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altLang="zh-CN"/>
              <a:t>Acetone</a:t>
            </a:r>
            <a:endParaRPr lang="zh-CN" altLang="en-US"/>
          </a:p>
        </c:rich>
      </c:tx>
      <c:layout>
        <c:manualLayout>
          <c:xMode val="edge"/>
          <c:yMode val="edge"/>
          <c:x val="0.40842662037037"/>
          <c:y val="0.68791666666666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3"/>
          <c:order val="3"/>
          <c:tx>
            <c:strRef>
              <c:f>alles!$B$1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4.53592695888168E-7</c:v>
                </c:pt>
                <c:pt idx="34" formatCode="0.00E+00">
                  <c:v>3.63657064306389E-5</c:v>
                </c:pt>
                <c:pt idx="35" formatCode="0.00E+00">
                  <c:v>0.000319951322649864</c:v>
                </c:pt>
                <c:pt idx="36" formatCode="0.00E+00">
                  <c:v>0.00753018088929316</c:v>
                </c:pt>
                <c:pt idx="37" formatCode="0.00E+00">
                  <c:v>0.0749689356071374</c:v>
                </c:pt>
                <c:pt idx="38">
                  <c:v>0.147716773245555</c:v>
                </c:pt>
                <c:pt idx="39">
                  <c:v>0.197159783943263</c:v>
                </c:pt>
                <c:pt idx="40">
                  <c:v>0.430160316761289</c:v>
                </c:pt>
                <c:pt idx="41">
                  <c:v>0.654816570568878</c:v>
                </c:pt>
                <c:pt idx="42">
                  <c:v>0.993202823405206</c:v>
                </c:pt>
                <c:pt idx="43">
                  <c:v>0.991280305974056</c:v>
                </c:pt>
                <c:pt idx="44">
                  <c:v>1.2308363554513</c:v>
                </c:pt>
                <c:pt idx="45">
                  <c:v>1.32708134784538</c:v>
                </c:pt>
                <c:pt idx="46">
                  <c:v>1.45018373811864</c:v>
                </c:pt>
                <c:pt idx="47">
                  <c:v>1.51078201677797</c:v>
                </c:pt>
                <c:pt idx="48">
                  <c:v>1.49773238707149</c:v>
                </c:pt>
                <c:pt idx="49">
                  <c:v>1.49852638593069</c:v>
                </c:pt>
                <c:pt idx="50">
                  <c:v>1.47302163450783</c:v>
                </c:pt>
                <c:pt idx="51">
                  <c:v>1.43296536570053</c:v>
                </c:pt>
                <c:pt idx="52">
                  <c:v>1.50307141866164</c:v>
                </c:pt>
                <c:pt idx="53">
                  <c:v>1.35162539851971</c:v>
                </c:pt>
                <c:pt idx="54">
                  <c:v>1.39227043677545</c:v>
                </c:pt>
                <c:pt idx="55">
                  <c:v>1.39239558516627</c:v>
                </c:pt>
                <c:pt idx="56">
                  <c:v>1.33522023632018</c:v>
                </c:pt>
                <c:pt idx="57">
                  <c:v>1.35052704662964</c:v>
                </c:pt>
                <c:pt idx="58">
                  <c:v>1.26764683413485</c:v>
                </c:pt>
                <c:pt idx="59">
                  <c:v>1.23201323505574</c:v>
                </c:pt>
                <c:pt idx="60">
                  <c:v>1.13042505014744</c:v>
                </c:pt>
                <c:pt idx="61">
                  <c:v>1.08191346568868</c:v>
                </c:pt>
                <c:pt idx="62">
                  <c:v>1.03998184894521</c:v>
                </c:pt>
                <c:pt idx="63">
                  <c:v>0.948227937111898</c:v>
                </c:pt>
                <c:pt idx="64">
                  <c:v>0.95312115956121</c:v>
                </c:pt>
                <c:pt idx="65">
                  <c:v>0.895255522918405</c:v>
                </c:pt>
                <c:pt idx="66">
                  <c:v>0.8746766216407</c:v>
                </c:pt>
                <c:pt idx="67">
                  <c:v>0.856727562774151</c:v>
                </c:pt>
                <c:pt idx="68">
                  <c:v>0.840299010827523</c:v>
                </c:pt>
                <c:pt idx="69">
                  <c:v>0.837659786145321</c:v>
                </c:pt>
                <c:pt idx="70">
                  <c:v>0.83821901395066</c:v>
                </c:pt>
                <c:pt idx="71">
                  <c:v>0.841636273372132</c:v>
                </c:pt>
                <c:pt idx="72">
                  <c:v>0.852798328290303</c:v>
                </c:pt>
                <c:pt idx="73">
                  <c:v>0.877216182736142</c:v>
                </c:pt>
                <c:pt idx="74">
                  <c:v>0.902475175596245</c:v>
                </c:pt>
                <c:pt idx="75">
                  <c:v>0.905525718456875</c:v>
                </c:pt>
                <c:pt idx="76">
                  <c:v>0.934846189212172</c:v>
                </c:pt>
                <c:pt idx="77">
                  <c:v>0.960763705750335</c:v>
                </c:pt>
                <c:pt idx="78">
                  <c:v>0.955501496083287</c:v>
                </c:pt>
                <c:pt idx="79">
                  <c:v>0.986922230891987</c:v>
                </c:pt>
                <c:pt idx="80">
                  <c:v>0.984618335892657</c:v>
                </c:pt>
                <c:pt idx="81">
                  <c:v>0.990218303912781</c:v>
                </c:pt>
                <c:pt idx="82">
                  <c:v>0.998088685235399</c:v>
                </c:pt>
                <c:pt idx="83">
                  <c:v>1.00513355139243</c:v>
                </c:pt>
                <c:pt idx="84">
                  <c:v>1.00990980304822</c:v>
                </c:pt>
                <c:pt idx="85">
                  <c:v>1.01082680158725</c:v>
                </c:pt>
                <c:pt idx="86">
                  <c:v>1.01805002300968</c:v>
                </c:pt>
                <c:pt idx="87">
                  <c:v>1.02270424614325</c:v>
                </c:pt>
                <c:pt idx="88">
                  <c:v>1.0225699154687</c:v>
                </c:pt>
                <c:pt idx="89">
                  <c:v>1.02885719424937</c:v>
                </c:pt>
                <c:pt idx="90">
                  <c:v>1.02924342837392</c:v>
                </c:pt>
                <c:pt idx="91">
                  <c:v>1.02719945928242</c:v>
                </c:pt>
                <c:pt idx="92">
                  <c:v>1.02592542817159</c:v>
                </c:pt>
                <c:pt idx="93">
                  <c:v>1.02498449471202</c:v>
                </c:pt>
                <c:pt idx="94">
                  <c:v>1.02127129241703</c:v>
                </c:pt>
                <c:pt idx="95">
                  <c:v>1.01996536300858</c:v>
                </c:pt>
                <c:pt idx="96">
                  <c:v>1.01767884711392</c:v>
                </c:pt>
                <c:pt idx="97">
                  <c:v>1.01537863016347</c:v>
                </c:pt>
                <c:pt idx="98">
                  <c:v>1.01416973498305</c:v>
                </c:pt>
                <c:pt idx="99">
                  <c:v>1.01290084910009</c:v>
                </c:pt>
                <c:pt idx="100">
                  <c:v>1.01223740739803</c:v>
                </c:pt>
                <c:pt idx="101">
                  <c:v>1.00957389807488</c:v>
                </c:pt>
                <c:pt idx="102">
                  <c:v>1.00924791793032</c:v>
                </c:pt>
                <c:pt idx="103">
                  <c:v>1.00744995970062</c:v>
                </c:pt>
                <c:pt idx="104">
                  <c:v>1.00659336159354</c:v>
                </c:pt>
                <c:pt idx="105">
                  <c:v>1.00439341952135</c:v>
                </c:pt>
                <c:pt idx="106">
                  <c:v>1.00321575216678</c:v>
                </c:pt>
                <c:pt idx="107">
                  <c:v>1.00164021210782</c:v>
                </c:pt>
                <c:pt idx="108">
                  <c:v>1.00021803966155</c:v>
                </c:pt>
                <c:pt idx="109">
                  <c:v>0.998559276603364</c:v>
                </c:pt>
                <c:pt idx="110">
                  <c:v>0.997470808832016</c:v>
                </c:pt>
                <c:pt idx="111">
                  <c:v>0.995959529611931</c:v>
                </c:pt>
                <c:pt idx="112">
                  <c:v>0.99557354011029</c:v>
                </c:pt>
                <c:pt idx="113">
                  <c:v>0.994414707709907</c:v>
                </c:pt>
                <c:pt idx="114">
                  <c:v>0.993932087854146</c:v>
                </c:pt>
                <c:pt idx="115">
                  <c:v>0.993874065114968</c:v>
                </c:pt>
                <c:pt idx="116">
                  <c:v>0.993392144261096</c:v>
                </c:pt>
                <c:pt idx="117">
                  <c:v>0.994085713809436</c:v>
                </c:pt>
                <c:pt idx="118">
                  <c:v>0.994055508269937</c:v>
                </c:pt>
                <c:pt idx="119">
                  <c:v>0.994639060118056</c:v>
                </c:pt>
                <c:pt idx="120">
                  <c:v>0.995063648517878</c:v>
                </c:pt>
                <c:pt idx="121">
                  <c:v>0.996195894105045</c:v>
                </c:pt>
                <c:pt idx="122">
                  <c:v>0.996781671066172</c:v>
                </c:pt>
                <c:pt idx="123">
                  <c:v>0.997672015321535</c:v>
                </c:pt>
                <c:pt idx="124">
                  <c:v>0.998203294000736</c:v>
                </c:pt>
                <c:pt idx="125">
                  <c:v>0.999539701110141</c:v>
                </c:pt>
                <c:pt idx="126">
                  <c:v>0.999724877033285</c:v>
                </c:pt>
                <c:pt idx="127">
                  <c:v>1.00046719531579</c:v>
                </c:pt>
                <c:pt idx="128">
                  <c:v>1.00132670593321</c:v>
                </c:pt>
                <c:pt idx="129">
                  <c:v>1.00127568546173</c:v>
                </c:pt>
                <c:pt idx="130">
                  <c:v>1.00178807259043</c:v>
                </c:pt>
                <c:pt idx="131">
                  <c:v>1.00197556646043</c:v>
                </c:pt>
                <c:pt idx="132">
                  <c:v>1.00207371093989</c:v>
                </c:pt>
                <c:pt idx="133">
                  <c:v>1.00183583906798</c:v>
                </c:pt>
                <c:pt idx="134">
                  <c:v>1.00190596996829</c:v>
                </c:pt>
                <c:pt idx="135">
                  <c:v>1.00152292799074</c:v>
                </c:pt>
                <c:pt idx="136">
                  <c:v>1.00132815167294</c:v>
                </c:pt>
                <c:pt idx="137">
                  <c:v>1.00104561497095</c:v>
                </c:pt>
                <c:pt idx="138">
                  <c:v>1.00079521894225</c:v>
                </c:pt>
                <c:pt idx="139">
                  <c:v>1.00027520595587</c:v>
                </c:pt>
                <c:pt idx="140">
                  <c:v>1.0001969213683</c:v>
                </c:pt>
                <c:pt idx="141">
                  <c:v>0.999575934432732</c:v>
                </c:pt>
                <c:pt idx="142">
                  <c:v>0.999456934315227</c:v>
                </c:pt>
                <c:pt idx="143">
                  <c:v>0.999366691557299</c:v>
                </c:pt>
                <c:pt idx="144">
                  <c:v>0.998876441672408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alles!$C$1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2.56032558253179E-7</c:v>
                </c:pt>
                <c:pt idx="34" formatCode="0.00E+00">
                  <c:v>7.1393422823175E-5</c:v>
                </c:pt>
                <c:pt idx="35" formatCode="0.00E+00">
                  <c:v>0.0030224846125837</c:v>
                </c:pt>
                <c:pt idx="36" formatCode="0.00E+00">
                  <c:v>0.0360928264949235</c:v>
                </c:pt>
                <c:pt idx="37">
                  <c:v>0.190843640424083</c:v>
                </c:pt>
                <c:pt idx="38">
                  <c:v>0.475218621891445</c:v>
                </c:pt>
                <c:pt idx="39">
                  <c:v>0.930427504686924</c:v>
                </c:pt>
                <c:pt idx="40">
                  <c:v>1.20799259871848</c:v>
                </c:pt>
                <c:pt idx="41">
                  <c:v>1.61639659861465</c:v>
                </c:pt>
                <c:pt idx="42">
                  <c:v>1.58909988007073</c:v>
                </c:pt>
                <c:pt idx="43">
                  <c:v>1.54856940094752</c:v>
                </c:pt>
                <c:pt idx="44">
                  <c:v>1.68576094473724</c:v>
                </c:pt>
                <c:pt idx="45">
                  <c:v>1.47692045949849</c:v>
                </c:pt>
                <c:pt idx="46">
                  <c:v>1.36422616197016</c:v>
                </c:pt>
                <c:pt idx="47">
                  <c:v>1.32908832689999</c:v>
                </c:pt>
                <c:pt idx="48">
                  <c:v>1.20437356090349</c:v>
                </c:pt>
                <c:pt idx="49">
                  <c:v>1.13582466793587</c:v>
                </c:pt>
                <c:pt idx="50">
                  <c:v>1.14394286317154</c:v>
                </c:pt>
                <c:pt idx="51">
                  <c:v>1.06107384606584</c:v>
                </c:pt>
                <c:pt idx="52">
                  <c:v>1.00254013485588</c:v>
                </c:pt>
                <c:pt idx="53">
                  <c:v>0.964941440668916</c:v>
                </c:pt>
                <c:pt idx="54">
                  <c:v>0.998737529516608</c:v>
                </c:pt>
                <c:pt idx="55">
                  <c:v>0.948945443476936</c:v>
                </c:pt>
                <c:pt idx="56">
                  <c:v>0.94245684810392</c:v>
                </c:pt>
                <c:pt idx="57">
                  <c:v>0.95182045711293</c:v>
                </c:pt>
                <c:pt idx="58">
                  <c:v>0.949439422218541</c:v>
                </c:pt>
                <c:pt idx="59">
                  <c:v>0.977848477407152</c:v>
                </c:pt>
                <c:pt idx="60">
                  <c:v>0.99991101254208</c:v>
                </c:pt>
                <c:pt idx="61">
                  <c:v>0.986536992554984</c:v>
                </c:pt>
                <c:pt idx="62">
                  <c:v>0.980204446027616</c:v>
                </c:pt>
                <c:pt idx="63">
                  <c:v>1.04121062030953</c:v>
                </c:pt>
                <c:pt idx="64">
                  <c:v>0.994302247398643</c:v>
                </c:pt>
                <c:pt idx="65">
                  <c:v>0.956308576345331</c:v>
                </c:pt>
                <c:pt idx="66">
                  <c:v>0.989041846867036</c:v>
                </c:pt>
                <c:pt idx="67">
                  <c:v>0.989463159173848</c:v>
                </c:pt>
                <c:pt idx="68">
                  <c:v>0.976682984595785</c:v>
                </c:pt>
                <c:pt idx="69">
                  <c:v>0.987647711117555</c:v>
                </c:pt>
                <c:pt idx="70">
                  <c:v>1.00324450885215</c:v>
                </c:pt>
                <c:pt idx="71">
                  <c:v>1.00347703054445</c:v>
                </c:pt>
                <c:pt idx="72">
                  <c:v>1.03387480188361</c:v>
                </c:pt>
                <c:pt idx="73">
                  <c:v>1.03792446470382</c:v>
                </c:pt>
                <c:pt idx="74">
                  <c:v>1.03170028116965</c:v>
                </c:pt>
                <c:pt idx="75">
                  <c:v>1.02965232275294</c:v>
                </c:pt>
                <c:pt idx="76">
                  <c:v>1.03569236417075</c:v>
                </c:pt>
                <c:pt idx="77">
                  <c:v>1.00857888422028</c:v>
                </c:pt>
                <c:pt idx="78">
                  <c:v>1.00884439106198</c:v>
                </c:pt>
                <c:pt idx="79">
                  <c:v>0.988132916201005</c:v>
                </c:pt>
                <c:pt idx="80">
                  <c:v>0.984967332979081</c:v>
                </c:pt>
                <c:pt idx="81">
                  <c:v>0.984384328496122</c:v>
                </c:pt>
                <c:pt idx="82">
                  <c:v>0.972856918910699</c:v>
                </c:pt>
                <c:pt idx="83">
                  <c:v>0.970474174986326</c:v>
                </c:pt>
                <c:pt idx="84">
                  <c:v>0.976463517975551</c:v>
                </c:pt>
                <c:pt idx="85">
                  <c:v>0.972345578717272</c:v>
                </c:pt>
                <c:pt idx="86">
                  <c:v>0.974541474090958</c:v>
                </c:pt>
                <c:pt idx="87">
                  <c:v>0.983958170829735</c:v>
                </c:pt>
                <c:pt idx="88">
                  <c:v>0.981049775635579</c:v>
                </c:pt>
                <c:pt idx="89">
                  <c:v>0.989641250673309</c:v>
                </c:pt>
                <c:pt idx="90">
                  <c:v>0.992839718417456</c:v>
                </c:pt>
                <c:pt idx="91">
                  <c:v>1.00275563687474</c:v>
                </c:pt>
                <c:pt idx="92">
                  <c:v>1.00165843117721</c:v>
                </c:pt>
                <c:pt idx="93">
                  <c:v>1.00638879092168</c:v>
                </c:pt>
                <c:pt idx="94">
                  <c:v>1.01271365781858</c:v>
                </c:pt>
                <c:pt idx="95">
                  <c:v>1.01257355550687</c:v>
                </c:pt>
                <c:pt idx="96">
                  <c:v>1.01385077519512</c:v>
                </c:pt>
                <c:pt idx="97">
                  <c:v>1.01355787245094</c:v>
                </c:pt>
                <c:pt idx="98">
                  <c:v>1.01303084637681</c:v>
                </c:pt>
                <c:pt idx="99">
                  <c:v>1.0129031434331</c:v>
                </c:pt>
                <c:pt idx="100">
                  <c:v>1.01147558702571</c:v>
                </c:pt>
                <c:pt idx="101">
                  <c:v>1.00925353054647</c:v>
                </c:pt>
                <c:pt idx="102">
                  <c:v>1.00814336770622</c:v>
                </c:pt>
                <c:pt idx="103">
                  <c:v>1.00642851534791</c:v>
                </c:pt>
                <c:pt idx="104">
                  <c:v>1.00631320822092</c:v>
                </c:pt>
                <c:pt idx="105">
                  <c:v>1.00344009521722</c:v>
                </c:pt>
                <c:pt idx="106">
                  <c:v>1.00133880444207</c:v>
                </c:pt>
                <c:pt idx="107">
                  <c:v>1.00025136868273</c:v>
                </c:pt>
                <c:pt idx="108">
                  <c:v>0.999365135493563</c:v>
                </c:pt>
                <c:pt idx="109">
                  <c:v>0.998670936029199</c:v>
                </c:pt>
                <c:pt idx="110">
                  <c:v>0.998262985814989</c:v>
                </c:pt>
                <c:pt idx="111">
                  <c:v>0.998059389963824</c:v>
                </c:pt>
                <c:pt idx="112">
                  <c:v>0.997922752028881</c:v>
                </c:pt>
                <c:pt idx="113">
                  <c:v>0.998395161131332</c:v>
                </c:pt>
                <c:pt idx="114">
                  <c:v>0.999151097575555</c:v>
                </c:pt>
                <c:pt idx="115">
                  <c:v>0.999353776319262</c:v>
                </c:pt>
                <c:pt idx="116">
                  <c:v>0.999563944900116</c:v>
                </c:pt>
                <c:pt idx="117">
                  <c:v>1.00027750777575</c:v>
                </c:pt>
                <c:pt idx="118">
                  <c:v>1.00046642542858</c:v>
                </c:pt>
                <c:pt idx="119">
                  <c:v>1.00083661376147</c:v>
                </c:pt>
                <c:pt idx="120">
                  <c:v>1.00105816507769</c:v>
                </c:pt>
                <c:pt idx="121">
                  <c:v>1.00106682226579</c:v>
                </c:pt>
                <c:pt idx="122">
                  <c:v>1.00125566684183</c:v>
                </c:pt>
                <c:pt idx="123">
                  <c:v>1.00100561655695</c:v>
                </c:pt>
                <c:pt idx="124">
                  <c:v>1.00110875861044</c:v>
                </c:pt>
                <c:pt idx="125">
                  <c:v>1.00028538589949</c:v>
                </c:pt>
                <c:pt idx="126">
                  <c:v>1.00071941436115</c:v>
                </c:pt>
                <c:pt idx="127">
                  <c:v>1.00021024309281</c:v>
                </c:pt>
                <c:pt idx="128">
                  <c:v>0.999563700760868</c:v>
                </c:pt>
                <c:pt idx="129">
                  <c:v>0.999694011397926</c:v>
                </c:pt>
                <c:pt idx="130">
                  <c:v>0.999195898670381</c:v>
                </c:pt>
                <c:pt idx="131">
                  <c:v>0.998976750868691</c:v>
                </c:pt>
                <c:pt idx="132">
                  <c:v>0.999275192340249</c:v>
                </c:pt>
                <c:pt idx="133">
                  <c:v>0.998575987738444</c:v>
                </c:pt>
                <c:pt idx="134">
                  <c:v>0.998887292356201</c:v>
                </c:pt>
                <c:pt idx="135">
                  <c:v>0.999093647229111</c:v>
                </c:pt>
                <c:pt idx="136">
                  <c:v>0.998968384026079</c:v>
                </c:pt>
                <c:pt idx="137">
                  <c:v>0.999050330295058</c:v>
                </c:pt>
                <c:pt idx="138">
                  <c:v>0.999266300601606</c:v>
                </c:pt>
                <c:pt idx="139">
                  <c:v>0.999490617666848</c:v>
                </c:pt>
                <c:pt idx="140">
                  <c:v>0.999701981705225</c:v>
                </c:pt>
                <c:pt idx="141">
                  <c:v>0.999600760345601</c:v>
                </c:pt>
                <c:pt idx="142">
                  <c:v>0.999798829618941</c:v>
                </c:pt>
                <c:pt idx="143">
                  <c:v>1.00010826525155</c:v>
                </c:pt>
                <c:pt idx="144">
                  <c:v>1.00004593854041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alles!$D$1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3.40103596625385E-6</c:v>
                </c:pt>
                <c:pt idx="30" formatCode="0.00E+00">
                  <c:v>0.000885073244790575</c:v>
                </c:pt>
                <c:pt idx="31" formatCode="0.00E+00">
                  <c:v>0.033238465786806</c:v>
                </c:pt>
                <c:pt idx="32">
                  <c:v>0.179060679022133</c:v>
                </c:pt>
                <c:pt idx="33">
                  <c:v>0.454300053149973</c:v>
                </c:pt>
                <c:pt idx="34">
                  <c:v>0.823244815346459</c:v>
                </c:pt>
                <c:pt idx="35">
                  <c:v>1.04194141893153</c:v>
                </c:pt>
                <c:pt idx="36">
                  <c:v>1.43588552021558</c:v>
                </c:pt>
                <c:pt idx="37">
                  <c:v>1.40574284092003</c:v>
                </c:pt>
                <c:pt idx="38">
                  <c:v>1.35225003306355</c:v>
                </c:pt>
                <c:pt idx="39">
                  <c:v>1.5468816987714</c:v>
                </c:pt>
                <c:pt idx="40">
                  <c:v>1.10929629629431</c:v>
                </c:pt>
                <c:pt idx="41">
                  <c:v>1.19432742851764</c:v>
                </c:pt>
                <c:pt idx="42">
                  <c:v>1.1029134000756</c:v>
                </c:pt>
                <c:pt idx="43">
                  <c:v>1.06424016310261</c:v>
                </c:pt>
                <c:pt idx="44">
                  <c:v>1.01150716868247</c:v>
                </c:pt>
                <c:pt idx="45">
                  <c:v>0.905665031793388</c:v>
                </c:pt>
                <c:pt idx="46">
                  <c:v>0.939742861775764</c:v>
                </c:pt>
                <c:pt idx="47">
                  <c:v>0.829231897991378</c:v>
                </c:pt>
                <c:pt idx="48">
                  <c:v>0.823060020980159</c:v>
                </c:pt>
                <c:pt idx="49">
                  <c:v>0.878848149536625</c:v>
                </c:pt>
                <c:pt idx="50">
                  <c:v>0.790349148966938</c:v>
                </c:pt>
                <c:pt idx="51">
                  <c:v>0.83202375440271</c:v>
                </c:pt>
                <c:pt idx="52">
                  <c:v>0.818058825665918</c:v>
                </c:pt>
                <c:pt idx="53">
                  <c:v>0.858785201487725</c:v>
                </c:pt>
                <c:pt idx="54">
                  <c:v>0.840081471640809</c:v>
                </c:pt>
                <c:pt idx="55">
                  <c:v>0.872929386109948</c:v>
                </c:pt>
                <c:pt idx="56">
                  <c:v>0.845739308104171</c:v>
                </c:pt>
                <c:pt idx="57">
                  <c:v>0.883222304647929</c:v>
                </c:pt>
                <c:pt idx="58">
                  <c:v>0.921986373174907</c:v>
                </c:pt>
                <c:pt idx="59">
                  <c:v>0.949545341774845</c:v>
                </c:pt>
                <c:pt idx="60">
                  <c:v>0.935915467604568</c:v>
                </c:pt>
                <c:pt idx="61">
                  <c:v>1.01582673902471</c:v>
                </c:pt>
                <c:pt idx="62">
                  <c:v>1.00906320545823</c:v>
                </c:pt>
                <c:pt idx="63">
                  <c:v>1.04617584309575</c:v>
                </c:pt>
                <c:pt idx="64">
                  <c:v>1.09659353429154</c:v>
                </c:pt>
                <c:pt idx="65">
                  <c:v>1.14410247645678</c:v>
                </c:pt>
                <c:pt idx="66">
                  <c:v>1.16161968653931</c:v>
                </c:pt>
                <c:pt idx="67">
                  <c:v>1.18076796927726</c:v>
                </c:pt>
                <c:pt idx="68">
                  <c:v>1.20690245974906</c:v>
                </c:pt>
                <c:pt idx="69">
                  <c:v>1.16730715748512</c:v>
                </c:pt>
                <c:pt idx="70">
                  <c:v>1.14679939073381</c:v>
                </c:pt>
                <c:pt idx="71">
                  <c:v>1.11293578740862</c:v>
                </c:pt>
                <c:pt idx="72">
                  <c:v>1.07835574478604</c:v>
                </c:pt>
                <c:pt idx="73">
                  <c:v>1.04560231047189</c:v>
                </c:pt>
                <c:pt idx="74">
                  <c:v>1.01992408212574</c:v>
                </c:pt>
                <c:pt idx="75">
                  <c:v>0.996552624514063</c:v>
                </c:pt>
                <c:pt idx="76">
                  <c:v>0.985019510940778</c:v>
                </c:pt>
                <c:pt idx="77">
                  <c:v>0.964525466184959</c:v>
                </c:pt>
                <c:pt idx="78">
                  <c:v>0.964410522969103</c:v>
                </c:pt>
                <c:pt idx="79">
                  <c:v>0.951186796896672</c:v>
                </c:pt>
                <c:pt idx="80">
                  <c:v>0.958501256644338</c:v>
                </c:pt>
                <c:pt idx="81">
                  <c:v>0.950997511745761</c:v>
                </c:pt>
                <c:pt idx="82">
                  <c:v>0.951811489133184</c:v>
                </c:pt>
                <c:pt idx="83">
                  <c:v>0.964197212992903</c:v>
                </c:pt>
                <c:pt idx="84">
                  <c:v>0.954624995502479</c:v>
                </c:pt>
                <c:pt idx="85">
                  <c:v>0.968129114954824</c:v>
                </c:pt>
                <c:pt idx="86">
                  <c:v>0.972033256610744</c:v>
                </c:pt>
                <c:pt idx="87">
                  <c:v>0.971751187570729</c:v>
                </c:pt>
                <c:pt idx="88">
                  <c:v>0.975409686067731</c:v>
                </c:pt>
                <c:pt idx="89">
                  <c:v>0.985202110062856</c:v>
                </c:pt>
                <c:pt idx="90">
                  <c:v>0.985869236996568</c:v>
                </c:pt>
                <c:pt idx="91">
                  <c:v>0.991811045901424</c:v>
                </c:pt>
                <c:pt idx="92">
                  <c:v>0.992362669489226</c:v>
                </c:pt>
                <c:pt idx="93">
                  <c:v>1.00023248311021</c:v>
                </c:pt>
                <c:pt idx="94">
                  <c:v>1.00149799863741</c:v>
                </c:pt>
                <c:pt idx="95">
                  <c:v>1.00533676469472</c:v>
                </c:pt>
                <c:pt idx="96">
                  <c:v>1.00926040029837</c:v>
                </c:pt>
                <c:pt idx="97">
                  <c:v>1.00966469869308</c:v>
                </c:pt>
                <c:pt idx="98">
                  <c:v>1.01295499197378</c:v>
                </c:pt>
                <c:pt idx="99">
                  <c:v>1.013204318169489</c:v>
                </c:pt>
                <c:pt idx="100">
                  <c:v>1.01071664037731</c:v>
                </c:pt>
                <c:pt idx="101">
                  <c:v>1.00963579078551</c:v>
                </c:pt>
                <c:pt idx="102">
                  <c:v>1.00958446793289</c:v>
                </c:pt>
                <c:pt idx="103">
                  <c:v>1.00545688863606</c:v>
                </c:pt>
                <c:pt idx="104">
                  <c:v>1.00355888312171</c:v>
                </c:pt>
                <c:pt idx="105">
                  <c:v>1.00070412605246</c:v>
                </c:pt>
                <c:pt idx="106">
                  <c:v>0.999317371891861</c:v>
                </c:pt>
                <c:pt idx="107">
                  <c:v>0.998753766606301</c:v>
                </c:pt>
                <c:pt idx="108">
                  <c:v>0.998378410085185</c:v>
                </c:pt>
                <c:pt idx="109">
                  <c:v>0.998780979096189</c:v>
                </c:pt>
                <c:pt idx="110">
                  <c:v>0.999181975676054</c:v>
                </c:pt>
                <c:pt idx="111">
                  <c:v>0.99973245777095</c:v>
                </c:pt>
                <c:pt idx="112">
                  <c:v>1.00054808694605</c:v>
                </c:pt>
                <c:pt idx="113">
                  <c:v>1.00176077044857</c:v>
                </c:pt>
                <c:pt idx="114">
                  <c:v>1.00265810816146</c:v>
                </c:pt>
                <c:pt idx="115">
                  <c:v>1.00298463799316</c:v>
                </c:pt>
                <c:pt idx="116">
                  <c:v>1.00358405991301</c:v>
                </c:pt>
                <c:pt idx="117">
                  <c:v>1.00430214311193</c:v>
                </c:pt>
                <c:pt idx="118">
                  <c:v>1.00419839452095</c:v>
                </c:pt>
                <c:pt idx="119">
                  <c:v>1.00420008086704</c:v>
                </c:pt>
                <c:pt idx="120">
                  <c:v>1.00378343260061</c:v>
                </c:pt>
                <c:pt idx="121">
                  <c:v>1.00351246688601</c:v>
                </c:pt>
                <c:pt idx="122">
                  <c:v>1.00299810372318</c:v>
                </c:pt>
                <c:pt idx="123">
                  <c:v>1.00225411023657</c:v>
                </c:pt>
                <c:pt idx="124">
                  <c:v>1.00148404347678</c:v>
                </c:pt>
                <c:pt idx="125">
                  <c:v>1.00046052102791</c:v>
                </c:pt>
                <c:pt idx="126">
                  <c:v>1.00000190408764</c:v>
                </c:pt>
                <c:pt idx="127">
                  <c:v>0.999249956889021</c:v>
                </c:pt>
                <c:pt idx="128">
                  <c:v>0.998509160891051</c:v>
                </c:pt>
                <c:pt idx="129">
                  <c:v>0.997795177159646</c:v>
                </c:pt>
                <c:pt idx="130">
                  <c:v>0.997524339654793</c:v>
                </c:pt>
                <c:pt idx="131">
                  <c:v>0.997179579023001</c:v>
                </c:pt>
                <c:pt idx="132">
                  <c:v>0.997125928734433</c:v>
                </c:pt>
                <c:pt idx="133">
                  <c:v>0.996769167393246</c:v>
                </c:pt>
                <c:pt idx="134">
                  <c:v>0.996833185843995</c:v>
                </c:pt>
                <c:pt idx="135">
                  <c:v>0.997237465646456</c:v>
                </c:pt>
                <c:pt idx="136">
                  <c:v>0.99743705146862</c:v>
                </c:pt>
                <c:pt idx="137">
                  <c:v>0.997457394030742</c:v>
                </c:pt>
                <c:pt idx="138">
                  <c:v>0.998012527380781</c:v>
                </c:pt>
                <c:pt idx="139">
                  <c:v>0.998303155828748</c:v>
                </c:pt>
                <c:pt idx="140">
                  <c:v>0.99875497603696</c:v>
                </c:pt>
                <c:pt idx="141">
                  <c:v>0.99901785502167</c:v>
                </c:pt>
                <c:pt idx="142">
                  <c:v>0.998980555516933</c:v>
                </c:pt>
                <c:pt idx="143">
                  <c:v>0.999739722895945</c:v>
                </c:pt>
                <c:pt idx="144">
                  <c:v>0.99990147306456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alles!$E$1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1.63056167323639E-6</c:v>
                </c:pt>
                <c:pt idx="34" formatCode="0.00E+00">
                  <c:v>0.000110039560857072</c:v>
                </c:pt>
                <c:pt idx="35" formatCode="0.00E+00">
                  <c:v>0.00055412759111726</c:v>
                </c:pt>
                <c:pt idx="36" formatCode="0.00E+00">
                  <c:v>0.00785015606455111</c:v>
                </c:pt>
                <c:pt idx="37" formatCode="0.00E+00">
                  <c:v>0.0706760273112459</c:v>
                </c:pt>
                <c:pt idx="38">
                  <c:v>0.190613594476597</c:v>
                </c:pt>
                <c:pt idx="39">
                  <c:v>0.462058947357974</c:v>
                </c:pt>
                <c:pt idx="40">
                  <c:v>0.814470647410097</c:v>
                </c:pt>
                <c:pt idx="41">
                  <c:v>0.898248808662201</c:v>
                </c:pt>
                <c:pt idx="42">
                  <c:v>1.88193680269062</c:v>
                </c:pt>
                <c:pt idx="43">
                  <c:v>1.46579492476849</c:v>
                </c:pt>
                <c:pt idx="44">
                  <c:v>1.70734615637132</c:v>
                </c:pt>
                <c:pt idx="45">
                  <c:v>1.58038922479859</c:v>
                </c:pt>
                <c:pt idx="46">
                  <c:v>1.60325155838083</c:v>
                </c:pt>
                <c:pt idx="47">
                  <c:v>1.50852717908418</c:v>
                </c:pt>
                <c:pt idx="48">
                  <c:v>1.41730288695743</c:v>
                </c:pt>
                <c:pt idx="49">
                  <c:v>1.30178041598639</c:v>
                </c:pt>
                <c:pt idx="50">
                  <c:v>1.3611429839072</c:v>
                </c:pt>
                <c:pt idx="51">
                  <c:v>1.22196397550703</c:v>
                </c:pt>
                <c:pt idx="52">
                  <c:v>1.29263998022183</c:v>
                </c:pt>
                <c:pt idx="53">
                  <c:v>1.17080654817028</c:v>
                </c:pt>
                <c:pt idx="54">
                  <c:v>1.22663017309561</c:v>
                </c:pt>
                <c:pt idx="55">
                  <c:v>1.26235797991167</c:v>
                </c:pt>
                <c:pt idx="56">
                  <c:v>1.19368046965785</c:v>
                </c:pt>
                <c:pt idx="57">
                  <c:v>1.25100043661141</c:v>
                </c:pt>
                <c:pt idx="58">
                  <c:v>1.18868938277376</c:v>
                </c:pt>
                <c:pt idx="59">
                  <c:v>1.14857660819461</c:v>
                </c:pt>
                <c:pt idx="60">
                  <c:v>1.0652348608822</c:v>
                </c:pt>
                <c:pt idx="61">
                  <c:v>1.02098126708158</c:v>
                </c:pt>
                <c:pt idx="62">
                  <c:v>0.98139738062936</c:v>
                </c:pt>
                <c:pt idx="63">
                  <c:v>0.886283729111312</c:v>
                </c:pt>
                <c:pt idx="64">
                  <c:v>0.9098926587779</c:v>
                </c:pt>
                <c:pt idx="65">
                  <c:v>0.858398448306767</c:v>
                </c:pt>
                <c:pt idx="66">
                  <c:v>0.840387431896542</c:v>
                </c:pt>
                <c:pt idx="67">
                  <c:v>0.835790595515024</c:v>
                </c:pt>
                <c:pt idx="68">
                  <c:v>0.838287133583256</c:v>
                </c:pt>
                <c:pt idx="69">
                  <c:v>0.853000575461898</c:v>
                </c:pt>
                <c:pt idx="70">
                  <c:v>0.86532853191962</c:v>
                </c:pt>
                <c:pt idx="71">
                  <c:v>0.884877702174846</c:v>
                </c:pt>
                <c:pt idx="72">
                  <c:v>0.919869459991254</c:v>
                </c:pt>
                <c:pt idx="73">
                  <c:v>0.937708638655015</c:v>
                </c:pt>
                <c:pt idx="74">
                  <c:v>0.979475527672651</c:v>
                </c:pt>
                <c:pt idx="75">
                  <c:v>0.963875100795223</c:v>
                </c:pt>
                <c:pt idx="76">
                  <c:v>0.985873696952836</c:v>
                </c:pt>
                <c:pt idx="77">
                  <c:v>0.999324851790476</c:v>
                </c:pt>
                <c:pt idx="78">
                  <c:v>0.977755149434888</c:v>
                </c:pt>
                <c:pt idx="79">
                  <c:v>1.00078653564632</c:v>
                </c:pt>
                <c:pt idx="80">
                  <c:v>0.990605366661426</c:v>
                </c:pt>
                <c:pt idx="81">
                  <c:v>0.993911639430537</c:v>
                </c:pt>
                <c:pt idx="82">
                  <c:v>1.0002420564493</c:v>
                </c:pt>
                <c:pt idx="83">
                  <c:v>1.01067130737211</c:v>
                </c:pt>
                <c:pt idx="84">
                  <c:v>1.01369597070927</c:v>
                </c:pt>
                <c:pt idx="85">
                  <c:v>1.01988473516837</c:v>
                </c:pt>
                <c:pt idx="86">
                  <c:v>1.02909257174905</c:v>
                </c:pt>
                <c:pt idx="87">
                  <c:v>1.03591742348447</c:v>
                </c:pt>
                <c:pt idx="88">
                  <c:v>1.03773902894976</c:v>
                </c:pt>
                <c:pt idx="89">
                  <c:v>1.04102089839918</c:v>
                </c:pt>
                <c:pt idx="90">
                  <c:v>1.04348535562945</c:v>
                </c:pt>
                <c:pt idx="91">
                  <c:v>1.04288277618499</c:v>
                </c:pt>
                <c:pt idx="92">
                  <c:v>1.03917666711835</c:v>
                </c:pt>
                <c:pt idx="93">
                  <c:v>1.03669309445546</c:v>
                </c:pt>
                <c:pt idx="94">
                  <c:v>1.03184263423139</c:v>
                </c:pt>
                <c:pt idx="95">
                  <c:v>1.03071635396465</c:v>
                </c:pt>
                <c:pt idx="96">
                  <c:v>1.02544227043386</c:v>
                </c:pt>
                <c:pt idx="97">
                  <c:v>1.01947219068675</c:v>
                </c:pt>
                <c:pt idx="98">
                  <c:v>1.01763317368486</c:v>
                </c:pt>
                <c:pt idx="99">
                  <c:v>1.01264356748177</c:v>
                </c:pt>
                <c:pt idx="100">
                  <c:v>1.00860828717814</c:v>
                </c:pt>
                <c:pt idx="101">
                  <c:v>1.00567152987553</c:v>
                </c:pt>
                <c:pt idx="102">
                  <c:v>1.00092843740566</c:v>
                </c:pt>
                <c:pt idx="103">
                  <c:v>0.998224664489987</c:v>
                </c:pt>
                <c:pt idx="104">
                  <c:v>0.995372350322035</c:v>
                </c:pt>
                <c:pt idx="105">
                  <c:v>0.992084492989252</c:v>
                </c:pt>
                <c:pt idx="106">
                  <c:v>0.990237867395201</c:v>
                </c:pt>
                <c:pt idx="107">
                  <c:v>0.987219084555263</c:v>
                </c:pt>
                <c:pt idx="108">
                  <c:v>0.985532241259203</c:v>
                </c:pt>
                <c:pt idx="109">
                  <c:v>0.984611058134054</c:v>
                </c:pt>
                <c:pt idx="110">
                  <c:v>0.983980141515677</c:v>
                </c:pt>
                <c:pt idx="111">
                  <c:v>0.982813825987089</c:v>
                </c:pt>
                <c:pt idx="112">
                  <c:v>0.98435437154452</c:v>
                </c:pt>
                <c:pt idx="113">
                  <c:v>0.985015579279997</c:v>
                </c:pt>
                <c:pt idx="114">
                  <c:v>0.986006428986793</c:v>
                </c:pt>
                <c:pt idx="115">
                  <c:v>0.987687423354362</c:v>
                </c:pt>
                <c:pt idx="116">
                  <c:v>0.989891388377088</c:v>
                </c:pt>
                <c:pt idx="117">
                  <c:v>0.992303328201292</c:v>
                </c:pt>
                <c:pt idx="118">
                  <c:v>0.993852778420229</c:v>
                </c:pt>
                <c:pt idx="119">
                  <c:v>0.996396209400748</c:v>
                </c:pt>
                <c:pt idx="120">
                  <c:v>0.998844409235481</c:v>
                </c:pt>
                <c:pt idx="121">
                  <c:v>1.00022062479649</c:v>
                </c:pt>
                <c:pt idx="122">
                  <c:v>1.00211105329824</c:v>
                </c:pt>
                <c:pt idx="123">
                  <c:v>1.00421804795541</c:v>
                </c:pt>
                <c:pt idx="124">
                  <c:v>1.00451482290327</c:v>
                </c:pt>
                <c:pt idx="125">
                  <c:v>1.00642172693724</c:v>
                </c:pt>
                <c:pt idx="126">
                  <c:v>1.00648247787643</c:v>
                </c:pt>
                <c:pt idx="127">
                  <c:v>1.00737153692572</c:v>
                </c:pt>
                <c:pt idx="128">
                  <c:v>1.00772055008944</c:v>
                </c:pt>
                <c:pt idx="129">
                  <c:v>1.00701458226598</c:v>
                </c:pt>
                <c:pt idx="130">
                  <c:v>1.00748380382968</c:v>
                </c:pt>
                <c:pt idx="131">
                  <c:v>1.00726482861501</c:v>
                </c:pt>
                <c:pt idx="132">
                  <c:v>1.00643481120812</c:v>
                </c:pt>
                <c:pt idx="133">
                  <c:v>1.00574506032071</c:v>
                </c:pt>
                <c:pt idx="134">
                  <c:v>1.00543490964787</c:v>
                </c:pt>
                <c:pt idx="135">
                  <c:v>1.00493920898744</c:v>
                </c:pt>
                <c:pt idx="136">
                  <c:v>1.00360139670041</c:v>
                </c:pt>
                <c:pt idx="137">
                  <c:v>1.00308910722549</c:v>
                </c:pt>
                <c:pt idx="138">
                  <c:v>1.00285045259521</c:v>
                </c:pt>
                <c:pt idx="139">
                  <c:v>1.00168150710173</c:v>
                </c:pt>
                <c:pt idx="140">
                  <c:v>1.00134150443785</c:v>
                </c:pt>
                <c:pt idx="141">
                  <c:v>1.00049094667374</c:v>
                </c:pt>
                <c:pt idx="142">
                  <c:v>1.0002323019007</c:v>
                </c:pt>
                <c:pt idx="143">
                  <c:v>0.999968348737074</c:v>
                </c:pt>
                <c:pt idx="144">
                  <c:v>0.999167073470148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alles!$F$1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1.70779515722821E-7</c:v>
                </c:pt>
                <c:pt idx="34" formatCode="0.00E+00">
                  <c:v>5.10381489506669E-5</c:v>
                </c:pt>
                <c:pt idx="35" formatCode="0.00E+00">
                  <c:v>0.00242946188967832</c:v>
                </c:pt>
                <c:pt idx="36" formatCode="0.00E+00">
                  <c:v>0.0288112169090268</c:v>
                </c:pt>
                <c:pt idx="37">
                  <c:v>0.174673033655915</c:v>
                </c:pt>
                <c:pt idx="38">
                  <c:v>0.439463184110853</c:v>
                </c:pt>
                <c:pt idx="39">
                  <c:v>0.976815387334465</c:v>
                </c:pt>
                <c:pt idx="40">
                  <c:v>1.32193996117508</c:v>
                </c:pt>
                <c:pt idx="41">
                  <c:v>1.86542132900753</c:v>
                </c:pt>
                <c:pt idx="42">
                  <c:v>1.84394154912163</c:v>
                </c:pt>
                <c:pt idx="43">
                  <c:v>1.79705413143067</c:v>
                </c:pt>
                <c:pt idx="44">
                  <c:v>1.9435646601992</c:v>
                </c:pt>
                <c:pt idx="45">
                  <c:v>1.6116719216695</c:v>
                </c:pt>
                <c:pt idx="46">
                  <c:v>1.47904333553885</c:v>
                </c:pt>
                <c:pt idx="47">
                  <c:v>1.36597979845869</c:v>
                </c:pt>
                <c:pt idx="48">
                  <c:v>1.20889772481602</c:v>
                </c:pt>
                <c:pt idx="49">
                  <c:v>1.10564446689918</c:v>
                </c:pt>
                <c:pt idx="50">
                  <c:v>1.08726563310682</c:v>
                </c:pt>
                <c:pt idx="51">
                  <c:v>1.0333229728172</c:v>
                </c:pt>
                <c:pt idx="52">
                  <c:v>0.973089099349715</c:v>
                </c:pt>
                <c:pt idx="53">
                  <c:v>0.92510806775302</c:v>
                </c:pt>
                <c:pt idx="54">
                  <c:v>1.03639337500957</c:v>
                </c:pt>
                <c:pt idx="55">
                  <c:v>0.952046574472486</c:v>
                </c:pt>
                <c:pt idx="56">
                  <c:v>1.02190213796626</c:v>
                </c:pt>
                <c:pt idx="57">
                  <c:v>0.97877416820752</c:v>
                </c:pt>
                <c:pt idx="58">
                  <c:v>0.988831631393121</c:v>
                </c:pt>
                <c:pt idx="59">
                  <c:v>1.01373421968224</c:v>
                </c:pt>
                <c:pt idx="60">
                  <c:v>0.966232154102702</c:v>
                </c:pt>
                <c:pt idx="61">
                  <c:v>0.942285588986791</c:v>
                </c:pt>
                <c:pt idx="62">
                  <c:v>0.894008836268307</c:v>
                </c:pt>
                <c:pt idx="63">
                  <c:v>0.928070065164142</c:v>
                </c:pt>
                <c:pt idx="64">
                  <c:v>0.906010610153353</c:v>
                </c:pt>
                <c:pt idx="65">
                  <c:v>0.892481689142406</c:v>
                </c:pt>
                <c:pt idx="66">
                  <c:v>0.923641176772197</c:v>
                </c:pt>
                <c:pt idx="67">
                  <c:v>0.949201610406051</c:v>
                </c:pt>
                <c:pt idx="68">
                  <c:v>0.953590098215172</c:v>
                </c:pt>
                <c:pt idx="69">
                  <c:v>0.989254943660941</c:v>
                </c:pt>
                <c:pt idx="70">
                  <c:v>1.01452776237964</c:v>
                </c:pt>
                <c:pt idx="71">
                  <c:v>1.02174530736593</c:v>
                </c:pt>
                <c:pt idx="72">
                  <c:v>1.05512445783651</c:v>
                </c:pt>
                <c:pt idx="73">
                  <c:v>1.05261421281248</c:v>
                </c:pt>
                <c:pt idx="74">
                  <c:v>1.04420276832002</c:v>
                </c:pt>
                <c:pt idx="75">
                  <c:v>1.03360849345963</c:v>
                </c:pt>
                <c:pt idx="76">
                  <c:v>1.0335587199902</c:v>
                </c:pt>
                <c:pt idx="77">
                  <c:v>1.00060041116891</c:v>
                </c:pt>
                <c:pt idx="78">
                  <c:v>1.00397088216546</c:v>
                </c:pt>
                <c:pt idx="79">
                  <c:v>0.981889379507968</c:v>
                </c:pt>
                <c:pt idx="80">
                  <c:v>0.984757984439789</c:v>
                </c:pt>
                <c:pt idx="81">
                  <c:v>0.98820589739678</c:v>
                </c:pt>
                <c:pt idx="82">
                  <c:v>0.982596589155715</c:v>
                </c:pt>
                <c:pt idx="83">
                  <c:v>0.988275538133611</c:v>
                </c:pt>
                <c:pt idx="84">
                  <c:v>0.998661259512692</c:v>
                </c:pt>
                <c:pt idx="85">
                  <c:v>1.00076685646237</c:v>
                </c:pt>
                <c:pt idx="86">
                  <c:v>1.00923570701325</c:v>
                </c:pt>
                <c:pt idx="87">
                  <c:v>1.0198837832673</c:v>
                </c:pt>
                <c:pt idx="88">
                  <c:v>1.02012606614627</c:v>
                </c:pt>
                <c:pt idx="89">
                  <c:v>1.0259380220607</c:v>
                </c:pt>
                <c:pt idx="90">
                  <c:v>1.0239223678772</c:v>
                </c:pt>
                <c:pt idx="91">
                  <c:v>1.02906793373877</c:v>
                </c:pt>
                <c:pt idx="92">
                  <c:v>1.02413162744637</c:v>
                </c:pt>
                <c:pt idx="93">
                  <c:v>1.01864182397902</c:v>
                </c:pt>
                <c:pt idx="94">
                  <c:v>1.02023039753491</c:v>
                </c:pt>
                <c:pt idx="95">
                  <c:v>1.017472463612</c:v>
                </c:pt>
                <c:pt idx="96">
                  <c:v>1.01195683494574</c:v>
                </c:pt>
                <c:pt idx="97">
                  <c:v>1.01023325539711</c:v>
                </c:pt>
                <c:pt idx="98">
                  <c:v>1.00818323427422</c:v>
                </c:pt>
                <c:pt idx="99">
                  <c:v>1.00573924355782</c:v>
                </c:pt>
                <c:pt idx="100">
                  <c:v>1.00282030207312</c:v>
                </c:pt>
                <c:pt idx="101">
                  <c:v>0.998342518944533</c:v>
                </c:pt>
                <c:pt idx="102">
                  <c:v>0.996862837787767</c:v>
                </c:pt>
                <c:pt idx="103">
                  <c:v>0.993614309928558</c:v>
                </c:pt>
                <c:pt idx="104">
                  <c:v>0.99241774563216</c:v>
                </c:pt>
                <c:pt idx="105">
                  <c:v>0.990445500921487</c:v>
                </c:pt>
                <c:pt idx="106">
                  <c:v>0.986703689475946</c:v>
                </c:pt>
                <c:pt idx="107">
                  <c:v>0.988038338549879</c:v>
                </c:pt>
                <c:pt idx="108">
                  <c:v>0.987232736692073</c:v>
                </c:pt>
                <c:pt idx="109">
                  <c:v>0.987099587805694</c:v>
                </c:pt>
                <c:pt idx="110">
                  <c:v>0.98876281924406</c:v>
                </c:pt>
                <c:pt idx="111">
                  <c:v>0.990117570399595</c:v>
                </c:pt>
                <c:pt idx="112">
                  <c:v>0.991305391542997</c:v>
                </c:pt>
                <c:pt idx="113">
                  <c:v>0.994013028723244</c:v>
                </c:pt>
                <c:pt idx="114">
                  <c:v>0.995954076847687</c:v>
                </c:pt>
                <c:pt idx="115">
                  <c:v>0.998186847660482</c:v>
                </c:pt>
                <c:pt idx="116">
                  <c:v>1.00046906284003</c:v>
                </c:pt>
                <c:pt idx="117">
                  <c:v>1.00235466996472</c:v>
                </c:pt>
                <c:pt idx="118">
                  <c:v>1.00353239935161</c:v>
                </c:pt>
                <c:pt idx="119">
                  <c:v>1.00454351592197</c:v>
                </c:pt>
                <c:pt idx="120">
                  <c:v>1.00599778790609</c:v>
                </c:pt>
                <c:pt idx="121">
                  <c:v>1.0063527564981</c:v>
                </c:pt>
                <c:pt idx="122">
                  <c:v>1.0066170331926</c:v>
                </c:pt>
                <c:pt idx="123">
                  <c:v>1.00560606953679</c:v>
                </c:pt>
                <c:pt idx="124">
                  <c:v>1.00636743478826</c:v>
                </c:pt>
                <c:pt idx="125">
                  <c:v>1.00519659339758</c:v>
                </c:pt>
                <c:pt idx="126">
                  <c:v>1.00522309596783</c:v>
                </c:pt>
                <c:pt idx="127">
                  <c:v>1.00428659648123</c:v>
                </c:pt>
                <c:pt idx="128">
                  <c:v>1.00304960810251</c:v>
                </c:pt>
                <c:pt idx="129">
                  <c:v>1.00308453956071</c:v>
                </c:pt>
                <c:pt idx="130">
                  <c:v>1.00270586556235</c:v>
                </c:pt>
                <c:pt idx="131">
                  <c:v>1.00159231470048</c:v>
                </c:pt>
                <c:pt idx="132">
                  <c:v>1.00161841918781</c:v>
                </c:pt>
                <c:pt idx="133">
                  <c:v>1.00080956975907</c:v>
                </c:pt>
                <c:pt idx="134">
                  <c:v>1.0007719223412</c:v>
                </c:pt>
                <c:pt idx="135">
                  <c:v>1.00094066240534</c:v>
                </c:pt>
                <c:pt idx="136">
                  <c:v>1.00040184146526</c:v>
                </c:pt>
                <c:pt idx="137">
                  <c:v>1.00039738189132</c:v>
                </c:pt>
                <c:pt idx="138">
                  <c:v>1.00026711214432</c:v>
                </c:pt>
                <c:pt idx="139">
                  <c:v>1.00091775459812</c:v>
                </c:pt>
                <c:pt idx="140">
                  <c:v>1.000488713309</c:v>
                </c:pt>
                <c:pt idx="141">
                  <c:v>1.00040329926335</c:v>
                </c:pt>
                <c:pt idx="142">
                  <c:v>1.00079154563556</c:v>
                </c:pt>
                <c:pt idx="143">
                  <c:v>1.00056019814671</c:v>
                </c:pt>
                <c:pt idx="144">
                  <c:v>1.00078847030579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alles!$G$1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4.41706184824094E-5</c:v>
                </c:pt>
                <c:pt idx="30" formatCode="0.00E+00">
                  <c:v>0.00238199653940048</c:v>
                </c:pt>
                <c:pt idx="31" formatCode="0.00E+00">
                  <c:v>0.05301898639311</c:v>
                </c:pt>
                <c:pt idx="32">
                  <c:v>0.726183633330872</c:v>
                </c:pt>
                <c:pt idx="33">
                  <c:v>1.09485204927524</c:v>
                </c:pt>
                <c:pt idx="34">
                  <c:v>1.71998652249625</c:v>
                </c:pt>
                <c:pt idx="35">
                  <c:v>2.05426652584732</c:v>
                </c:pt>
                <c:pt idx="36">
                  <c:v>2.30639310957596</c:v>
                </c:pt>
                <c:pt idx="37">
                  <c:v>1.74639095926443</c:v>
                </c:pt>
                <c:pt idx="38">
                  <c:v>1.41352028030029</c:v>
                </c:pt>
                <c:pt idx="39">
                  <c:v>1.45134298509016</c:v>
                </c:pt>
                <c:pt idx="40">
                  <c:v>0.91264802229334</c:v>
                </c:pt>
                <c:pt idx="41">
                  <c:v>0.996350770552147</c:v>
                </c:pt>
                <c:pt idx="42">
                  <c:v>0.877557843361025</c:v>
                </c:pt>
                <c:pt idx="43">
                  <c:v>0.814612068381686</c:v>
                </c:pt>
                <c:pt idx="44">
                  <c:v>0.797983033126809</c:v>
                </c:pt>
                <c:pt idx="45">
                  <c:v>0.720456548783539</c:v>
                </c:pt>
                <c:pt idx="46">
                  <c:v>0.766921650380102</c:v>
                </c:pt>
                <c:pt idx="47">
                  <c:v>0.66385296831361</c:v>
                </c:pt>
                <c:pt idx="48">
                  <c:v>0.669131190161415</c:v>
                </c:pt>
                <c:pt idx="49">
                  <c:v>0.757093038424832</c:v>
                </c:pt>
                <c:pt idx="50">
                  <c:v>0.667366536940229</c:v>
                </c:pt>
                <c:pt idx="51">
                  <c:v>0.726421326974453</c:v>
                </c:pt>
                <c:pt idx="52">
                  <c:v>0.717198104328406</c:v>
                </c:pt>
                <c:pt idx="53">
                  <c:v>0.78014162228374</c:v>
                </c:pt>
                <c:pt idx="54">
                  <c:v>0.772467511866982</c:v>
                </c:pt>
                <c:pt idx="55">
                  <c:v>0.822428842600776</c:v>
                </c:pt>
                <c:pt idx="56">
                  <c:v>0.791572235300172</c:v>
                </c:pt>
                <c:pt idx="57">
                  <c:v>0.855456711682219</c:v>
                </c:pt>
                <c:pt idx="58">
                  <c:v>0.901246229138031</c:v>
                </c:pt>
                <c:pt idx="59">
                  <c:v>0.943968789455391</c:v>
                </c:pt>
                <c:pt idx="60">
                  <c:v>0.950477456704495</c:v>
                </c:pt>
                <c:pt idx="61">
                  <c:v>1.04496178862298</c:v>
                </c:pt>
                <c:pt idx="62">
                  <c:v>1.06240614333194</c:v>
                </c:pt>
                <c:pt idx="63">
                  <c:v>1.11256207197441</c:v>
                </c:pt>
                <c:pt idx="64">
                  <c:v>1.1929861999553</c:v>
                </c:pt>
                <c:pt idx="65">
                  <c:v>1.25080784325777</c:v>
                </c:pt>
                <c:pt idx="66">
                  <c:v>1.26146334669176</c:v>
                </c:pt>
                <c:pt idx="67">
                  <c:v>1.25875220657354</c:v>
                </c:pt>
                <c:pt idx="68">
                  <c:v>1.25748923309778</c:v>
                </c:pt>
                <c:pt idx="69">
                  <c:v>1.20524244440859</c:v>
                </c:pt>
                <c:pt idx="70">
                  <c:v>1.15563810101965</c:v>
                </c:pt>
                <c:pt idx="71">
                  <c:v>1.10424244743028</c:v>
                </c:pt>
                <c:pt idx="72">
                  <c:v>1.06669698108229</c:v>
                </c:pt>
                <c:pt idx="73">
                  <c:v>1.02740950382586</c:v>
                </c:pt>
                <c:pt idx="74">
                  <c:v>1.00646476713411</c:v>
                </c:pt>
                <c:pt idx="75">
                  <c:v>0.986919333057338</c:v>
                </c:pt>
                <c:pt idx="76">
                  <c:v>0.976544800670715</c:v>
                </c:pt>
                <c:pt idx="77">
                  <c:v>0.959458735498596</c:v>
                </c:pt>
                <c:pt idx="78">
                  <c:v>0.963126263672261</c:v>
                </c:pt>
                <c:pt idx="79">
                  <c:v>0.953097106429491</c:v>
                </c:pt>
                <c:pt idx="80">
                  <c:v>0.960139785008675</c:v>
                </c:pt>
                <c:pt idx="81">
                  <c:v>0.95543619684504</c:v>
                </c:pt>
                <c:pt idx="82">
                  <c:v>0.958327186131598</c:v>
                </c:pt>
                <c:pt idx="83">
                  <c:v>0.969312970991758</c:v>
                </c:pt>
                <c:pt idx="84">
                  <c:v>0.960428208261878</c:v>
                </c:pt>
                <c:pt idx="85">
                  <c:v>0.971703698130507</c:v>
                </c:pt>
                <c:pt idx="86">
                  <c:v>0.976918309503771</c:v>
                </c:pt>
                <c:pt idx="87">
                  <c:v>0.974234767031715</c:v>
                </c:pt>
                <c:pt idx="88">
                  <c:v>0.9786469263053</c:v>
                </c:pt>
                <c:pt idx="89">
                  <c:v>0.984442599552062</c:v>
                </c:pt>
                <c:pt idx="90">
                  <c:v>0.986395961262994</c:v>
                </c:pt>
                <c:pt idx="91">
                  <c:v>0.989314647805672</c:v>
                </c:pt>
                <c:pt idx="92">
                  <c:v>0.991263915728742</c:v>
                </c:pt>
                <c:pt idx="93">
                  <c:v>0.996090356070243</c:v>
                </c:pt>
                <c:pt idx="94">
                  <c:v>0.996526724803476</c:v>
                </c:pt>
                <c:pt idx="95">
                  <c:v>1.00011394620531</c:v>
                </c:pt>
                <c:pt idx="96">
                  <c:v>1.00040280460901</c:v>
                </c:pt>
                <c:pt idx="97">
                  <c:v>1.00255130047766</c:v>
                </c:pt>
                <c:pt idx="98">
                  <c:v>1.00359266609603</c:v>
                </c:pt>
                <c:pt idx="99">
                  <c:v>1.00347185591035</c:v>
                </c:pt>
                <c:pt idx="100">
                  <c:v>1.00070383048778</c:v>
                </c:pt>
                <c:pt idx="101">
                  <c:v>1.00118931258374</c:v>
                </c:pt>
                <c:pt idx="102">
                  <c:v>1.0034564699611</c:v>
                </c:pt>
                <c:pt idx="103">
                  <c:v>1.00230954704613</c:v>
                </c:pt>
                <c:pt idx="104">
                  <c:v>1.00275622574802</c:v>
                </c:pt>
                <c:pt idx="105">
                  <c:v>1.00311037633401</c:v>
                </c:pt>
                <c:pt idx="106">
                  <c:v>1.00474743496728</c:v>
                </c:pt>
                <c:pt idx="107">
                  <c:v>1.00711126151824</c:v>
                </c:pt>
                <c:pt idx="108">
                  <c:v>1.00874615648794</c:v>
                </c:pt>
                <c:pt idx="109">
                  <c:v>1.01007530653642</c:v>
                </c:pt>
                <c:pt idx="110">
                  <c:v>1.01138383672356</c:v>
                </c:pt>
                <c:pt idx="111">
                  <c:v>1.01225628540983</c:v>
                </c:pt>
                <c:pt idx="112">
                  <c:v>1.01290109562421</c:v>
                </c:pt>
                <c:pt idx="113">
                  <c:v>1.01290203917241</c:v>
                </c:pt>
                <c:pt idx="114">
                  <c:v>1.01228259110449</c:v>
                </c:pt>
                <c:pt idx="115">
                  <c:v>1.01129567021237</c:v>
                </c:pt>
                <c:pt idx="116">
                  <c:v>1.0103872255066</c:v>
                </c:pt>
                <c:pt idx="117">
                  <c:v>1.00868581836166</c:v>
                </c:pt>
                <c:pt idx="118">
                  <c:v>1.00649683573947</c:v>
                </c:pt>
                <c:pt idx="119">
                  <c:v>1.00490872309273</c:v>
                </c:pt>
                <c:pt idx="120">
                  <c:v>1.0023469296155</c:v>
                </c:pt>
                <c:pt idx="121">
                  <c:v>1.0009287258012</c:v>
                </c:pt>
                <c:pt idx="122">
                  <c:v>0.99878435991009</c:v>
                </c:pt>
                <c:pt idx="123">
                  <c:v>0.997048675729191</c:v>
                </c:pt>
                <c:pt idx="124">
                  <c:v>0.995822136033648</c:v>
                </c:pt>
                <c:pt idx="125">
                  <c:v>0.994242819465894</c:v>
                </c:pt>
                <c:pt idx="126">
                  <c:v>0.993624566666745</c:v>
                </c:pt>
                <c:pt idx="127">
                  <c:v>0.992972566020429</c:v>
                </c:pt>
                <c:pt idx="128">
                  <c:v>0.99255268265569</c:v>
                </c:pt>
                <c:pt idx="129">
                  <c:v>0.992964551945728</c:v>
                </c:pt>
                <c:pt idx="130">
                  <c:v>0.993048369634926</c:v>
                </c:pt>
                <c:pt idx="131">
                  <c:v>0.993750575123313</c:v>
                </c:pt>
                <c:pt idx="132">
                  <c:v>0.994538915653056</c:v>
                </c:pt>
                <c:pt idx="133">
                  <c:v>0.995238806647304</c:v>
                </c:pt>
                <c:pt idx="134">
                  <c:v>0.996596101965987</c:v>
                </c:pt>
                <c:pt idx="135">
                  <c:v>0.997554771109885</c:v>
                </c:pt>
                <c:pt idx="136">
                  <c:v>0.998709723740632</c:v>
                </c:pt>
                <c:pt idx="137">
                  <c:v>0.999470547504279</c:v>
                </c:pt>
                <c:pt idx="138">
                  <c:v>1.00055714369969</c:v>
                </c:pt>
                <c:pt idx="139">
                  <c:v>1.0013798753593</c:v>
                </c:pt>
                <c:pt idx="140">
                  <c:v>1.00202363347672</c:v>
                </c:pt>
                <c:pt idx="141">
                  <c:v>1.00245162438291</c:v>
                </c:pt>
                <c:pt idx="142">
                  <c:v>1.00290312297678</c:v>
                </c:pt>
                <c:pt idx="143">
                  <c:v>1.00305707884478</c:v>
                </c:pt>
                <c:pt idx="144">
                  <c:v>1.0034304156517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MD!$B$1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MD!$B$2:$B$492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0.0005861807</c:v>
                </c:pt>
                <c:pt idx="59">
                  <c:v>0.001296741</c:v>
                </c:pt>
                <c:pt idx="60">
                  <c:v>0.003372716</c:v>
                </c:pt>
                <c:pt idx="61">
                  <c:v>0.01346371</c:v>
                </c:pt>
                <c:pt idx="62">
                  <c:v>0.02752442</c:v>
                </c:pt>
                <c:pt idx="63">
                  <c:v>0.04978877</c:v>
                </c:pt>
                <c:pt idx="64">
                  <c:v>0.08660097</c:v>
                </c:pt>
                <c:pt idx="65">
                  <c:v>0.1483061</c:v>
                </c:pt>
                <c:pt idx="66">
                  <c:v>0.210598</c:v>
                </c:pt>
                <c:pt idx="67">
                  <c:v>0.2903963</c:v>
                </c:pt>
                <c:pt idx="68">
                  <c:v>0.3947238</c:v>
                </c:pt>
                <c:pt idx="69">
                  <c:v>0.5002858</c:v>
                </c:pt>
                <c:pt idx="70">
                  <c:v>0.6105545</c:v>
                </c:pt>
                <c:pt idx="71">
                  <c:v>0.7025863</c:v>
                </c:pt>
                <c:pt idx="72">
                  <c:v>0.803714</c:v>
                </c:pt>
                <c:pt idx="73">
                  <c:v>0.8989514</c:v>
                </c:pt>
                <c:pt idx="74">
                  <c:v>0.9890842</c:v>
                </c:pt>
                <c:pt idx="75">
                  <c:v>1.038106</c:v>
                </c:pt>
                <c:pt idx="76">
                  <c:v>1.112015</c:v>
                </c:pt>
                <c:pt idx="77">
                  <c:v>1.153425</c:v>
                </c:pt>
                <c:pt idx="78">
                  <c:v>1.166496</c:v>
                </c:pt>
                <c:pt idx="79">
                  <c:v>1.170736</c:v>
                </c:pt>
                <c:pt idx="80">
                  <c:v>1.179503</c:v>
                </c:pt>
                <c:pt idx="81">
                  <c:v>1.198844</c:v>
                </c:pt>
                <c:pt idx="82">
                  <c:v>1.223419</c:v>
                </c:pt>
                <c:pt idx="83">
                  <c:v>1.216651</c:v>
                </c:pt>
                <c:pt idx="84">
                  <c:v>1.237759</c:v>
                </c:pt>
                <c:pt idx="85">
                  <c:v>1.264292</c:v>
                </c:pt>
                <c:pt idx="86">
                  <c:v>1.279303</c:v>
                </c:pt>
                <c:pt idx="87">
                  <c:v>1.263829</c:v>
                </c:pt>
                <c:pt idx="88">
                  <c:v>1.28472</c:v>
                </c:pt>
                <c:pt idx="89">
                  <c:v>1.288305</c:v>
                </c:pt>
                <c:pt idx="90">
                  <c:v>1.315216</c:v>
                </c:pt>
                <c:pt idx="91">
                  <c:v>1.35232</c:v>
                </c:pt>
                <c:pt idx="92">
                  <c:v>1.35697</c:v>
                </c:pt>
                <c:pt idx="93">
                  <c:v>1.354122</c:v>
                </c:pt>
                <c:pt idx="94">
                  <c:v>1.372677</c:v>
                </c:pt>
                <c:pt idx="95">
                  <c:v>1.363864</c:v>
                </c:pt>
                <c:pt idx="96">
                  <c:v>1.338073</c:v>
                </c:pt>
                <c:pt idx="97">
                  <c:v>1.330124</c:v>
                </c:pt>
                <c:pt idx="98">
                  <c:v>1.295341</c:v>
                </c:pt>
                <c:pt idx="99">
                  <c:v>1.262499</c:v>
                </c:pt>
                <c:pt idx="100">
                  <c:v>1.236923</c:v>
                </c:pt>
                <c:pt idx="101">
                  <c:v>1.221931</c:v>
                </c:pt>
                <c:pt idx="102">
                  <c:v>1.196663</c:v>
                </c:pt>
                <c:pt idx="103">
                  <c:v>1.187501</c:v>
                </c:pt>
                <c:pt idx="104">
                  <c:v>1.127153</c:v>
                </c:pt>
                <c:pt idx="105">
                  <c:v>1.097991</c:v>
                </c:pt>
                <c:pt idx="106">
                  <c:v>1.07372</c:v>
                </c:pt>
                <c:pt idx="107">
                  <c:v>1.048956</c:v>
                </c:pt>
                <c:pt idx="108">
                  <c:v>1.019279</c:v>
                </c:pt>
                <c:pt idx="109">
                  <c:v>0.9981119</c:v>
                </c:pt>
                <c:pt idx="110">
                  <c:v>0.9732216</c:v>
                </c:pt>
                <c:pt idx="111">
                  <c:v>0.9681129</c:v>
                </c:pt>
                <c:pt idx="112">
                  <c:v>0.9522375</c:v>
                </c:pt>
                <c:pt idx="113">
                  <c:v>0.9442197</c:v>
                </c:pt>
                <c:pt idx="114">
                  <c:v>0.9321422</c:v>
                </c:pt>
                <c:pt idx="115">
                  <c:v>0.9124534</c:v>
                </c:pt>
                <c:pt idx="116">
                  <c:v>0.9108583</c:v>
                </c:pt>
                <c:pt idx="117">
                  <c:v>0.8764416</c:v>
                </c:pt>
                <c:pt idx="118">
                  <c:v>0.8752067</c:v>
                </c:pt>
                <c:pt idx="119">
                  <c:v>0.8696677</c:v>
                </c:pt>
                <c:pt idx="120">
                  <c:v>0.8570841</c:v>
                </c:pt>
                <c:pt idx="121">
                  <c:v>0.8636584</c:v>
                </c:pt>
                <c:pt idx="122">
                  <c:v>0.8562611</c:v>
                </c:pt>
                <c:pt idx="123">
                  <c:v>0.8683263</c:v>
                </c:pt>
                <c:pt idx="124">
                  <c:v>0.8835935</c:v>
                </c:pt>
                <c:pt idx="125">
                  <c:v>0.8915886</c:v>
                </c:pt>
                <c:pt idx="126">
                  <c:v>0.8893877</c:v>
                </c:pt>
                <c:pt idx="127">
                  <c:v>0.898625</c:v>
                </c:pt>
                <c:pt idx="128">
                  <c:v>0.9028163</c:v>
                </c:pt>
                <c:pt idx="129">
                  <c:v>0.909072</c:v>
                </c:pt>
                <c:pt idx="130">
                  <c:v>0.9130869</c:v>
                </c:pt>
                <c:pt idx="131">
                  <c:v>0.9205495</c:v>
                </c:pt>
                <c:pt idx="132">
                  <c:v>0.9196718</c:v>
                </c:pt>
                <c:pt idx="133">
                  <c:v>0.9293021</c:v>
                </c:pt>
                <c:pt idx="134">
                  <c:v>0.939343</c:v>
                </c:pt>
                <c:pt idx="135">
                  <c:v>0.9491974</c:v>
                </c:pt>
                <c:pt idx="136">
                  <c:v>0.9483935</c:v>
                </c:pt>
                <c:pt idx="137">
                  <c:v>0.9689135</c:v>
                </c:pt>
                <c:pt idx="138">
                  <c:v>0.9665388</c:v>
                </c:pt>
                <c:pt idx="139">
                  <c:v>0.9731742</c:v>
                </c:pt>
                <c:pt idx="140">
                  <c:v>0.9820661</c:v>
                </c:pt>
                <c:pt idx="141">
                  <c:v>0.9937857</c:v>
                </c:pt>
                <c:pt idx="142">
                  <c:v>1.023144</c:v>
                </c:pt>
                <c:pt idx="143">
                  <c:v>1.020085</c:v>
                </c:pt>
                <c:pt idx="144">
                  <c:v>1.038094</c:v>
                </c:pt>
                <c:pt idx="145">
                  <c:v>1.048272</c:v>
                </c:pt>
                <c:pt idx="146">
                  <c:v>1.049897</c:v>
                </c:pt>
                <c:pt idx="147">
                  <c:v>1.051899</c:v>
                </c:pt>
                <c:pt idx="148">
                  <c:v>1.060674</c:v>
                </c:pt>
                <c:pt idx="149">
                  <c:v>1.065512</c:v>
                </c:pt>
                <c:pt idx="150">
                  <c:v>1.057983</c:v>
                </c:pt>
                <c:pt idx="151">
                  <c:v>1.063175</c:v>
                </c:pt>
                <c:pt idx="152">
                  <c:v>1.061316</c:v>
                </c:pt>
                <c:pt idx="153">
                  <c:v>1.067968</c:v>
                </c:pt>
                <c:pt idx="154">
                  <c:v>1.061112</c:v>
                </c:pt>
                <c:pt idx="155">
                  <c:v>1.065781</c:v>
                </c:pt>
                <c:pt idx="156">
                  <c:v>1.060669</c:v>
                </c:pt>
                <c:pt idx="157">
                  <c:v>1.054682</c:v>
                </c:pt>
                <c:pt idx="158">
                  <c:v>1.05421</c:v>
                </c:pt>
                <c:pt idx="159">
                  <c:v>1.037506</c:v>
                </c:pt>
                <c:pt idx="160">
                  <c:v>1.038905</c:v>
                </c:pt>
                <c:pt idx="161">
                  <c:v>1.029586</c:v>
                </c:pt>
                <c:pt idx="162">
                  <c:v>1.030971</c:v>
                </c:pt>
                <c:pt idx="163">
                  <c:v>1.038008</c:v>
                </c:pt>
                <c:pt idx="164">
                  <c:v>1.040498</c:v>
                </c:pt>
                <c:pt idx="165">
                  <c:v>1.03221</c:v>
                </c:pt>
                <c:pt idx="166">
                  <c:v>1.023615</c:v>
                </c:pt>
                <c:pt idx="167">
                  <c:v>1.02121</c:v>
                </c:pt>
                <c:pt idx="168">
                  <c:v>1.016306</c:v>
                </c:pt>
                <c:pt idx="169">
                  <c:v>1.01856</c:v>
                </c:pt>
                <c:pt idx="170">
                  <c:v>1.012419</c:v>
                </c:pt>
                <c:pt idx="171">
                  <c:v>1.024057</c:v>
                </c:pt>
                <c:pt idx="172">
                  <c:v>1.01463</c:v>
                </c:pt>
                <c:pt idx="173">
                  <c:v>1.00983</c:v>
                </c:pt>
                <c:pt idx="174">
                  <c:v>1.011919</c:v>
                </c:pt>
                <c:pt idx="175">
                  <c:v>1.003829</c:v>
                </c:pt>
                <c:pt idx="176">
                  <c:v>1.000111</c:v>
                </c:pt>
                <c:pt idx="177">
                  <c:v>1.00031</c:v>
                </c:pt>
                <c:pt idx="178">
                  <c:v>0.9927215</c:v>
                </c:pt>
                <c:pt idx="179">
                  <c:v>0.9918485</c:v>
                </c:pt>
                <c:pt idx="180">
                  <c:v>0.989777</c:v>
                </c:pt>
                <c:pt idx="181">
                  <c:v>0.9815143</c:v>
                </c:pt>
                <c:pt idx="182">
                  <c:v>0.9780779</c:v>
                </c:pt>
                <c:pt idx="183">
                  <c:v>0.9837193</c:v>
                </c:pt>
                <c:pt idx="184">
                  <c:v>0.9810123</c:v>
                </c:pt>
                <c:pt idx="185">
                  <c:v>0.9804207</c:v>
                </c:pt>
                <c:pt idx="186">
                  <c:v>0.9838072</c:v>
                </c:pt>
                <c:pt idx="187">
                  <c:v>0.9857897</c:v>
                </c:pt>
                <c:pt idx="188">
                  <c:v>0.9873773</c:v>
                </c:pt>
                <c:pt idx="189">
                  <c:v>0.9882578</c:v>
                </c:pt>
                <c:pt idx="190">
                  <c:v>0.9935686</c:v>
                </c:pt>
                <c:pt idx="191">
                  <c:v>0.9925912</c:v>
                </c:pt>
                <c:pt idx="192">
                  <c:v>0.9951035</c:v>
                </c:pt>
                <c:pt idx="193">
                  <c:v>0.9913865</c:v>
                </c:pt>
                <c:pt idx="194">
                  <c:v>0.9958168</c:v>
                </c:pt>
                <c:pt idx="195">
                  <c:v>0.9948288</c:v>
                </c:pt>
                <c:pt idx="196">
                  <c:v>0.9984452</c:v>
                </c:pt>
                <c:pt idx="197">
                  <c:v>0.9968124</c:v>
                </c:pt>
                <c:pt idx="198">
                  <c:v>1.002069</c:v>
                </c:pt>
                <c:pt idx="199">
                  <c:v>0.9989463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MD!$C$1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MD!$C$2:$C$492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0.0001087639</c:v>
                </c:pt>
                <c:pt idx="57">
                  <c:v>0.0003733824</c:v>
                </c:pt>
                <c:pt idx="58">
                  <c:v>0.001217452</c:v>
                </c:pt>
                <c:pt idx="59">
                  <c:v>0.004827364</c:v>
                </c:pt>
                <c:pt idx="60">
                  <c:v>0.0186975</c:v>
                </c:pt>
                <c:pt idx="61">
                  <c:v>0.0505297</c:v>
                </c:pt>
                <c:pt idx="62">
                  <c:v>0.1116383</c:v>
                </c:pt>
                <c:pt idx="63">
                  <c:v>0.2033743</c:v>
                </c:pt>
                <c:pt idx="64">
                  <c:v>0.3184735</c:v>
                </c:pt>
                <c:pt idx="65">
                  <c:v>0.4549715</c:v>
                </c:pt>
                <c:pt idx="66">
                  <c:v>0.6177489</c:v>
                </c:pt>
                <c:pt idx="67">
                  <c:v>0.7469935</c:v>
                </c:pt>
                <c:pt idx="68">
                  <c:v>0.9040335</c:v>
                </c:pt>
                <c:pt idx="69">
                  <c:v>1.017831</c:v>
                </c:pt>
                <c:pt idx="70">
                  <c:v>1.117256</c:v>
                </c:pt>
                <c:pt idx="71">
                  <c:v>1.195447</c:v>
                </c:pt>
                <c:pt idx="72">
                  <c:v>1.268819</c:v>
                </c:pt>
                <c:pt idx="73">
                  <c:v>1.2955</c:v>
                </c:pt>
                <c:pt idx="74">
                  <c:v>1.32516</c:v>
                </c:pt>
                <c:pt idx="75">
                  <c:v>1.313489</c:v>
                </c:pt>
                <c:pt idx="76">
                  <c:v>1.311854</c:v>
                </c:pt>
                <c:pt idx="77">
                  <c:v>1.330624</c:v>
                </c:pt>
                <c:pt idx="78">
                  <c:v>1.300157</c:v>
                </c:pt>
                <c:pt idx="79">
                  <c:v>1.270334</c:v>
                </c:pt>
                <c:pt idx="80">
                  <c:v>1.25727</c:v>
                </c:pt>
                <c:pt idx="81">
                  <c:v>1.243734</c:v>
                </c:pt>
                <c:pt idx="82">
                  <c:v>1.223498</c:v>
                </c:pt>
                <c:pt idx="83">
                  <c:v>1.215102</c:v>
                </c:pt>
                <c:pt idx="84">
                  <c:v>1.195087</c:v>
                </c:pt>
                <c:pt idx="85">
                  <c:v>1.175053</c:v>
                </c:pt>
                <c:pt idx="86">
                  <c:v>1.149557</c:v>
                </c:pt>
                <c:pt idx="87">
                  <c:v>1.113098</c:v>
                </c:pt>
                <c:pt idx="88">
                  <c:v>1.09966</c:v>
                </c:pt>
                <c:pt idx="89">
                  <c:v>1.105133</c:v>
                </c:pt>
                <c:pt idx="90">
                  <c:v>1.072588</c:v>
                </c:pt>
                <c:pt idx="91">
                  <c:v>1.05823</c:v>
                </c:pt>
                <c:pt idx="92">
                  <c:v>1.042457</c:v>
                </c:pt>
                <c:pt idx="93">
                  <c:v>1.03932</c:v>
                </c:pt>
                <c:pt idx="94">
                  <c:v>1.026231</c:v>
                </c:pt>
                <c:pt idx="95">
                  <c:v>1.014293</c:v>
                </c:pt>
                <c:pt idx="96">
                  <c:v>1.008788</c:v>
                </c:pt>
                <c:pt idx="97">
                  <c:v>0.9997184</c:v>
                </c:pt>
                <c:pt idx="98">
                  <c:v>1.000402</c:v>
                </c:pt>
                <c:pt idx="99">
                  <c:v>0.9931487</c:v>
                </c:pt>
                <c:pt idx="100">
                  <c:v>0.9906024</c:v>
                </c:pt>
                <c:pt idx="101">
                  <c:v>0.9808257</c:v>
                </c:pt>
                <c:pt idx="102">
                  <c:v>0.9691729</c:v>
                </c:pt>
                <c:pt idx="103">
                  <c:v>0.9408298</c:v>
                </c:pt>
                <c:pt idx="104">
                  <c:v>0.9302368</c:v>
                </c:pt>
                <c:pt idx="105">
                  <c:v>0.919552</c:v>
                </c:pt>
                <c:pt idx="106">
                  <c:v>0.9115788</c:v>
                </c:pt>
                <c:pt idx="107">
                  <c:v>0.9088294</c:v>
                </c:pt>
                <c:pt idx="108">
                  <c:v>0.9014774</c:v>
                </c:pt>
                <c:pt idx="109">
                  <c:v>0.9033049</c:v>
                </c:pt>
                <c:pt idx="110">
                  <c:v>0.9050073</c:v>
                </c:pt>
                <c:pt idx="111">
                  <c:v>0.8991368</c:v>
                </c:pt>
                <c:pt idx="112">
                  <c:v>0.9029512</c:v>
                </c:pt>
                <c:pt idx="113">
                  <c:v>0.9132483</c:v>
                </c:pt>
                <c:pt idx="114">
                  <c:v>0.9227876</c:v>
                </c:pt>
                <c:pt idx="115">
                  <c:v>0.9315863</c:v>
                </c:pt>
                <c:pt idx="116">
                  <c:v>0.9509173</c:v>
                </c:pt>
                <c:pt idx="117">
                  <c:v>0.95813</c:v>
                </c:pt>
                <c:pt idx="118">
                  <c:v>0.9656159</c:v>
                </c:pt>
                <c:pt idx="119">
                  <c:v>0.9889274</c:v>
                </c:pt>
                <c:pt idx="120">
                  <c:v>0.9809989</c:v>
                </c:pt>
                <c:pt idx="121">
                  <c:v>0.9865845</c:v>
                </c:pt>
                <c:pt idx="122">
                  <c:v>1.00003</c:v>
                </c:pt>
                <c:pt idx="123">
                  <c:v>1.015534</c:v>
                </c:pt>
                <c:pt idx="124">
                  <c:v>1.024926</c:v>
                </c:pt>
                <c:pt idx="125">
                  <c:v>1.041289</c:v>
                </c:pt>
                <c:pt idx="126">
                  <c:v>1.04384</c:v>
                </c:pt>
                <c:pt idx="127">
                  <c:v>1.039392</c:v>
                </c:pt>
                <c:pt idx="128">
                  <c:v>1.039924</c:v>
                </c:pt>
                <c:pt idx="129">
                  <c:v>1.031124</c:v>
                </c:pt>
                <c:pt idx="130">
                  <c:v>1.036832</c:v>
                </c:pt>
                <c:pt idx="131">
                  <c:v>1.035488</c:v>
                </c:pt>
                <c:pt idx="132">
                  <c:v>1.033967</c:v>
                </c:pt>
                <c:pt idx="133">
                  <c:v>1.042656</c:v>
                </c:pt>
                <c:pt idx="134">
                  <c:v>1.031069</c:v>
                </c:pt>
                <c:pt idx="135">
                  <c:v>1.031496</c:v>
                </c:pt>
                <c:pt idx="136">
                  <c:v>1.036116</c:v>
                </c:pt>
                <c:pt idx="137">
                  <c:v>1.026926</c:v>
                </c:pt>
                <c:pt idx="138">
                  <c:v>1.031494</c:v>
                </c:pt>
                <c:pt idx="139">
                  <c:v>1.021958</c:v>
                </c:pt>
                <c:pt idx="140">
                  <c:v>1.017047</c:v>
                </c:pt>
                <c:pt idx="141">
                  <c:v>1.013668</c:v>
                </c:pt>
                <c:pt idx="142">
                  <c:v>0.9990525</c:v>
                </c:pt>
                <c:pt idx="143">
                  <c:v>1.010214</c:v>
                </c:pt>
                <c:pt idx="144">
                  <c:v>1.016323</c:v>
                </c:pt>
                <c:pt idx="145">
                  <c:v>1.007112</c:v>
                </c:pt>
                <c:pt idx="146">
                  <c:v>1.006374</c:v>
                </c:pt>
                <c:pt idx="147">
                  <c:v>1.005774</c:v>
                </c:pt>
                <c:pt idx="148">
                  <c:v>1.009738</c:v>
                </c:pt>
                <c:pt idx="149">
                  <c:v>1.013704</c:v>
                </c:pt>
                <c:pt idx="150">
                  <c:v>1.01483</c:v>
                </c:pt>
                <c:pt idx="151">
                  <c:v>1.004909</c:v>
                </c:pt>
                <c:pt idx="152">
                  <c:v>1.002181</c:v>
                </c:pt>
                <c:pt idx="153">
                  <c:v>0.9992631</c:v>
                </c:pt>
                <c:pt idx="154">
                  <c:v>1.014494</c:v>
                </c:pt>
                <c:pt idx="155">
                  <c:v>1.024071</c:v>
                </c:pt>
                <c:pt idx="156">
                  <c:v>1.019459</c:v>
                </c:pt>
                <c:pt idx="157">
                  <c:v>1.023341</c:v>
                </c:pt>
                <c:pt idx="158">
                  <c:v>1.018338</c:v>
                </c:pt>
                <c:pt idx="159">
                  <c:v>1.013383</c:v>
                </c:pt>
                <c:pt idx="160">
                  <c:v>1.011042</c:v>
                </c:pt>
                <c:pt idx="161">
                  <c:v>1.018095</c:v>
                </c:pt>
                <c:pt idx="162">
                  <c:v>1.013051</c:v>
                </c:pt>
                <c:pt idx="163">
                  <c:v>1.018093</c:v>
                </c:pt>
                <c:pt idx="164">
                  <c:v>1.018786</c:v>
                </c:pt>
                <c:pt idx="165">
                  <c:v>1.012923</c:v>
                </c:pt>
                <c:pt idx="166">
                  <c:v>1.013194</c:v>
                </c:pt>
                <c:pt idx="167">
                  <c:v>1.010623</c:v>
                </c:pt>
                <c:pt idx="168">
                  <c:v>1.020955</c:v>
                </c:pt>
                <c:pt idx="169">
                  <c:v>1.021477</c:v>
                </c:pt>
                <c:pt idx="170">
                  <c:v>1.024066</c:v>
                </c:pt>
                <c:pt idx="171">
                  <c:v>1.024129</c:v>
                </c:pt>
                <c:pt idx="172">
                  <c:v>1.020817</c:v>
                </c:pt>
                <c:pt idx="173">
                  <c:v>1.019392</c:v>
                </c:pt>
                <c:pt idx="174">
                  <c:v>1.01315</c:v>
                </c:pt>
                <c:pt idx="175">
                  <c:v>1.010914</c:v>
                </c:pt>
                <c:pt idx="176">
                  <c:v>1.007513</c:v>
                </c:pt>
                <c:pt idx="177">
                  <c:v>0.9987309</c:v>
                </c:pt>
                <c:pt idx="178">
                  <c:v>0.9927591</c:v>
                </c:pt>
                <c:pt idx="179">
                  <c:v>1.008142</c:v>
                </c:pt>
                <c:pt idx="180">
                  <c:v>1.008211</c:v>
                </c:pt>
                <c:pt idx="181">
                  <c:v>1.003824</c:v>
                </c:pt>
                <c:pt idx="182">
                  <c:v>1.002274</c:v>
                </c:pt>
                <c:pt idx="183">
                  <c:v>0.9952922</c:v>
                </c:pt>
                <c:pt idx="184">
                  <c:v>0.9991626</c:v>
                </c:pt>
                <c:pt idx="185">
                  <c:v>1.002853</c:v>
                </c:pt>
                <c:pt idx="186">
                  <c:v>0.9982872</c:v>
                </c:pt>
                <c:pt idx="187">
                  <c:v>0.9905972</c:v>
                </c:pt>
                <c:pt idx="188">
                  <c:v>0.9889484</c:v>
                </c:pt>
                <c:pt idx="189">
                  <c:v>0.9929053</c:v>
                </c:pt>
                <c:pt idx="190">
                  <c:v>0.9962284</c:v>
                </c:pt>
                <c:pt idx="191">
                  <c:v>0.9939146</c:v>
                </c:pt>
                <c:pt idx="192">
                  <c:v>1.003607</c:v>
                </c:pt>
                <c:pt idx="193">
                  <c:v>0.9937193</c:v>
                </c:pt>
                <c:pt idx="194">
                  <c:v>0.9882643</c:v>
                </c:pt>
                <c:pt idx="195">
                  <c:v>0.9945452</c:v>
                </c:pt>
                <c:pt idx="196">
                  <c:v>0.9936494</c:v>
                </c:pt>
                <c:pt idx="197">
                  <c:v>0.9963812</c:v>
                </c:pt>
                <c:pt idx="198">
                  <c:v>0.997114</c:v>
                </c:pt>
                <c:pt idx="199">
                  <c:v>0.9992991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MD!$D$1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MD!$D$2:$D$492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0.0007544135</c:v>
                </c:pt>
                <c:pt idx="49">
                  <c:v>0.007935163</c:v>
                </c:pt>
                <c:pt idx="50">
                  <c:v>0.04271872</c:v>
                </c:pt>
                <c:pt idx="51">
                  <c:v>0.1628782</c:v>
                </c:pt>
                <c:pt idx="52">
                  <c:v>0.3714665</c:v>
                </c:pt>
                <c:pt idx="53">
                  <c:v>0.6112206</c:v>
                </c:pt>
                <c:pt idx="54">
                  <c:v>0.8301208</c:v>
                </c:pt>
                <c:pt idx="55">
                  <c:v>0.9467855</c:v>
                </c:pt>
                <c:pt idx="56">
                  <c:v>0.9855943</c:v>
                </c:pt>
                <c:pt idx="57">
                  <c:v>0.9219045</c:v>
                </c:pt>
                <c:pt idx="58">
                  <c:v>0.896755</c:v>
                </c:pt>
                <c:pt idx="59">
                  <c:v>0.8412472</c:v>
                </c:pt>
                <c:pt idx="60">
                  <c:v>0.8181262</c:v>
                </c:pt>
                <c:pt idx="61">
                  <c:v>0.7674415</c:v>
                </c:pt>
                <c:pt idx="62">
                  <c:v>0.7575289</c:v>
                </c:pt>
                <c:pt idx="63">
                  <c:v>0.7628377</c:v>
                </c:pt>
                <c:pt idx="64">
                  <c:v>0.763422</c:v>
                </c:pt>
                <c:pt idx="65">
                  <c:v>0.7460447</c:v>
                </c:pt>
                <c:pt idx="66">
                  <c:v>0.7514478</c:v>
                </c:pt>
                <c:pt idx="67">
                  <c:v>0.7576705</c:v>
                </c:pt>
                <c:pt idx="68">
                  <c:v>0.7663118</c:v>
                </c:pt>
                <c:pt idx="69">
                  <c:v>0.773874</c:v>
                </c:pt>
                <c:pt idx="70">
                  <c:v>0.7694628</c:v>
                </c:pt>
                <c:pt idx="71">
                  <c:v>0.7731664</c:v>
                </c:pt>
                <c:pt idx="72">
                  <c:v>0.7890643</c:v>
                </c:pt>
                <c:pt idx="73">
                  <c:v>0.8060734</c:v>
                </c:pt>
                <c:pt idx="74">
                  <c:v>0.8245879</c:v>
                </c:pt>
                <c:pt idx="75">
                  <c:v>0.8163575</c:v>
                </c:pt>
                <c:pt idx="76">
                  <c:v>0.8136651</c:v>
                </c:pt>
                <c:pt idx="77">
                  <c:v>0.8336472</c:v>
                </c:pt>
                <c:pt idx="78">
                  <c:v>0.845924</c:v>
                </c:pt>
                <c:pt idx="79">
                  <c:v>0.852611</c:v>
                </c:pt>
                <c:pt idx="80">
                  <c:v>0.8630645</c:v>
                </c:pt>
                <c:pt idx="81">
                  <c:v>0.8597704</c:v>
                </c:pt>
                <c:pt idx="82">
                  <c:v>0.8696958</c:v>
                </c:pt>
                <c:pt idx="83">
                  <c:v>0.8729649</c:v>
                </c:pt>
                <c:pt idx="84">
                  <c:v>0.8910513</c:v>
                </c:pt>
                <c:pt idx="85">
                  <c:v>0.881328</c:v>
                </c:pt>
                <c:pt idx="86">
                  <c:v>0.8913188</c:v>
                </c:pt>
                <c:pt idx="87">
                  <c:v>0.9072967</c:v>
                </c:pt>
                <c:pt idx="88">
                  <c:v>0.9255354</c:v>
                </c:pt>
                <c:pt idx="89">
                  <c:v>0.9336249</c:v>
                </c:pt>
                <c:pt idx="90">
                  <c:v>0.9361069</c:v>
                </c:pt>
                <c:pt idx="91">
                  <c:v>0.9413868</c:v>
                </c:pt>
                <c:pt idx="92">
                  <c:v>0.9378479</c:v>
                </c:pt>
                <c:pt idx="93">
                  <c:v>0.9494951</c:v>
                </c:pt>
                <c:pt idx="94">
                  <c:v>0.9508732</c:v>
                </c:pt>
                <c:pt idx="95">
                  <c:v>0.9562156</c:v>
                </c:pt>
                <c:pt idx="96">
                  <c:v>0.9613945</c:v>
                </c:pt>
                <c:pt idx="97">
                  <c:v>0.9658686</c:v>
                </c:pt>
                <c:pt idx="98">
                  <c:v>0.9633155</c:v>
                </c:pt>
                <c:pt idx="99">
                  <c:v>0.9683928</c:v>
                </c:pt>
                <c:pt idx="100">
                  <c:v>0.9674252</c:v>
                </c:pt>
                <c:pt idx="101">
                  <c:v>0.9715801</c:v>
                </c:pt>
                <c:pt idx="102">
                  <c:v>0.9806955</c:v>
                </c:pt>
                <c:pt idx="103">
                  <c:v>0.9923905</c:v>
                </c:pt>
                <c:pt idx="104">
                  <c:v>1.003683</c:v>
                </c:pt>
                <c:pt idx="105">
                  <c:v>1.017549</c:v>
                </c:pt>
                <c:pt idx="106">
                  <c:v>1.027374</c:v>
                </c:pt>
                <c:pt idx="107">
                  <c:v>1.039332</c:v>
                </c:pt>
                <c:pt idx="108">
                  <c:v>1.064916</c:v>
                </c:pt>
                <c:pt idx="109">
                  <c:v>1.08001</c:v>
                </c:pt>
                <c:pt idx="110">
                  <c:v>1.093903</c:v>
                </c:pt>
                <c:pt idx="111">
                  <c:v>1.102071</c:v>
                </c:pt>
                <c:pt idx="112">
                  <c:v>1.101892</c:v>
                </c:pt>
                <c:pt idx="113">
                  <c:v>1.109429</c:v>
                </c:pt>
                <c:pt idx="114">
                  <c:v>1.110952</c:v>
                </c:pt>
                <c:pt idx="115">
                  <c:v>1.108785</c:v>
                </c:pt>
                <c:pt idx="116">
                  <c:v>1.110144</c:v>
                </c:pt>
                <c:pt idx="117">
                  <c:v>1.095883</c:v>
                </c:pt>
                <c:pt idx="118">
                  <c:v>1.091523</c:v>
                </c:pt>
                <c:pt idx="119">
                  <c:v>1.085821</c:v>
                </c:pt>
                <c:pt idx="120">
                  <c:v>1.076905</c:v>
                </c:pt>
                <c:pt idx="121">
                  <c:v>1.070031</c:v>
                </c:pt>
                <c:pt idx="122">
                  <c:v>1.061078</c:v>
                </c:pt>
                <c:pt idx="123">
                  <c:v>1.052774</c:v>
                </c:pt>
                <c:pt idx="124">
                  <c:v>1.041893</c:v>
                </c:pt>
                <c:pt idx="125">
                  <c:v>1.046673</c:v>
                </c:pt>
                <c:pt idx="126">
                  <c:v>1.037832</c:v>
                </c:pt>
                <c:pt idx="127">
                  <c:v>1.032032</c:v>
                </c:pt>
                <c:pt idx="128">
                  <c:v>1.025443</c:v>
                </c:pt>
                <c:pt idx="129">
                  <c:v>1.01551</c:v>
                </c:pt>
                <c:pt idx="130">
                  <c:v>1.010776</c:v>
                </c:pt>
                <c:pt idx="131">
                  <c:v>1.009242</c:v>
                </c:pt>
                <c:pt idx="132">
                  <c:v>1.009611</c:v>
                </c:pt>
                <c:pt idx="133">
                  <c:v>1.004545</c:v>
                </c:pt>
                <c:pt idx="134">
                  <c:v>1.01039</c:v>
                </c:pt>
                <c:pt idx="135">
                  <c:v>0.9943273</c:v>
                </c:pt>
                <c:pt idx="136">
                  <c:v>0.9835471</c:v>
                </c:pt>
                <c:pt idx="137">
                  <c:v>0.9857621</c:v>
                </c:pt>
                <c:pt idx="138">
                  <c:v>0.9834768</c:v>
                </c:pt>
                <c:pt idx="139">
                  <c:v>0.9808126</c:v>
                </c:pt>
                <c:pt idx="140">
                  <c:v>0.9809873</c:v>
                </c:pt>
                <c:pt idx="141">
                  <c:v>0.9840515</c:v>
                </c:pt>
                <c:pt idx="142">
                  <c:v>0.9702945</c:v>
                </c:pt>
                <c:pt idx="143">
                  <c:v>0.9710979</c:v>
                </c:pt>
                <c:pt idx="144">
                  <c:v>0.9591651</c:v>
                </c:pt>
                <c:pt idx="145">
                  <c:v>0.9732842</c:v>
                </c:pt>
                <c:pt idx="146">
                  <c:v>0.9752171</c:v>
                </c:pt>
                <c:pt idx="147">
                  <c:v>0.9639361</c:v>
                </c:pt>
                <c:pt idx="148">
                  <c:v>0.9736141</c:v>
                </c:pt>
                <c:pt idx="149">
                  <c:v>0.9747748</c:v>
                </c:pt>
                <c:pt idx="150">
                  <c:v>0.9673587</c:v>
                </c:pt>
                <c:pt idx="151">
                  <c:v>0.96902</c:v>
                </c:pt>
                <c:pt idx="152">
                  <c:v>0.982049</c:v>
                </c:pt>
                <c:pt idx="153">
                  <c:v>0.9720804</c:v>
                </c:pt>
                <c:pt idx="154">
                  <c:v>0.9756477</c:v>
                </c:pt>
                <c:pt idx="155">
                  <c:v>0.9822549</c:v>
                </c:pt>
                <c:pt idx="156">
                  <c:v>0.9916273</c:v>
                </c:pt>
                <c:pt idx="157">
                  <c:v>0.991265</c:v>
                </c:pt>
                <c:pt idx="158">
                  <c:v>0.9899882</c:v>
                </c:pt>
                <c:pt idx="159">
                  <c:v>0.9918696</c:v>
                </c:pt>
                <c:pt idx="160">
                  <c:v>0.9976425</c:v>
                </c:pt>
                <c:pt idx="161">
                  <c:v>1.00178</c:v>
                </c:pt>
                <c:pt idx="162">
                  <c:v>1.004503</c:v>
                </c:pt>
                <c:pt idx="163">
                  <c:v>1.007315</c:v>
                </c:pt>
                <c:pt idx="164">
                  <c:v>1.010997</c:v>
                </c:pt>
                <c:pt idx="165">
                  <c:v>1.004814</c:v>
                </c:pt>
                <c:pt idx="166">
                  <c:v>1.00045</c:v>
                </c:pt>
                <c:pt idx="167">
                  <c:v>0.9971984</c:v>
                </c:pt>
                <c:pt idx="168">
                  <c:v>0.9987284</c:v>
                </c:pt>
                <c:pt idx="169">
                  <c:v>1.010138</c:v>
                </c:pt>
                <c:pt idx="170">
                  <c:v>1.006752</c:v>
                </c:pt>
                <c:pt idx="171">
                  <c:v>1.002256</c:v>
                </c:pt>
                <c:pt idx="172">
                  <c:v>1.010533</c:v>
                </c:pt>
                <c:pt idx="173">
                  <c:v>1.006983</c:v>
                </c:pt>
                <c:pt idx="174">
                  <c:v>1.005202</c:v>
                </c:pt>
                <c:pt idx="175">
                  <c:v>1.011047</c:v>
                </c:pt>
                <c:pt idx="176">
                  <c:v>1.011134</c:v>
                </c:pt>
                <c:pt idx="177">
                  <c:v>0.9970913</c:v>
                </c:pt>
                <c:pt idx="178">
                  <c:v>1.013104</c:v>
                </c:pt>
                <c:pt idx="179">
                  <c:v>1.024492</c:v>
                </c:pt>
                <c:pt idx="180">
                  <c:v>1.024172</c:v>
                </c:pt>
                <c:pt idx="181">
                  <c:v>1.025005</c:v>
                </c:pt>
                <c:pt idx="182">
                  <c:v>1.025397</c:v>
                </c:pt>
                <c:pt idx="183">
                  <c:v>1.024604</c:v>
                </c:pt>
                <c:pt idx="184">
                  <c:v>1.021794</c:v>
                </c:pt>
                <c:pt idx="185">
                  <c:v>1.024743</c:v>
                </c:pt>
                <c:pt idx="186">
                  <c:v>1.027722</c:v>
                </c:pt>
                <c:pt idx="187">
                  <c:v>1.023448</c:v>
                </c:pt>
                <c:pt idx="188">
                  <c:v>1.020694</c:v>
                </c:pt>
                <c:pt idx="189">
                  <c:v>1.024548</c:v>
                </c:pt>
                <c:pt idx="190">
                  <c:v>1.017967</c:v>
                </c:pt>
                <c:pt idx="191">
                  <c:v>1.009126</c:v>
                </c:pt>
                <c:pt idx="192">
                  <c:v>1.009342</c:v>
                </c:pt>
                <c:pt idx="193">
                  <c:v>1.008726</c:v>
                </c:pt>
                <c:pt idx="194">
                  <c:v>1.012573</c:v>
                </c:pt>
                <c:pt idx="195">
                  <c:v>1.005665</c:v>
                </c:pt>
                <c:pt idx="196">
                  <c:v>1.009847</c:v>
                </c:pt>
                <c:pt idx="197">
                  <c:v>1.006731</c:v>
                </c:pt>
                <c:pt idx="198">
                  <c:v>1.001808</c:v>
                </c:pt>
                <c:pt idx="199">
                  <c:v>1.009772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091928"/>
        <c:axId val="-2127951480"/>
      </c:scatterChart>
      <c:valAx>
        <c:axId val="-213909192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7951480"/>
        <c:crosses val="autoZero"/>
        <c:crossBetween val="midCat"/>
      </c:valAx>
      <c:valAx>
        <c:axId val="-212795148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909192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1.73611111111111E-7</c:v>
                </c:pt>
                <c:pt idx="12" formatCode="0.00E+00">
                  <c:v>0.00266589855072463</c:v>
                </c:pt>
                <c:pt idx="13">
                  <c:v>0.140694139976275</c:v>
                </c:pt>
                <c:pt idx="14">
                  <c:v>0.70243147150259</c:v>
                </c:pt>
                <c:pt idx="15">
                  <c:v>1.18840421903052</c:v>
                </c:pt>
                <c:pt idx="16">
                  <c:v>1.48548871774193</c:v>
                </c:pt>
                <c:pt idx="17">
                  <c:v>1.46859753751705</c:v>
                </c:pt>
                <c:pt idx="18">
                  <c:v>1.41410199029126</c:v>
                </c:pt>
                <c:pt idx="19">
                  <c:v>1.35902613259668</c:v>
                </c:pt>
                <c:pt idx="20">
                  <c:v>1.20974305527638</c:v>
                </c:pt>
                <c:pt idx="21">
                  <c:v>1.0230874530831</c:v>
                </c:pt>
                <c:pt idx="22">
                  <c:v>0.90674334147334</c:v>
                </c:pt>
                <c:pt idx="23">
                  <c:v>0.844702432332221</c:v>
                </c:pt>
                <c:pt idx="24">
                  <c:v>0.844378852627961</c:v>
                </c:pt>
                <c:pt idx="25">
                  <c:v>0.895401824387217</c:v>
                </c:pt>
                <c:pt idx="26">
                  <c:v>0.950998025551684</c:v>
                </c:pt>
                <c:pt idx="27">
                  <c:v>0.98730760357433</c:v>
                </c:pt>
                <c:pt idx="28">
                  <c:v>1.00443075106757</c:v>
                </c:pt>
                <c:pt idx="29">
                  <c:v>1.01719641518166</c:v>
                </c:pt>
                <c:pt idx="30">
                  <c:v>1.0269549258224</c:v>
                </c:pt>
                <c:pt idx="31">
                  <c:v>1.02600772699573</c:v>
                </c:pt>
                <c:pt idx="32">
                  <c:v>1.01962200460387</c:v>
                </c:pt>
                <c:pt idx="33">
                  <c:v>1.01415932939914</c:v>
                </c:pt>
                <c:pt idx="34">
                  <c:v>1.01032955069316</c:v>
                </c:pt>
                <c:pt idx="35">
                  <c:v>1.00611751504592</c:v>
                </c:pt>
                <c:pt idx="36">
                  <c:v>1.00168256134051</c:v>
                </c:pt>
                <c:pt idx="37">
                  <c:v>0.997310173141893</c:v>
                </c:pt>
                <c:pt idx="38">
                  <c:v>0.994619695786778</c:v>
                </c:pt>
                <c:pt idx="39">
                  <c:v>0.993788199745549</c:v>
                </c:pt>
                <c:pt idx="40">
                  <c:v>0.994590931336745</c:v>
                </c:pt>
                <c:pt idx="41">
                  <c:v>0.996885211492418</c:v>
                </c:pt>
                <c:pt idx="42">
                  <c:v>0.999175030077656</c:v>
                </c:pt>
                <c:pt idx="43">
                  <c:v>1.00103095238095</c:v>
                </c:pt>
                <c:pt idx="44">
                  <c:v>1.00194722822822</c:v>
                </c:pt>
                <c:pt idx="45">
                  <c:v>1.00175438164893</c:v>
                </c:pt>
                <c:pt idx="46">
                  <c:v>1.00105419260877</c:v>
                </c:pt>
                <c:pt idx="47">
                  <c:v>1.00001120034767</c:v>
                </c:pt>
                <c:pt idx="48">
                  <c:v>0.999233234624149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alles_new!$E$1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5.90277777777777E-7</c:v>
                </c:pt>
                <c:pt idx="12" formatCode="0.00E+00">
                  <c:v>0.00287876811594202</c:v>
                </c:pt>
                <c:pt idx="13">
                  <c:v>0.241894851720047</c:v>
                </c:pt>
                <c:pt idx="14">
                  <c:v>1.20480002072538</c:v>
                </c:pt>
                <c:pt idx="15">
                  <c:v>1.58714475763016</c:v>
                </c:pt>
                <c:pt idx="16">
                  <c:v>1.51187703225806</c:v>
                </c:pt>
                <c:pt idx="17">
                  <c:v>1.29550217598908</c:v>
                </c:pt>
                <c:pt idx="18">
                  <c:v>1.22916385922329</c:v>
                </c:pt>
                <c:pt idx="19">
                  <c:v>1.23638623204419</c:v>
                </c:pt>
                <c:pt idx="20">
                  <c:v>1.13388726633165</c:v>
                </c:pt>
                <c:pt idx="21">
                  <c:v>0.962590035746202</c:v>
                </c:pt>
                <c:pt idx="22">
                  <c:v>0.868725543345544</c:v>
                </c:pt>
                <c:pt idx="23">
                  <c:v>0.842807908787541</c:v>
                </c:pt>
                <c:pt idx="24">
                  <c:v>0.890582284438336</c:v>
                </c:pt>
                <c:pt idx="25">
                  <c:v>0.960701486192987</c:v>
                </c:pt>
                <c:pt idx="26">
                  <c:v>0.987610450058073</c:v>
                </c:pt>
                <c:pt idx="27">
                  <c:v>0.995011556999729</c:v>
                </c:pt>
                <c:pt idx="28">
                  <c:v>1.00826983421251</c:v>
                </c:pt>
                <c:pt idx="29">
                  <c:v>1.0283031335339</c:v>
                </c:pt>
                <c:pt idx="30">
                  <c:v>1.04079415609546</c:v>
                </c:pt>
                <c:pt idx="31">
                  <c:v>1.03950395693682</c:v>
                </c:pt>
                <c:pt idx="32">
                  <c:v>1.02930798196815</c:v>
                </c:pt>
                <c:pt idx="33">
                  <c:v>1.01662608905579</c:v>
                </c:pt>
                <c:pt idx="34">
                  <c:v>1.00501252380157</c:v>
                </c:pt>
                <c:pt idx="35">
                  <c:v>0.995185023756731</c:v>
                </c:pt>
                <c:pt idx="36">
                  <c:v>0.987654060442845</c:v>
                </c:pt>
                <c:pt idx="37">
                  <c:v>0.983787416948194</c:v>
                </c:pt>
                <c:pt idx="38">
                  <c:v>0.985144571274735</c:v>
                </c:pt>
                <c:pt idx="39">
                  <c:v>0.990012399491095</c:v>
                </c:pt>
                <c:pt idx="40">
                  <c:v>0.9963879668858</c:v>
                </c:pt>
                <c:pt idx="41">
                  <c:v>1.00218919963516</c:v>
                </c:pt>
                <c:pt idx="42">
                  <c:v>1.00583176637864</c:v>
                </c:pt>
                <c:pt idx="43">
                  <c:v>1.00736456681351</c:v>
                </c:pt>
                <c:pt idx="44">
                  <c:v>1.0070565065065</c:v>
                </c:pt>
                <c:pt idx="45">
                  <c:v>1.00536988696808</c:v>
                </c:pt>
                <c:pt idx="46">
                  <c:v>1.0031763817586</c:v>
                </c:pt>
                <c:pt idx="47">
                  <c:v>1.0011633359409</c:v>
                </c:pt>
                <c:pt idx="48">
                  <c:v>0.999788811271416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[1]MD!$B$1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[1]MD!$A$2:$A$492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[1]MD!$B$2:$B$492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0.0005861807</c:v>
                </c:pt>
                <c:pt idx="59">
                  <c:v>0.001296741</c:v>
                </c:pt>
                <c:pt idx="60">
                  <c:v>0.003372716</c:v>
                </c:pt>
                <c:pt idx="61">
                  <c:v>0.01346371</c:v>
                </c:pt>
                <c:pt idx="62">
                  <c:v>0.02752442</c:v>
                </c:pt>
                <c:pt idx="63">
                  <c:v>0.04978877</c:v>
                </c:pt>
                <c:pt idx="64">
                  <c:v>0.08660097</c:v>
                </c:pt>
                <c:pt idx="65">
                  <c:v>0.1483061</c:v>
                </c:pt>
                <c:pt idx="66">
                  <c:v>0.210598</c:v>
                </c:pt>
                <c:pt idx="67">
                  <c:v>0.2903963</c:v>
                </c:pt>
                <c:pt idx="68">
                  <c:v>0.3947238</c:v>
                </c:pt>
                <c:pt idx="69">
                  <c:v>0.5002858</c:v>
                </c:pt>
                <c:pt idx="70">
                  <c:v>0.6105545</c:v>
                </c:pt>
                <c:pt idx="71">
                  <c:v>0.7025863</c:v>
                </c:pt>
                <c:pt idx="72">
                  <c:v>0.803714</c:v>
                </c:pt>
                <c:pt idx="73">
                  <c:v>0.8989514</c:v>
                </c:pt>
                <c:pt idx="74">
                  <c:v>0.9890842</c:v>
                </c:pt>
                <c:pt idx="75">
                  <c:v>1.038106</c:v>
                </c:pt>
                <c:pt idx="76">
                  <c:v>1.112015</c:v>
                </c:pt>
                <c:pt idx="77">
                  <c:v>1.153425</c:v>
                </c:pt>
                <c:pt idx="78">
                  <c:v>1.166496</c:v>
                </c:pt>
                <c:pt idx="79">
                  <c:v>1.170736</c:v>
                </c:pt>
                <c:pt idx="80">
                  <c:v>1.179503</c:v>
                </c:pt>
                <c:pt idx="81">
                  <c:v>1.198844</c:v>
                </c:pt>
                <c:pt idx="82">
                  <c:v>1.223419</c:v>
                </c:pt>
                <c:pt idx="83">
                  <c:v>1.216651</c:v>
                </c:pt>
                <c:pt idx="84">
                  <c:v>1.237759</c:v>
                </c:pt>
                <c:pt idx="85">
                  <c:v>1.264292</c:v>
                </c:pt>
                <c:pt idx="86">
                  <c:v>1.279303</c:v>
                </c:pt>
                <c:pt idx="87">
                  <c:v>1.263829</c:v>
                </c:pt>
                <c:pt idx="88">
                  <c:v>1.28472</c:v>
                </c:pt>
                <c:pt idx="89">
                  <c:v>1.288305</c:v>
                </c:pt>
                <c:pt idx="90">
                  <c:v>1.315216</c:v>
                </c:pt>
                <c:pt idx="91">
                  <c:v>1.35232</c:v>
                </c:pt>
                <c:pt idx="92">
                  <c:v>1.35697</c:v>
                </c:pt>
                <c:pt idx="93">
                  <c:v>1.354122</c:v>
                </c:pt>
                <c:pt idx="94">
                  <c:v>1.372677</c:v>
                </c:pt>
                <c:pt idx="95">
                  <c:v>1.363864</c:v>
                </c:pt>
                <c:pt idx="96">
                  <c:v>1.338073</c:v>
                </c:pt>
                <c:pt idx="97">
                  <c:v>1.330124</c:v>
                </c:pt>
                <c:pt idx="98">
                  <c:v>1.295341</c:v>
                </c:pt>
                <c:pt idx="99">
                  <c:v>1.262499</c:v>
                </c:pt>
                <c:pt idx="100">
                  <c:v>1.236923</c:v>
                </c:pt>
                <c:pt idx="101">
                  <c:v>1.221931</c:v>
                </c:pt>
                <c:pt idx="102">
                  <c:v>1.196663</c:v>
                </c:pt>
                <c:pt idx="103">
                  <c:v>1.187501</c:v>
                </c:pt>
                <c:pt idx="104">
                  <c:v>1.127153</c:v>
                </c:pt>
                <c:pt idx="105">
                  <c:v>1.097991</c:v>
                </c:pt>
                <c:pt idx="106">
                  <c:v>1.07372</c:v>
                </c:pt>
                <c:pt idx="107">
                  <c:v>1.048956</c:v>
                </c:pt>
                <c:pt idx="108">
                  <c:v>1.019279</c:v>
                </c:pt>
                <c:pt idx="109">
                  <c:v>0.9981119</c:v>
                </c:pt>
                <c:pt idx="110">
                  <c:v>0.9732216</c:v>
                </c:pt>
                <c:pt idx="111">
                  <c:v>0.9681129</c:v>
                </c:pt>
                <c:pt idx="112">
                  <c:v>0.9522375</c:v>
                </c:pt>
                <c:pt idx="113">
                  <c:v>0.9442197</c:v>
                </c:pt>
                <c:pt idx="114">
                  <c:v>0.9321422</c:v>
                </c:pt>
                <c:pt idx="115">
                  <c:v>0.9124534</c:v>
                </c:pt>
                <c:pt idx="116">
                  <c:v>0.9108583</c:v>
                </c:pt>
                <c:pt idx="117">
                  <c:v>0.8764416</c:v>
                </c:pt>
                <c:pt idx="118">
                  <c:v>0.8752067</c:v>
                </c:pt>
                <c:pt idx="119">
                  <c:v>0.8696677</c:v>
                </c:pt>
                <c:pt idx="120">
                  <c:v>0.8570841</c:v>
                </c:pt>
                <c:pt idx="121">
                  <c:v>0.8636584</c:v>
                </c:pt>
                <c:pt idx="122">
                  <c:v>0.8562611</c:v>
                </c:pt>
                <c:pt idx="123">
                  <c:v>0.8683263</c:v>
                </c:pt>
                <c:pt idx="124">
                  <c:v>0.8835935</c:v>
                </c:pt>
                <c:pt idx="125">
                  <c:v>0.8915886</c:v>
                </c:pt>
                <c:pt idx="126">
                  <c:v>0.8893877</c:v>
                </c:pt>
                <c:pt idx="127">
                  <c:v>0.898625</c:v>
                </c:pt>
                <c:pt idx="128">
                  <c:v>0.9028163</c:v>
                </c:pt>
                <c:pt idx="129">
                  <c:v>0.909072</c:v>
                </c:pt>
                <c:pt idx="130">
                  <c:v>0.9130869</c:v>
                </c:pt>
                <c:pt idx="131">
                  <c:v>0.9205495</c:v>
                </c:pt>
                <c:pt idx="132">
                  <c:v>0.9196718</c:v>
                </c:pt>
                <c:pt idx="133">
                  <c:v>0.9293021</c:v>
                </c:pt>
                <c:pt idx="134">
                  <c:v>0.939343</c:v>
                </c:pt>
                <c:pt idx="135">
                  <c:v>0.9491974</c:v>
                </c:pt>
                <c:pt idx="136">
                  <c:v>0.9483935</c:v>
                </c:pt>
                <c:pt idx="137">
                  <c:v>0.9689135</c:v>
                </c:pt>
                <c:pt idx="138">
                  <c:v>0.9665388</c:v>
                </c:pt>
                <c:pt idx="139">
                  <c:v>0.9731742</c:v>
                </c:pt>
                <c:pt idx="140">
                  <c:v>0.9820661</c:v>
                </c:pt>
                <c:pt idx="141">
                  <c:v>0.9937857</c:v>
                </c:pt>
                <c:pt idx="142">
                  <c:v>1.023144</c:v>
                </c:pt>
                <c:pt idx="143">
                  <c:v>1.020085</c:v>
                </c:pt>
                <c:pt idx="144">
                  <c:v>1.038094</c:v>
                </c:pt>
                <c:pt idx="145">
                  <c:v>1.048272</c:v>
                </c:pt>
                <c:pt idx="146">
                  <c:v>1.049897</c:v>
                </c:pt>
                <c:pt idx="147">
                  <c:v>1.051899</c:v>
                </c:pt>
                <c:pt idx="148">
                  <c:v>1.060674</c:v>
                </c:pt>
                <c:pt idx="149">
                  <c:v>1.065512</c:v>
                </c:pt>
                <c:pt idx="150">
                  <c:v>1.057983</c:v>
                </c:pt>
                <c:pt idx="151">
                  <c:v>1.063175</c:v>
                </c:pt>
                <c:pt idx="152">
                  <c:v>1.061316</c:v>
                </c:pt>
                <c:pt idx="153">
                  <c:v>1.067968</c:v>
                </c:pt>
                <c:pt idx="154">
                  <c:v>1.061112</c:v>
                </c:pt>
                <c:pt idx="155">
                  <c:v>1.065781</c:v>
                </c:pt>
                <c:pt idx="156">
                  <c:v>1.060669</c:v>
                </c:pt>
                <c:pt idx="157">
                  <c:v>1.054682</c:v>
                </c:pt>
                <c:pt idx="158">
                  <c:v>1.05421</c:v>
                </c:pt>
                <c:pt idx="159">
                  <c:v>1.037506</c:v>
                </c:pt>
                <c:pt idx="160">
                  <c:v>1.038905</c:v>
                </c:pt>
                <c:pt idx="161">
                  <c:v>1.029586</c:v>
                </c:pt>
                <c:pt idx="162">
                  <c:v>1.030971</c:v>
                </c:pt>
                <c:pt idx="163">
                  <c:v>1.038008</c:v>
                </c:pt>
                <c:pt idx="164">
                  <c:v>1.040498</c:v>
                </c:pt>
                <c:pt idx="165">
                  <c:v>1.03221</c:v>
                </c:pt>
                <c:pt idx="166">
                  <c:v>1.023615</c:v>
                </c:pt>
                <c:pt idx="167">
                  <c:v>1.02121</c:v>
                </c:pt>
                <c:pt idx="168">
                  <c:v>1.016306</c:v>
                </c:pt>
                <c:pt idx="169">
                  <c:v>1.01856</c:v>
                </c:pt>
                <c:pt idx="170">
                  <c:v>1.012419</c:v>
                </c:pt>
                <c:pt idx="171">
                  <c:v>1.024057</c:v>
                </c:pt>
                <c:pt idx="172">
                  <c:v>1.01463</c:v>
                </c:pt>
                <c:pt idx="173">
                  <c:v>1.00983</c:v>
                </c:pt>
                <c:pt idx="174">
                  <c:v>1.011919</c:v>
                </c:pt>
                <c:pt idx="175">
                  <c:v>1.003829</c:v>
                </c:pt>
                <c:pt idx="176">
                  <c:v>1.000111</c:v>
                </c:pt>
                <c:pt idx="177">
                  <c:v>1.00031</c:v>
                </c:pt>
                <c:pt idx="178">
                  <c:v>0.9927215</c:v>
                </c:pt>
                <c:pt idx="179">
                  <c:v>0.9918485</c:v>
                </c:pt>
                <c:pt idx="180">
                  <c:v>0.989777</c:v>
                </c:pt>
                <c:pt idx="181">
                  <c:v>0.9815143</c:v>
                </c:pt>
                <c:pt idx="182">
                  <c:v>0.9780779</c:v>
                </c:pt>
                <c:pt idx="183">
                  <c:v>0.9837193</c:v>
                </c:pt>
                <c:pt idx="184">
                  <c:v>0.9810123</c:v>
                </c:pt>
                <c:pt idx="185">
                  <c:v>0.9804207</c:v>
                </c:pt>
                <c:pt idx="186">
                  <c:v>0.9838072</c:v>
                </c:pt>
                <c:pt idx="187">
                  <c:v>0.9857897</c:v>
                </c:pt>
                <c:pt idx="188">
                  <c:v>0.9873773</c:v>
                </c:pt>
                <c:pt idx="189">
                  <c:v>0.9882578</c:v>
                </c:pt>
                <c:pt idx="190">
                  <c:v>0.9935686</c:v>
                </c:pt>
                <c:pt idx="191">
                  <c:v>0.9925912</c:v>
                </c:pt>
                <c:pt idx="192">
                  <c:v>0.9951035</c:v>
                </c:pt>
                <c:pt idx="193">
                  <c:v>0.9913865</c:v>
                </c:pt>
                <c:pt idx="194">
                  <c:v>0.9958168</c:v>
                </c:pt>
                <c:pt idx="195">
                  <c:v>0.9948288</c:v>
                </c:pt>
                <c:pt idx="196">
                  <c:v>0.9984452</c:v>
                </c:pt>
                <c:pt idx="197">
                  <c:v>0.9968124</c:v>
                </c:pt>
                <c:pt idx="198">
                  <c:v>1.002069</c:v>
                </c:pt>
                <c:pt idx="199">
                  <c:v>0.9989463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779064"/>
        <c:axId val="-2093773176"/>
      </c:scatterChart>
      <c:valAx>
        <c:axId val="-209377906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3773176"/>
        <c:crosses val="autoZero"/>
        <c:crossBetween val="midCat"/>
      </c:valAx>
      <c:valAx>
        <c:axId val="-2093773176"/>
        <c:scaling>
          <c:orientation val="minMax"/>
          <c:max val="2.1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3779064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alles_new!$C$1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0.0131490341753343</c:v>
                </c:pt>
                <c:pt idx="13">
                  <c:v>0.528544940047961</c:v>
                </c:pt>
                <c:pt idx="14">
                  <c:v>1.48524961145194</c:v>
                </c:pt>
                <c:pt idx="15">
                  <c:v>1.56625490054249</c:v>
                </c:pt>
                <c:pt idx="16">
                  <c:v>1.30173411529223</c:v>
                </c:pt>
                <c:pt idx="17">
                  <c:v>1.11418402597402</c:v>
                </c:pt>
                <c:pt idx="18">
                  <c:v>0.98871981016534</c:v>
                </c:pt>
                <c:pt idx="19">
                  <c:v>0.947967781456952</c:v>
                </c:pt>
                <c:pt idx="20">
                  <c:v>0.975360375563345</c:v>
                </c:pt>
                <c:pt idx="21">
                  <c:v>1.00287599027409</c:v>
                </c:pt>
                <c:pt idx="22">
                  <c:v>0.979874719101122</c:v>
                </c:pt>
                <c:pt idx="23">
                  <c:v>0.98475814968033</c:v>
                </c:pt>
                <c:pt idx="24">
                  <c:v>1.01395196681645</c:v>
                </c:pt>
                <c:pt idx="25">
                  <c:v>1.03299647370059</c:v>
                </c:pt>
                <c:pt idx="26">
                  <c:v>1.01707364712677</c:v>
                </c:pt>
                <c:pt idx="27">
                  <c:v>0.985746782914301</c:v>
                </c:pt>
                <c:pt idx="28">
                  <c:v>0.973275472411188</c:v>
                </c:pt>
                <c:pt idx="29">
                  <c:v>0.976961413745389</c:v>
                </c:pt>
                <c:pt idx="30">
                  <c:v>0.988033375135135</c:v>
                </c:pt>
                <c:pt idx="31">
                  <c:v>1.0036108869814</c:v>
                </c:pt>
                <c:pt idx="32">
                  <c:v>1.01303511774842</c:v>
                </c:pt>
                <c:pt idx="33">
                  <c:v>1.01316607763204</c:v>
                </c:pt>
                <c:pt idx="34">
                  <c:v>1.00960332943925</c:v>
                </c:pt>
                <c:pt idx="35">
                  <c:v>1.00534039898267</c:v>
                </c:pt>
                <c:pt idx="36">
                  <c:v>1.00032339272233</c:v>
                </c:pt>
                <c:pt idx="37">
                  <c:v>0.998333341298844</c:v>
                </c:pt>
                <c:pt idx="38">
                  <c:v>0.998505437732836</c:v>
                </c:pt>
                <c:pt idx="39">
                  <c:v>0.999749923527909</c:v>
                </c:pt>
                <c:pt idx="40">
                  <c:v>1.00079062827863</c:v>
                </c:pt>
                <c:pt idx="41">
                  <c:v>1.00110712549687</c:v>
                </c:pt>
                <c:pt idx="42">
                  <c:v>1.00069598448426</c:v>
                </c:pt>
                <c:pt idx="43">
                  <c:v>0.999813672393797</c:v>
                </c:pt>
                <c:pt idx="44">
                  <c:v>0.999148899745548</c:v>
                </c:pt>
                <c:pt idx="45">
                  <c:v>0.998854761627339</c:v>
                </c:pt>
                <c:pt idx="46">
                  <c:v>0.999095811809888</c:v>
                </c:pt>
                <c:pt idx="47">
                  <c:v>0.999598713763023</c:v>
                </c:pt>
                <c:pt idx="48">
                  <c:v>0.999984003493289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alles_new!$F$1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0.0105001485884101</c:v>
                </c:pt>
                <c:pt idx="13">
                  <c:v>0.524770887290168</c:v>
                </c:pt>
                <c:pt idx="14">
                  <c:v>1.69590713701431</c:v>
                </c:pt>
                <c:pt idx="15">
                  <c:v>1.7764693670886</c:v>
                </c:pt>
                <c:pt idx="16">
                  <c:v>1.35460856685348</c:v>
                </c:pt>
                <c:pt idx="17">
                  <c:v>1.07604633629528</c:v>
                </c:pt>
                <c:pt idx="18">
                  <c:v>0.979075878750768</c:v>
                </c:pt>
                <c:pt idx="19">
                  <c:v>0.983548647902868</c:v>
                </c:pt>
                <c:pt idx="20">
                  <c:v>0.98909427641462</c:v>
                </c:pt>
                <c:pt idx="21">
                  <c:v>0.92183760831123</c:v>
                </c:pt>
                <c:pt idx="22">
                  <c:v>0.907956296147674</c:v>
                </c:pt>
                <c:pt idx="23">
                  <c:v>0.965423655509589</c:v>
                </c:pt>
                <c:pt idx="24">
                  <c:v>1.03101669547182</c:v>
                </c:pt>
                <c:pt idx="25">
                  <c:v>1.04323844693432</c:v>
                </c:pt>
                <c:pt idx="26">
                  <c:v>1.01200175281547</c:v>
                </c:pt>
                <c:pt idx="27">
                  <c:v>0.985077004595835</c:v>
                </c:pt>
                <c:pt idx="28">
                  <c:v>0.989912292768957</c:v>
                </c:pt>
                <c:pt idx="29">
                  <c:v>1.01003808348708</c:v>
                </c:pt>
                <c:pt idx="30">
                  <c:v>1.02345600648648</c:v>
                </c:pt>
                <c:pt idx="31">
                  <c:v>1.02390394645411</c:v>
                </c:pt>
                <c:pt idx="32">
                  <c:v>1.01662817346352</c:v>
                </c:pt>
                <c:pt idx="33">
                  <c:v>1.00807075505139</c:v>
                </c:pt>
                <c:pt idx="34">
                  <c:v>0.999302109479303</c:v>
                </c:pt>
                <c:pt idx="35">
                  <c:v>0.992116777936733</c:v>
                </c:pt>
                <c:pt idx="36">
                  <c:v>0.987313942322206</c:v>
                </c:pt>
                <c:pt idx="37">
                  <c:v>0.988645112454312</c:v>
                </c:pt>
                <c:pt idx="38">
                  <c:v>0.993809470463013</c:v>
                </c:pt>
                <c:pt idx="39">
                  <c:v>1.00040454881468</c:v>
                </c:pt>
                <c:pt idx="40">
                  <c:v>1.00470368061485</c:v>
                </c:pt>
                <c:pt idx="41">
                  <c:v>1.00618097558205</c:v>
                </c:pt>
                <c:pt idx="42">
                  <c:v>1.0055740264423</c:v>
                </c:pt>
                <c:pt idx="43">
                  <c:v>1.00345398439969</c:v>
                </c:pt>
                <c:pt idx="44">
                  <c:v>1.00196381068702</c:v>
                </c:pt>
                <c:pt idx="45">
                  <c:v>1.00084390426255</c:v>
                </c:pt>
                <c:pt idx="46">
                  <c:v>1.00035563514162</c:v>
                </c:pt>
                <c:pt idx="47">
                  <c:v>1.0006016802702</c:v>
                </c:pt>
                <c:pt idx="48">
                  <c:v>1.00071240945027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[1]MD!$C$1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[1]MD!$A$2:$A$492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[1]MD!$C$2:$C$492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0.0001087639</c:v>
                </c:pt>
                <c:pt idx="57">
                  <c:v>0.0003733824</c:v>
                </c:pt>
                <c:pt idx="58">
                  <c:v>0.001217452</c:v>
                </c:pt>
                <c:pt idx="59">
                  <c:v>0.004827364</c:v>
                </c:pt>
                <c:pt idx="60">
                  <c:v>0.0186975</c:v>
                </c:pt>
                <c:pt idx="61">
                  <c:v>0.0505297</c:v>
                </c:pt>
                <c:pt idx="62">
                  <c:v>0.1116383</c:v>
                </c:pt>
                <c:pt idx="63">
                  <c:v>0.2033743</c:v>
                </c:pt>
                <c:pt idx="64">
                  <c:v>0.3184735</c:v>
                </c:pt>
                <c:pt idx="65">
                  <c:v>0.4549715</c:v>
                </c:pt>
                <c:pt idx="66">
                  <c:v>0.6177489</c:v>
                </c:pt>
                <c:pt idx="67">
                  <c:v>0.7469935</c:v>
                </c:pt>
                <c:pt idx="68">
                  <c:v>0.9040335</c:v>
                </c:pt>
                <c:pt idx="69">
                  <c:v>1.017831</c:v>
                </c:pt>
                <c:pt idx="70">
                  <c:v>1.117256</c:v>
                </c:pt>
                <c:pt idx="71">
                  <c:v>1.195447</c:v>
                </c:pt>
                <c:pt idx="72">
                  <c:v>1.268819</c:v>
                </c:pt>
                <c:pt idx="73">
                  <c:v>1.2955</c:v>
                </c:pt>
                <c:pt idx="74">
                  <c:v>1.32516</c:v>
                </c:pt>
                <c:pt idx="75">
                  <c:v>1.313489</c:v>
                </c:pt>
                <c:pt idx="76">
                  <c:v>1.311854</c:v>
                </c:pt>
                <c:pt idx="77">
                  <c:v>1.330624</c:v>
                </c:pt>
                <c:pt idx="78">
                  <c:v>1.300157</c:v>
                </c:pt>
                <c:pt idx="79">
                  <c:v>1.270334</c:v>
                </c:pt>
                <c:pt idx="80">
                  <c:v>1.25727</c:v>
                </c:pt>
                <c:pt idx="81">
                  <c:v>1.243734</c:v>
                </c:pt>
                <c:pt idx="82">
                  <c:v>1.223498</c:v>
                </c:pt>
                <c:pt idx="83">
                  <c:v>1.215102</c:v>
                </c:pt>
                <c:pt idx="84">
                  <c:v>1.195087</c:v>
                </c:pt>
                <c:pt idx="85">
                  <c:v>1.175053</c:v>
                </c:pt>
                <c:pt idx="86">
                  <c:v>1.149557</c:v>
                </c:pt>
                <c:pt idx="87">
                  <c:v>1.113098</c:v>
                </c:pt>
                <c:pt idx="88">
                  <c:v>1.09966</c:v>
                </c:pt>
                <c:pt idx="89">
                  <c:v>1.105133</c:v>
                </c:pt>
                <c:pt idx="90">
                  <c:v>1.072588</c:v>
                </c:pt>
                <c:pt idx="91">
                  <c:v>1.05823</c:v>
                </c:pt>
                <c:pt idx="92">
                  <c:v>1.042457</c:v>
                </c:pt>
                <c:pt idx="93">
                  <c:v>1.03932</c:v>
                </c:pt>
                <c:pt idx="94">
                  <c:v>1.026231</c:v>
                </c:pt>
                <c:pt idx="95">
                  <c:v>1.014293</c:v>
                </c:pt>
                <c:pt idx="96">
                  <c:v>1.008788</c:v>
                </c:pt>
                <c:pt idx="97">
                  <c:v>0.9997184</c:v>
                </c:pt>
                <c:pt idx="98">
                  <c:v>1.000402</c:v>
                </c:pt>
                <c:pt idx="99">
                  <c:v>0.9931487</c:v>
                </c:pt>
                <c:pt idx="100">
                  <c:v>0.9906024</c:v>
                </c:pt>
                <c:pt idx="101">
                  <c:v>0.9808257</c:v>
                </c:pt>
                <c:pt idx="102">
                  <c:v>0.9691729</c:v>
                </c:pt>
                <c:pt idx="103">
                  <c:v>0.9408298</c:v>
                </c:pt>
                <c:pt idx="104">
                  <c:v>0.9302368</c:v>
                </c:pt>
                <c:pt idx="105">
                  <c:v>0.919552</c:v>
                </c:pt>
                <c:pt idx="106">
                  <c:v>0.9115788</c:v>
                </c:pt>
                <c:pt idx="107">
                  <c:v>0.9088294</c:v>
                </c:pt>
                <c:pt idx="108">
                  <c:v>0.9014774</c:v>
                </c:pt>
                <c:pt idx="109">
                  <c:v>0.9033049</c:v>
                </c:pt>
                <c:pt idx="110">
                  <c:v>0.9050073</c:v>
                </c:pt>
                <c:pt idx="111">
                  <c:v>0.8991368</c:v>
                </c:pt>
                <c:pt idx="112">
                  <c:v>0.9029512</c:v>
                </c:pt>
                <c:pt idx="113">
                  <c:v>0.9132483</c:v>
                </c:pt>
                <c:pt idx="114">
                  <c:v>0.9227876</c:v>
                </c:pt>
                <c:pt idx="115">
                  <c:v>0.9315863</c:v>
                </c:pt>
                <c:pt idx="116">
                  <c:v>0.9509173</c:v>
                </c:pt>
                <c:pt idx="117">
                  <c:v>0.95813</c:v>
                </c:pt>
                <c:pt idx="118">
                  <c:v>0.9656159</c:v>
                </c:pt>
                <c:pt idx="119">
                  <c:v>0.9889274</c:v>
                </c:pt>
                <c:pt idx="120">
                  <c:v>0.9809989</c:v>
                </c:pt>
                <c:pt idx="121">
                  <c:v>0.9865845</c:v>
                </c:pt>
                <c:pt idx="122">
                  <c:v>1.00003</c:v>
                </c:pt>
                <c:pt idx="123">
                  <c:v>1.015534</c:v>
                </c:pt>
                <c:pt idx="124">
                  <c:v>1.024926</c:v>
                </c:pt>
                <c:pt idx="125">
                  <c:v>1.041289</c:v>
                </c:pt>
                <c:pt idx="126">
                  <c:v>1.04384</c:v>
                </c:pt>
                <c:pt idx="127">
                  <c:v>1.039392</c:v>
                </c:pt>
                <c:pt idx="128">
                  <c:v>1.039924</c:v>
                </c:pt>
                <c:pt idx="129">
                  <c:v>1.031124</c:v>
                </c:pt>
                <c:pt idx="130">
                  <c:v>1.036832</c:v>
                </c:pt>
                <c:pt idx="131">
                  <c:v>1.035488</c:v>
                </c:pt>
                <c:pt idx="132">
                  <c:v>1.033967</c:v>
                </c:pt>
                <c:pt idx="133">
                  <c:v>1.042656</c:v>
                </c:pt>
                <c:pt idx="134">
                  <c:v>1.031069</c:v>
                </c:pt>
                <c:pt idx="135">
                  <c:v>1.031496</c:v>
                </c:pt>
                <c:pt idx="136">
                  <c:v>1.036116</c:v>
                </c:pt>
                <c:pt idx="137">
                  <c:v>1.026926</c:v>
                </c:pt>
                <c:pt idx="138">
                  <c:v>1.031494</c:v>
                </c:pt>
                <c:pt idx="139">
                  <c:v>1.021958</c:v>
                </c:pt>
                <c:pt idx="140">
                  <c:v>1.017047</c:v>
                </c:pt>
                <c:pt idx="141">
                  <c:v>1.013668</c:v>
                </c:pt>
                <c:pt idx="142">
                  <c:v>0.9990525</c:v>
                </c:pt>
                <c:pt idx="143">
                  <c:v>1.010214</c:v>
                </c:pt>
                <c:pt idx="144">
                  <c:v>1.016323</c:v>
                </c:pt>
                <c:pt idx="145">
                  <c:v>1.007112</c:v>
                </c:pt>
                <c:pt idx="146">
                  <c:v>1.006374</c:v>
                </c:pt>
                <c:pt idx="147">
                  <c:v>1.005774</c:v>
                </c:pt>
                <c:pt idx="148">
                  <c:v>1.009738</c:v>
                </c:pt>
                <c:pt idx="149">
                  <c:v>1.013704</c:v>
                </c:pt>
                <c:pt idx="150">
                  <c:v>1.01483</c:v>
                </c:pt>
                <c:pt idx="151">
                  <c:v>1.004909</c:v>
                </c:pt>
                <c:pt idx="152">
                  <c:v>1.002181</c:v>
                </c:pt>
                <c:pt idx="153">
                  <c:v>0.9992631</c:v>
                </c:pt>
                <c:pt idx="154">
                  <c:v>1.014494</c:v>
                </c:pt>
                <c:pt idx="155">
                  <c:v>1.024071</c:v>
                </c:pt>
                <c:pt idx="156">
                  <c:v>1.019459</c:v>
                </c:pt>
                <c:pt idx="157">
                  <c:v>1.023341</c:v>
                </c:pt>
                <c:pt idx="158">
                  <c:v>1.018338</c:v>
                </c:pt>
                <c:pt idx="159">
                  <c:v>1.013383</c:v>
                </c:pt>
                <c:pt idx="160">
                  <c:v>1.011042</c:v>
                </c:pt>
                <c:pt idx="161">
                  <c:v>1.018095</c:v>
                </c:pt>
                <c:pt idx="162">
                  <c:v>1.013051</c:v>
                </c:pt>
                <c:pt idx="163">
                  <c:v>1.018093</c:v>
                </c:pt>
                <c:pt idx="164">
                  <c:v>1.018786</c:v>
                </c:pt>
                <c:pt idx="165">
                  <c:v>1.012923</c:v>
                </c:pt>
                <c:pt idx="166">
                  <c:v>1.013194</c:v>
                </c:pt>
                <c:pt idx="167">
                  <c:v>1.010623</c:v>
                </c:pt>
                <c:pt idx="168">
                  <c:v>1.020955</c:v>
                </c:pt>
                <c:pt idx="169">
                  <c:v>1.021477</c:v>
                </c:pt>
                <c:pt idx="170">
                  <c:v>1.024066</c:v>
                </c:pt>
                <c:pt idx="171">
                  <c:v>1.024129</c:v>
                </c:pt>
                <c:pt idx="172">
                  <c:v>1.020817</c:v>
                </c:pt>
                <c:pt idx="173">
                  <c:v>1.019392</c:v>
                </c:pt>
                <c:pt idx="174">
                  <c:v>1.01315</c:v>
                </c:pt>
                <c:pt idx="175">
                  <c:v>1.010914</c:v>
                </c:pt>
                <c:pt idx="176">
                  <c:v>1.007513</c:v>
                </c:pt>
                <c:pt idx="177">
                  <c:v>0.9987309</c:v>
                </c:pt>
                <c:pt idx="178">
                  <c:v>0.9927591</c:v>
                </c:pt>
                <c:pt idx="179">
                  <c:v>1.008142</c:v>
                </c:pt>
                <c:pt idx="180">
                  <c:v>1.008211</c:v>
                </c:pt>
                <c:pt idx="181">
                  <c:v>1.003824</c:v>
                </c:pt>
                <c:pt idx="182">
                  <c:v>1.002274</c:v>
                </c:pt>
                <c:pt idx="183">
                  <c:v>0.9952922</c:v>
                </c:pt>
                <c:pt idx="184">
                  <c:v>0.9991626</c:v>
                </c:pt>
                <c:pt idx="185">
                  <c:v>1.002853</c:v>
                </c:pt>
                <c:pt idx="186">
                  <c:v>0.9982872</c:v>
                </c:pt>
                <c:pt idx="187">
                  <c:v>0.9905972</c:v>
                </c:pt>
                <c:pt idx="188">
                  <c:v>0.9889484</c:v>
                </c:pt>
                <c:pt idx="189">
                  <c:v>0.9929053</c:v>
                </c:pt>
                <c:pt idx="190">
                  <c:v>0.9962284</c:v>
                </c:pt>
                <c:pt idx="191">
                  <c:v>0.9939146</c:v>
                </c:pt>
                <c:pt idx="192">
                  <c:v>1.003607</c:v>
                </c:pt>
                <c:pt idx="193">
                  <c:v>0.9937193</c:v>
                </c:pt>
                <c:pt idx="194">
                  <c:v>0.9882643</c:v>
                </c:pt>
                <c:pt idx="195">
                  <c:v>0.9945452</c:v>
                </c:pt>
                <c:pt idx="196">
                  <c:v>0.9936494</c:v>
                </c:pt>
                <c:pt idx="197">
                  <c:v>0.9963812</c:v>
                </c:pt>
                <c:pt idx="198">
                  <c:v>0.997114</c:v>
                </c:pt>
                <c:pt idx="199">
                  <c:v>0.9992991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3428824"/>
        <c:axId val="-2109964856"/>
      </c:scatterChart>
      <c:valAx>
        <c:axId val="-212342882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9964856"/>
        <c:crosses val="autoZero"/>
        <c:crossBetween val="midCat"/>
      </c:valAx>
      <c:valAx>
        <c:axId val="-2109964856"/>
        <c:scaling>
          <c:orientation val="minMax"/>
          <c:max val="2.1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23428824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alles_new!$D$1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0.000359063829787234</c:v>
                </c:pt>
                <c:pt idx="11">
                  <c:v>0.256238660869565</c:v>
                </c:pt>
                <c:pt idx="12">
                  <c:v>1.09096009022556</c:v>
                </c:pt>
                <c:pt idx="13">
                  <c:v>1.4212571958285</c:v>
                </c:pt>
                <c:pt idx="14">
                  <c:v>1.1363515446339</c:v>
                </c:pt>
                <c:pt idx="15">
                  <c:v>0.984705307971014</c:v>
                </c:pt>
                <c:pt idx="16">
                  <c:v>0.865301625531915</c:v>
                </c:pt>
                <c:pt idx="17">
                  <c:v>0.835786693017126</c:v>
                </c:pt>
                <c:pt idx="18">
                  <c:v>0.840840658938377</c:v>
                </c:pt>
                <c:pt idx="19">
                  <c:v>0.868129299327355</c:v>
                </c:pt>
                <c:pt idx="20">
                  <c:v>0.934809627016128</c:v>
                </c:pt>
                <c:pt idx="21">
                  <c:v>1.02435588363954</c:v>
                </c:pt>
                <c:pt idx="22">
                  <c:v>1.13638567438148</c:v>
                </c:pt>
                <c:pt idx="23">
                  <c:v>1.1833052693032</c:v>
                </c:pt>
                <c:pt idx="24">
                  <c:v>1.11231675174825</c:v>
                </c:pt>
                <c:pt idx="25">
                  <c:v>1.02119293498452</c:v>
                </c:pt>
                <c:pt idx="26">
                  <c:v>0.970392385243592</c:v>
                </c:pt>
                <c:pt idx="27">
                  <c:v>0.953518531449153</c:v>
                </c:pt>
                <c:pt idx="28">
                  <c:v>0.95694374343586</c:v>
                </c:pt>
                <c:pt idx="29">
                  <c:v>0.970669459954231</c:v>
                </c:pt>
                <c:pt idx="30">
                  <c:v>0.982511340683569</c:v>
                </c:pt>
                <c:pt idx="31">
                  <c:v>0.994814775326798</c:v>
                </c:pt>
                <c:pt idx="32">
                  <c:v>1.00523873061459</c:v>
                </c:pt>
                <c:pt idx="33">
                  <c:v>1.01187976081603</c:v>
                </c:pt>
                <c:pt idx="34">
                  <c:v>1.00995711858704</c:v>
                </c:pt>
                <c:pt idx="35">
                  <c:v>1.00319083385975</c:v>
                </c:pt>
                <c:pt idx="36">
                  <c:v>0.998822152432593</c:v>
                </c:pt>
                <c:pt idx="37">
                  <c:v>0.999224850650276</c:v>
                </c:pt>
                <c:pt idx="38">
                  <c:v>1.00167926495284</c:v>
                </c:pt>
                <c:pt idx="39">
                  <c:v>1.00366753040583</c:v>
                </c:pt>
                <c:pt idx="40">
                  <c:v>1.00406090401093</c:v>
                </c:pt>
                <c:pt idx="41">
                  <c:v>1.00292179777828</c:v>
                </c:pt>
                <c:pt idx="42">
                  <c:v>1.00059757953568</c:v>
                </c:pt>
                <c:pt idx="43">
                  <c:v>0.998485195111493</c:v>
                </c:pt>
                <c:pt idx="44">
                  <c:v>0.997277609478105</c:v>
                </c:pt>
                <c:pt idx="45">
                  <c:v>0.996949697574898</c:v>
                </c:pt>
                <c:pt idx="46">
                  <c:v>0.997634467466719</c:v>
                </c:pt>
                <c:pt idx="47">
                  <c:v>0.998697392131981</c:v>
                </c:pt>
                <c:pt idx="48">
                  <c:v>0.999535172687927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alles_new!$G$1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0.000981361702127659</c:v>
                </c:pt>
                <c:pt idx="11">
                  <c:v>0.696594278260869</c:v>
                </c:pt>
                <c:pt idx="12">
                  <c:v>2.02865978947368</c:v>
                </c:pt>
                <c:pt idx="13">
                  <c:v>1.53566774044032</c:v>
                </c:pt>
                <c:pt idx="14">
                  <c:v>0.928590010030089</c:v>
                </c:pt>
                <c:pt idx="15">
                  <c:v>0.772055335144927</c:v>
                </c:pt>
                <c:pt idx="16">
                  <c:v>0.700771004255319</c:v>
                </c:pt>
                <c:pt idx="17">
                  <c:v>0.718426304347825</c:v>
                </c:pt>
                <c:pt idx="18">
                  <c:v>0.759351775472848</c:v>
                </c:pt>
                <c:pt idx="19">
                  <c:v>0.824316378923768</c:v>
                </c:pt>
                <c:pt idx="20">
                  <c:v>0.930500050403225</c:v>
                </c:pt>
                <c:pt idx="21">
                  <c:v>1.07388618110236</c:v>
                </c:pt>
                <c:pt idx="22">
                  <c:v>1.23741172785315</c:v>
                </c:pt>
                <c:pt idx="23">
                  <c:v>1.23731227495292</c:v>
                </c:pt>
                <c:pt idx="24">
                  <c:v>1.10831156293706</c:v>
                </c:pt>
                <c:pt idx="25">
                  <c:v>1.00734415789473</c:v>
                </c:pt>
                <c:pt idx="26">
                  <c:v>0.965757386651649</c:v>
                </c:pt>
                <c:pt idx="27">
                  <c:v>0.95627417290108</c:v>
                </c:pt>
                <c:pt idx="28">
                  <c:v>0.962747704426107</c:v>
                </c:pt>
                <c:pt idx="29">
                  <c:v>0.97434027688787</c:v>
                </c:pt>
                <c:pt idx="30">
                  <c:v>0.983353845644982</c:v>
                </c:pt>
                <c:pt idx="31">
                  <c:v>0.992235065359478</c:v>
                </c:pt>
                <c:pt idx="32">
                  <c:v>0.998919760673945</c:v>
                </c:pt>
                <c:pt idx="33">
                  <c:v>1.00318845409778</c:v>
                </c:pt>
                <c:pt idx="34">
                  <c:v>1.00179087132043</c:v>
                </c:pt>
                <c:pt idx="35">
                  <c:v>1.00273012160455</c:v>
                </c:pt>
                <c:pt idx="36">
                  <c:v>1.00684422202138</c:v>
                </c:pt>
                <c:pt idx="37">
                  <c:v>1.01122700728883</c:v>
                </c:pt>
                <c:pt idx="38">
                  <c:v>1.01267974551091</c:v>
                </c:pt>
                <c:pt idx="39">
                  <c:v>1.0100252963769</c:v>
                </c:pt>
                <c:pt idx="40">
                  <c:v>1.00457711908605</c:v>
                </c:pt>
                <c:pt idx="41">
                  <c:v>0.998922897302197</c:v>
                </c:pt>
                <c:pt idx="42">
                  <c:v>0.994486227429065</c:v>
                </c:pt>
                <c:pt idx="43">
                  <c:v>0.992822288807892</c:v>
                </c:pt>
                <c:pt idx="44">
                  <c:v>0.993773772245552</c:v>
                </c:pt>
                <c:pt idx="45">
                  <c:v>0.996474731336193</c:v>
                </c:pt>
                <c:pt idx="46">
                  <c:v>0.999598783048945</c:v>
                </c:pt>
                <c:pt idx="47">
                  <c:v>1.00195961566352</c:v>
                </c:pt>
                <c:pt idx="48">
                  <c:v>1.00312588640579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[1]MD!$D$1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[1]MD!$A$2:$A$492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[1]MD!$D$2:$D$492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0.0007544135</c:v>
                </c:pt>
                <c:pt idx="49">
                  <c:v>0.007935163</c:v>
                </c:pt>
                <c:pt idx="50">
                  <c:v>0.04271872</c:v>
                </c:pt>
                <c:pt idx="51">
                  <c:v>0.1628782</c:v>
                </c:pt>
                <c:pt idx="52">
                  <c:v>0.3714665</c:v>
                </c:pt>
                <c:pt idx="53">
                  <c:v>0.6112206</c:v>
                </c:pt>
                <c:pt idx="54">
                  <c:v>0.8301208</c:v>
                </c:pt>
                <c:pt idx="55">
                  <c:v>0.9467855</c:v>
                </c:pt>
                <c:pt idx="56">
                  <c:v>0.9855943</c:v>
                </c:pt>
                <c:pt idx="57">
                  <c:v>0.9219045</c:v>
                </c:pt>
                <c:pt idx="58">
                  <c:v>0.896755</c:v>
                </c:pt>
                <c:pt idx="59">
                  <c:v>0.8412472</c:v>
                </c:pt>
                <c:pt idx="60">
                  <c:v>0.8181262</c:v>
                </c:pt>
                <c:pt idx="61">
                  <c:v>0.7674415</c:v>
                </c:pt>
                <c:pt idx="62">
                  <c:v>0.7575289</c:v>
                </c:pt>
                <c:pt idx="63">
                  <c:v>0.7628377</c:v>
                </c:pt>
                <c:pt idx="64">
                  <c:v>0.763422</c:v>
                </c:pt>
                <c:pt idx="65">
                  <c:v>0.7460447</c:v>
                </c:pt>
                <c:pt idx="66">
                  <c:v>0.7514478</c:v>
                </c:pt>
                <c:pt idx="67">
                  <c:v>0.7576705</c:v>
                </c:pt>
                <c:pt idx="68">
                  <c:v>0.7663118</c:v>
                </c:pt>
                <c:pt idx="69">
                  <c:v>0.773874</c:v>
                </c:pt>
                <c:pt idx="70">
                  <c:v>0.7694628</c:v>
                </c:pt>
                <c:pt idx="71">
                  <c:v>0.7731664</c:v>
                </c:pt>
                <c:pt idx="72">
                  <c:v>0.7890643</c:v>
                </c:pt>
                <c:pt idx="73">
                  <c:v>0.8060734</c:v>
                </c:pt>
                <c:pt idx="74">
                  <c:v>0.8245879</c:v>
                </c:pt>
                <c:pt idx="75">
                  <c:v>0.8163575</c:v>
                </c:pt>
                <c:pt idx="76">
                  <c:v>0.8136651</c:v>
                </c:pt>
                <c:pt idx="77">
                  <c:v>0.8336472</c:v>
                </c:pt>
                <c:pt idx="78">
                  <c:v>0.845924</c:v>
                </c:pt>
                <c:pt idx="79">
                  <c:v>0.852611</c:v>
                </c:pt>
                <c:pt idx="80">
                  <c:v>0.8630645</c:v>
                </c:pt>
                <c:pt idx="81">
                  <c:v>0.8597704</c:v>
                </c:pt>
                <c:pt idx="82">
                  <c:v>0.8696958</c:v>
                </c:pt>
                <c:pt idx="83">
                  <c:v>0.8729649</c:v>
                </c:pt>
                <c:pt idx="84">
                  <c:v>0.8910513</c:v>
                </c:pt>
                <c:pt idx="85">
                  <c:v>0.881328</c:v>
                </c:pt>
                <c:pt idx="86">
                  <c:v>0.8913188</c:v>
                </c:pt>
                <c:pt idx="87">
                  <c:v>0.9072967</c:v>
                </c:pt>
                <c:pt idx="88">
                  <c:v>0.9255354</c:v>
                </c:pt>
                <c:pt idx="89">
                  <c:v>0.9336249</c:v>
                </c:pt>
                <c:pt idx="90">
                  <c:v>0.9361069</c:v>
                </c:pt>
                <c:pt idx="91">
                  <c:v>0.9413868</c:v>
                </c:pt>
                <c:pt idx="92">
                  <c:v>0.9378479</c:v>
                </c:pt>
                <c:pt idx="93">
                  <c:v>0.9494951</c:v>
                </c:pt>
                <c:pt idx="94">
                  <c:v>0.9508732</c:v>
                </c:pt>
                <c:pt idx="95">
                  <c:v>0.9562156</c:v>
                </c:pt>
                <c:pt idx="96">
                  <c:v>0.9613945</c:v>
                </c:pt>
                <c:pt idx="97">
                  <c:v>0.9658686</c:v>
                </c:pt>
                <c:pt idx="98">
                  <c:v>0.9633155</c:v>
                </c:pt>
                <c:pt idx="99">
                  <c:v>0.9683928</c:v>
                </c:pt>
                <c:pt idx="100">
                  <c:v>0.9674252</c:v>
                </c:pt>
                <c:pt idx="101">
                  <c:v>0.9715801</c:v>
                </c:pt>
                <c:pt idx="102">
                  <c:v>0.9806955</c:v>
                </c:pt>
                <c:pt idx="103">
                  <c:v>0.9923905</c:v>
                </c:pt>
                <c:pt idx="104">
                  <c:v>1.003683</c:v>
                </c:pt>
                <c:pt idx="105">
                  <c:v>1.017549</c:v>
                </c:pt>
                <c:pt idx="106">
                  <c:v>1.027374</c:v>
                </c:pt>
                <c:pt idx="107">
                  <c:v>1.039332</c:v>
                </c:pt>
                <c:pt idx="108">
                  <c:v>1.064916</c:v>
                </c:pt>
                <c:pt idx="109">
                  <c:v>1.08001</c:v>
                </c:pt>
                <c:pt idx="110">
                  <c:v>1.093903</c:v>
                </c:pt>
                <c:pt idx="111">
                  <c:v>1.102071</c:v>
                </c:pt>
                <c:pt idx="112">
                  <c:v>1.101892</c:v>
                </c:pt>
                <c:pt idx="113">
                  <c:v>1.109429</c:v>
                </c:pt>
                <c:pt idx="114">
                  <c:v>1.110952</c:v>
                </c:pt>
                <c:pt idx="115">
                  <c:v>1.108785</c:v>
                </c:pt>
                <c:pt idx="116">
                  <c:v>1.110144</c:v>
                </c:pt>
                <c:pt idx="117">
                  <c:v>1.095883</c:v>
                </c:pt>
                <c:pt idx="118">
                  <c:v>1.091523</c:v>
                </c:pt>
                <c:pt idx="119">
                  <c:v>1.085821</c:v>
                </c:pt>
                <c:pt idx="120">
                  <c:v>1.076905</c:v>
                </c:pt>
                <c:pt idx="121">
                  <c:v>1.070031</c:v>
                </c:pt>
                <c:pt idx="122">
                  <c:v>1.061078</c:v>
                </c:pt>
                <c:pt idx="123">
                  <c:v>1.052774</c:v>
                </c:pt>
                <c:pt idx="124">
                  <c:v>1.041893</c:v>
                </c:pt>
                <c:pt idx="125">
                  <c:v>1.046673</c:v>
                </c:pt>
                <c:pt idx="126">
                  <c:v>1.037832</c:v>
                </c:pt>
                <c:pt idx="127">
                  <c:v>1.032032</c:v>
                </c:pt>
                <c:pt idx="128">
                  <c:v>1.025443</c:v>
                </c:pt>
                <c:pt idx="129">
                  <c:v>1.01551</c:v>
                </c:pt>
                <c:pt idx="130">
                  <c:v>1.010776</c:v>
                </c:pt>
                <c:pt idx="131">
                  <c:v>1.009242</c:v>
                </c:pt>
                <c:pt idx="132">
                  <c:v>1.009611</c:v>
                </c:pt>
                <c:pt idx="133">
                  <c:v>1.004545</c:v>
                </c:pt>
                <c:pt idx="134">
                  <c:v>1.01039</c:v>
                </c:pt>
                <c:pt idx="135">
                  <c:v>0.9943273</c:v>
                </c:pt>
                <c:pt idx="136">
                  <c:v>0.9835471</c:v>
                </c:pt>
                <c:pt idx="137">
                  <c:v>0.9857621</c:v>
                </c:pt>
                <c:pt idx="138">
                  <c:v>0.9834768</c:v>
                </c:pt>
                <c:pt idx="139">
                  <c:v>0.9808126</c:v>
                </c:pt>
                <c:pt idx="140">
                  <c:v>0.9809873</c:v>
                </c:pt>
                <c:pt idx="141">
                  <c:v>0.9840515</c:v>
                </c:pt>
                <c:pt idx="142">
                  <c:v>0.9702945</c:v>
                </c:pt>
                <c:pt idx="143">
                  <c:v>0.9710979</c:v>
                </c:pt>
                <c:pt idx="144">
                  <c:v>0.9591651</c:v>
                </c:pt>
                <c:pt idx="145">
                  <c:v>0.9732842</c:v>
                </c:pt>
                <c:pt idx="146">
                  <c:v>0.9752171</c:v>
                </c:pt>
                <c:pt idx="147">
                  <c:v>0.9639361</c:v>
                </c:pt>
                <c:pt idx="148">
                  <c:v>0.9736141</c:v>
                </c:pt>
                <c:pt idx="149">
                  <c:v>0.9747748</c:v>
                </c:pt>
                <c:pt idx="150">
                  <c:v>0.9673587</c:v>
                </c:pt>
                <c:pt idx="151">
                  <c:v>0.96902</c:v>
                </c:pt>
                <c:pt idx="152">
                  <c:v>0.982049</c:v>
                </c:pt>
                <c:pt idx="153">
                  <c:v>0.9720804</c:v>
                </c:pt>
                <c:pt idx="154">
                  <c:v>0.9756477</c:v>
                </c:pt>
                <c:pt idx="155">
                  <c:v>0.9822549</c:v>
                </c:pt>
                <c:pt idx="156">
                  <c:v>0.9916273</c:v>
                </c:pt>
                <c:pt idx="157">
                  <c:v>0.991265</c:v>
                </c:pt>
                <c:pt idx="158">
                  <c:v>0.9899882</c:v>
                </c:pt>
                <c:pt idx="159">
                  <c:v>0.9918696</c:v>
                </c:pt>
                <c:pt idx="160">
                  <c:v>0.9976425</c:v>
                </c:pt>
                <c:pt idx="161">
                  <c:v>1.00178</c:v>
                </c:pt>
                <c:pt idx="162">
                  <c:v>1.004503</c:v>
                </c:pt>
                <c:pt idx="163">
                  <c:v>1.007315</c:v>
                </c:pt>
                <c:pt idx="164">
                  <c:v>1.010997</c:v>
                </c:pt>
                <c:pt idx="165">
                  <c:v>1.004814</c:v>
                </c:pt>
                <c:pt idx="166">
                  <c:v>1.00045</c:v>
                </c:pt>
                <c:pt idx="167">
                  <c:v>0.9971984</c:v>
                </c:pt>
                <c:pt idx="168">
                  <c:v>0.9987284</c:v>
                </c:pt>
                <c:pt idx="169">
                  <c:v>1.010138</c:v>
                </c:pt>
                <c:pt idx="170">
                  <c:v>1.006752</c:v>
                </c:pt>
                <c:pt idx="171">
                  <c:v>1.002256</c:v>
                </c:pt>
                <c:pt idx="172">
                  <c:v>1.010533</c:v>
                </c:pt>
                <c:pt idx="173">
                  <c:v>1.006983</c:v>
                </c:pt>
                <c:pt idx="174">
                  <c:v>1.005202</c:v>
                </c:pt>
                <c:pt idx="175">
                  <c:v>1.011047</c:v>
                </c:pt>
                <c:pt idx="176">
                  <c:v>1.011134</c:v>
                </c:pt>
                <c:pt idx="177">
                  <c:v>0.9970913</c:v>
                </c:pt>
                <c:pt idx="178">
                  <c:v>1.013104</c:v>
                </c:pt>
                <c:pt idx="179">
                  <c:v>1.024492</c:v>
                </c:pt>
                <c:pt idx="180">
                  <c:v>1.024172</c:v>
                </c:pt>
                <c:pt idx="181">
                  <c:v>1.025005</c:v>
                </c:pt>
                <c:pt idx="182">
                  <c:v>1.025397</c:v>
                </c:pt>
                <c:pt idx="183">
                  <c:v>1.024604</c:v>
                </c:pt>
                <c:pt idx="184">
                  <c:v>1.021794</c:v>
                </c:pt>
                <c:pt idx="185">
                  <c:v>1.024743</c:v>
                </c:pt>
                <c:pt idx="186">
                  <c:v>1.027722</c:v>
                </c:pt>
                <c:pt idx="187">
                  <c:v>1.023448</c:v>
                </c:pt>
                <c:pt idx="188">
                  <c:v>1.020694</c:v>
                </c:pt>
                <c:pt idx="189">
                  <c:v>1.024548</c:v>
                </c:pt>
                <c:pt idx="190">
                  <c:v>1.017967</c:v>
                </c:pt>
                <c:pt idx="191">
                  <c:v>1.009126</c:v>
                </c:pt>
                <c:pt idx="192">
                  <c:v>1.009342</c:v>
                </c:pt>
                <c:pt idx="193">
                  <c:v>1.008726</c:v>
                </c:pt>
                <c:pt idx="194">
                  <c:v>1.012573</c:v>
                </c:pt>
                <c:pt idx="195">
                  <c:v>1.005665</c:v>
                </c:pt>
                <c:pt idx="196">
                  <c:v>1.009847</c:v>
                </c:pt>
                <c:pt idx="197">
                  <c:v>1.006731</c:v>
                </c:pt>
                <c:pt idx="198">
                  <c:v>1.001808</c:v>
                </c:pt>
                <c:pt idx="199">
                  <c:v>1.009772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932744"/>
        <c:axId val="-2094667144"/>
      </c:scatterChart>
      <c:valAx>
        <c:axId val="-212793274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4667144"/>
        <c:crosses val="autoZero"/>
        <c:crossBetween val="midCat"/>
      </c:valAx>
      <c:valAx>
        <c:axId val="-2094667144"/>
        <c:scaling>
          <c:orientation val="minMax"/>
          <c:max val="2.1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27932744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538667"/>
              </p:ext>
            </p:extLst>
          </p:nvPr>
        </p:nvGraphicFramePr>
        <p:xfrm>
          <a:off x="-1" y="0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61008" y="-4076"/>
            <a:ext cx="97975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Times New Roman"/>
                <a:cs typeface="Times New Roman"/>
              </a:rPr>
              <a:t>Acetone</a:t>
            </a:r>
            <a:endParaRPr kumimoji="1" lang="zh-CN" alt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735544"/>
              </p:ext>
            </p:extLst>
          </p:nvPr>
        </p:nvGraphicFramePr>
        <p:xfrm>
          <a:off x="0" y="2038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87628"/>
              </p:ext>
            </p:extLst>
          </p:nvPr>
        </p:nvGraphicFramePr>
        <p:xfrm>
          <a:off x="2520000" y="2038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807236"/>
              </p:ext>
            </p:extLst>
          </p:nvPr>
        </p:nvGraphicFramePr>
        <p:xfrm>
          <a:off x="4824000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7</cp:revision>
  <dcterms:created xsi:type="dcterms:W3CDTF">2016-12-11T20:04:46Z</dcterms:created>
  <dcterms:modified xsi:type="dcterms:W3CDTF">2017-01-02T21:59:46Z</dcterms:modified>
</cp:coreProperties>
</file>