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88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3"/>
          <c:tx>
            <c:strRef>
              <c:f>alles!$I$1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alles!$I$2:$I$146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5.64292449543577E-9</c:v>
                </c:pt>
                <c:pt idx="32" formatCode="0.00E+00">
                  <c:v>1.1281946005038E-5</c:v>
                </c:pt>
                <c:pt idx="33" formatCode="0.00E+00">
                  <c:v>0.00131439333115419</c:v>
                </c:pt>
                <c:pt idx="34" formatCode="0.00E+00">
                  <c:v>0.0110523793664055</c:v>
                </c:pt>
                <c:pt idx="35">
                  <c:v>0.113381684963187</c:v>
                </c:pt>
                <c:pt idx="36">
                  <c:v>0.198409809999635</c:v>
                </c:pt>
                <c:pt idx="37">
                  <c:v>0.719357223399351</c:v>
                </c:pt>
                <c:pt idx="38">
                  <c:v>0.990808265489407</c:v>
                </c:pt>
                <c:pt idx="39">
                  <c:v>0.951754373176871</c:v>
                </c:pt>
                <c:pt idx="40">
                  <c:v>1.18832102423704</c:v>
                </c:pt>
                <c:pt idx="41">
                  <c:v>1.75496865243515</c:v>
                </c:pt>
                <c:pt idx="42">
                  <c:v>1.55855035652004</c:v>
                </c:pt>
                <c:pt idx="43">
                  <c:v>1.52535352005443</c:v>
                </c:pt>
                <c:pt idx="44">
                  <c:v>1.59417201109609</c:v>
                </c:pt>
                <c:pt idx="45">
                  <c:v>1.56129861721223</c:v>
                </c:pt>
                <c:pt idx="46">
                  <c:v>1.60485357496977</c:v>
                </c:pt>
                <c:pt idx="47">
                  <c:v>1.44007640833113</c:v>
                </c:pt>
                <c:pt idx="48">
                  <c:v>1.51188307317712</c:v>
                </c:pt>
                <c:pt idx="49">
                  <c:v>1.36294728629508</c:v>
                </c:pt>
                <c:pt idx="50">
                  <c:v>1.4695391795651</c:v>
                </c:pt>
                <c:pt idx="51">
                  <c:v>1.35116835868613</c:v>
                </c:pt>
                <c:pt idx="52">
                  <c:v>1.28489063267603</c:v>
                </c:pt>
                <c:pt idx="53">
                  <c:v>1.24951541400501</c:v>
                </c:pt>
                <c:pt idx="54">
                  <c:v>1.19329316871865</c:v>
                </c:pt>
                <c:pt idx="55">
                  <c:v>1.14827701256629</c:v>
                </c:pt>
                <c:pt idx="56">
                  <c:v>1.16385334110262</c:v>
                </c:pt>
                <c:pt idx="57">
                  <c:v>0.997230631209858</c:v>
                </c:pt>
                <c:pt idx="58">
                  <c:v>1.01550472585597</c:v>
                </c:pt>
                <c:pt idx="59">
                  <c:v>1.00104854773149</c:v>
                </c:pt>
                <c:pt idx="60">
                  <c:v>0.912139180837555</c:v>
                </c:pt>
                <c:pt idx="61">
                  <c:v>0.856977141508771</c:v>
                </c:pt>
                <c:pt idx="62">
                  <c:v>0.842861747674997</c:v>
                </c:pt>
                <c:pt idx="63">
                  <c:v>0.835085856296116</c:v>
                </c:pt>
                <c:pt idx="64">
                  <c:v>0.809359142637787</c:v>
                </c:pt>
                <c:pt idx="65">
                  <c:v>0.78940246503062</c:v>
                </c:pt>
                <c:pt idx="66">
                  <c:v>0.788583442481572</c:v>
                </c:pt>
                <c:pt idx="67">
                  <c:v>0.810227169100052</c:v>
                </c:pt>
                <c:pt idx="68">
                  <c:v>0.815594842135063</c:v>
                </c:pt>
                <c:pt idx="69">
                  <c:v>0.858952787876401</c:v>
                </c:pt>
                <c:pt idx="70">
                  <c:v>0.88618097982733</c:v>
                </c:pt>
                <c:pt idx="71">
                  <c:v>0.915349197847437</c:v>
                </c:pt>
                <c:pt idx="72">
                  <c:v>0.962996070216823</c:v>
                </c:pt>
                <c:pt idx="73">
                  <c:v>0.991885941722785</c:v>
                </c:pt>
                <c:pt idx="74">
                  <c:v>1.02073744648614</c:v>
                </c:pt>
                <c:pt idx="75">
                  <c:v>1.01303559389386</c:v>
                </c:pt>
                <c:pt idx="76">
                  <c:v>1.00622052851278</c:v>
                </c:pt>
                <c:pt idx="77">
                  <c:v>1.03975612109846</c:v>
                </c:pt>
                <c:pt idx="78">
                  <c:v>1.02001611819121</c:v>
                </c:pt>
                <c:pt idx="79">
                  <c:v>1.01800636070306</c:v>
                </c:pt>
                <c:pt idx="80">
                  <c:v>1.0286955139889</c:v>
                </c:pt>
                <c:pt idx="81">
                  <c:v>1.02402463845951</c:v>
                </c:pt>
                <c:pt idx="82">
                  <c:v>1.02718150112654</c:v>
                </c:pt>
                <c:pt idx="83">
                  <c:v>1.02492829747187</c:v>
                </c:pt>
                <c:pt idx="84">
                  <c:v>1.03208168653003</c:v>
                </c:pt>
                <c:pt idx="85">
                  <c:v>1.03220970191388</c:v>
                </c:pt>
                <c:pt idx="86">
                  <c:v>1.03102960097216</c:v>
                </c:pt>
                <c:pt idx="87">
                  <c:v>1.03741466525071</c:v>
                </c:pt>
                <c:pt idx="88">
                  <c:v>1.03381690557427</c:v>
                </c:pt>
                <c:pt idx="89">
                  <c:v>1.03403368625259</c:v>
                </c:pt>
                <c:pt idx="90">
                  <c:v>1.03468333926741</c:v>
                </c:pt>
                <c:pt idx="91">
                  <c:v>1.032886034602</c:v>
                </c:pt>
                <c:pt idx="92">
                  <c:v>1.02936695588691</c:v>
                </c:pt>
                <c:pt idx="93">
                  <c:v>1.02408146502002</c:v>
                </c:pt>
                <c:pt idx="94">
                  <c:v>1.01997705910143</c:v>
                </c:pt>
                <c:pt idx="95">
                  <c:v>1.01757482478752</c:v>
                </c:pt>
                <c:pt idx="96">
                  <c:v>1.01409985574558</c:v>
                </c:pt>
                <c:pt idx="97">
                  <c:v>1.00660318179592</c:v>
                </c:pt>
                <c:pt idx="98">
                  <c:v>1.00389202124853</c:v>
                </c:pt>
                <c:pt idx="99">
                  <c:v>1.00199912785343</c:v>
                </c:pt>
                <c:pt idx="100">
                  <c:v>0.997783320272652</c:v>
                </c:pt>
                <c:pt idx="101">
                  <c:v>0.993087243339336</c:v>
                </c:pt>
                <c:pt idx="102">
                  <c:v>0.991173208887126</c:v>
                </c:pt>
                <c:pt idx="103">
                  <c:v>0.986679995622161</c:v>
                </c:pt>
                <c:pt idx="104">
                  <c:v>0.987277973041421</c:v>
                </c:pt>
                <c:pt idx="105">
                  <c:v>0.982568969400994</c:v>
                </c:pt>
                <c:pt idx="106">
                  <c:v>0.981480963638088</c:v>
                </c:pt>
                <c:pt idx="107">
                  <c:v>0.981301660255637</c:v>
                </c:pt>
                <c:pt idx="108">
                  <c:v>0.980314496657797</c:v>
                </c:pt>
                <c:pt idx="109">
                  <c:v>0.980592302473883</c:v>
                </c:pt>
                <c:pt idx="110">
                  <c:v>0.981501447529491</c:v>
                </c:pt>
                <c:pt idx="111">
                  <c:v>0.982650053913399</c:v>
                </c:pt>
                <c:pt idx="112">
                  <c:v>0.984573633122612</c:v>
                </c:pt>
                <c:pt idx="113">
                  <c:v>0.987538697618154</c:v>
                </c:pt>
                <c:pt idx="114">
                  <c:v>0.990441455661959</c:v>
                </c:pt>
                <c:pt idx="115">
                  <c:v>0.992274073455571</c:v>
                </c:pt>
                <c:pt idx="116">
                  <c:v>0.994675477077329</c:v>
                </c:pt>
                <c:pt idx="117">
                  <c:v>0.999819382157651</c:v>
                </c:pt>
                <c:pt idx="118">
                  <c:v>1.00185067221974</c:v>
                </c:pt>
                <c:pt idx="119">
                  <c:v>1.00369398884905</c:v>
                </c:pt>
                <c:pt idx="120">
                  <c:v>1.00571955937172</c:v>
                </c:pt>
                <c:pt idx="121">
                  <c:v>1.00894955804699</c:v>
                </c:pt>
                <c:pt idx="122">
                  <c:v>1.00936745475008</c:v>
                </c:pt>
                <c:pt idx="123">
                  <c:v>1.01082842143361</c:v>
                </c:pt>
                <c:pt idx="124">
                  <c:v>1.01062083111538</c:v>
                </c:pt>
                <c:pt idx="125">
                  <c:v>1.01118165355789</c:v>
                </c:pt>
                <c:pt idx="126">
                  <c:v>1.01073884124476</c:v>
                </c:pt>
                <c:pt idx="127">
                  <c:v>1.01089256719584</c:v>
                </c:pt>
                <c:pt idx="128">
                  <c:v>1.00925599716699</c:v>
                </c:pt>
                <c:pt idx="129">
                  <c:v>1.00855990616337</c:v>
                </c:pt>
                <c:pt idx="130">
                  <c:v>1.00764685098366</c:v>
                </c:pt>
                <c:pt idx="131">
                  <c:v>1.00612893603378</c:v>
                </c:pt>
                <c:pt idx="132">
                  <c:v>1.00541082590968</c:v>
                </c:pt>
                <c:pt idx="133">
                  <c:v>1.0031353288846</c:v>
                </c:pt>
                <c:pt idx="134">
                  <c:v>1.00236304717595</c:v>
                </c:pt>
                <c:pt idx="135">
                  <c:v>1.00174153359815</c:v>
                </c:pt>
                <c:pt idx="136">
                  <c:v>1.00132807567394</c:v>
                </c:pt>
                <c:pt idx="137">
                  <c:v>0.998565834047837</c:v>
                </c:pt>
                <c:pt idx="138">
                  <c:v>0.999499557760282</c:v>
                </c:pt>
                <c:pt idx="139">
                  <c:v>0.998415506512998</c:v>
                </c:pt>
                <c:pt idx="140">
                  <c:v>0.997991416878254</c:v>
                </c:pt>
                <c:pt idx="141">
                  <c:v>0.997157355413287</c:v>
                </c:pt>
                <c:pt idx="142">
                  <c:v>0.997184140319497</c:v>
                </c:pt>
                <c:pt idx="143">
                  <c:v>0.997397013499687</c:v>
                </c:pt>
                <c:pt idx="144">
                  <c:v>0.99720923743646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alles!$J$1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alles!$J$2:$J$146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6.36144015106092E-6</c:v>
                </c:pt>
                <c:pt idx="34" formatCode="0.00E+00">
                  <c:v>0.000730105165552887</c:v>
                </c:pt>
                <c:pt idx="35" formatCode="0.00E+00">
                  <c:v>0.0197765600226191</c:v>
                </c:pt>
                <c:pt idx="36" formatCode="0.00E+00">
                  <c:v>0.0969206810045856</c:v>
                </c:pt>
                <c:pt idx="37">
                  <c:v>0.518771280771247</c:v>
                </c:pt>
                <c:pt idx="38">
                  <c:v>0.957475289041604</c:v>
                </c:pt>
                <c:pt idx="39">
                  <c:v>1.53773246404382</c:v>
                </c:pt>
                <c:pt idx="40">
                  <c:v>1.61436403340765</c:v>
                </c:pt>
                <c:pt idx="41">
                  <c:v>1.84664277303268</c:v>
                </c:pt>
                <c:pt idx="42">
                  <c:v>1.9261160598873</c:v>
                </c:pt>
                <c:pt idx="43">
                  <c:v>1.83614632769318</c:v>
                </c:pt>
                <c:pt idx="44">
                  <c:v>1.76256174969424</c:v>
                </c:pt>
                <c:pt idx="45">
                  <c:v>1.68640019476593</c:v>
                </c:pt>
                <c:pt idx="46">
                  <c:v>1.437874047699967</c:v>
                </c:pt>
                <c:pt idx="47">
                  <c:v>1.55373233422225</c:v>
                </c:pt>
                <c:pt idx="48">
                  <c:v>1.3985004855574</c:v>
                </c:pt>
                <c:pt idx="49">
                  <c:v>1.28594617981372</c:v>
                </c:pt>
                <c:pt idx="50">
                  <c:v>1.25112974144275</c:v>
                </c:pt>
                <c:pt idx="51">
                  <c:v>1.1000734611801</c:v>
                </c:pt>
                <c:pt idx="52">
                  <c:v>1.23358975716032</c:v>
                </c:pt>
                <c:pt idx="53">
                  <c:v>1.0180242806874</c:v>
                </c:pt>
                <c:pt idx="54">
                  <c:v>1.04845900190595</c:v>
                </c:pt>
                <c:pt idx="55">
                  <c:v>1.00823630023899</c:v>
                </c:pt>
                <c:pt idx="56">
                  <c:v>0.944052908196931</c:v>
                </c:pt>
                <c:pt idx="57">
                  <c:v>0.930661842662079</c:v>
                </c:pt>
                <c:pt idx="58">
                  <c:v>0.899449174605747</c:v>
                </c:pt>
                <c:pt idx="59">
                  <c:v>0.915021674705945</c:v>
                </c:pt>
                <c:pt idx="60">
                  <c:v>0.867573583207995</c:v>
                </c:pt>
                <c:pt idx="61">
                  <c:v>0.85457013331821</c:v>
                </c:pt>
                <c:pt idx="62">
                  <c:v>0.818821992607161</c:v>
                </c:pt>
                <c:pt idx="63">
                  <c:v>0.856233263756247</c:v>
                </c:pt>
                <c:pt idx="64">
                  <c:v>0.84784786318415</c:v>
                </c:pt>
                <c:pt idx="65">
                  <c:v>0.843848843300228</c:v>
                </c:pt>
                <c:pt idx="66">
                  <c:v>0.84374217015267</c:v>
                </c:pt>
                <c:pt idx="67">
                  <c:v>0.864901588966241</c:v>
                </c:pt>
                <c:pt idx="68">
                  <c:v>0.827144686030298</c:v>
                </c:pt>
                <c:pt idx="69">
                  <c:v>0.908049922616821</c:v>
                </c:pt>
                <c:pt idx="70">
                  <c:v>0.916844186785516</c:v>
                </c:pt>
                <c:pt idx="71">
                  <c:v>0.948451318974116</c:v>
                </c:pt>
                <c:pt idx="72">
                  <c:v>0.984414417861859</c:v>
                </c:pt>
                <c:pt idx="73">
                  <c:v>1.03262931911714</c:v>
                </c:pt>
                <c:pt idx="74">
                  <c:v>1.06524472491594</c:v>
                </c:pt>
                <c:pt idx="75">
                  <c:v>1.05757763954264</c:v>
                </c:pt>
                <c:pt idx="76">
                  <c:v>1.07221549014748</c:v>
                </c:pt>
                <c:pt idx="77">
                  <c:v>1.05918473848906</c:v>
                </c:pt>
                <c:pt idx="78">
                  <c:v>1.06548546731584</c:v>
                </c:pt>
                <c:pt idx="79">
                  <c:v>1.05866661279534</c:v>
                </c:pt>
                <c:pt idx="80">
                  <c:v>1.04144816796035</c:v>
                </c:pt>
                <c:pt idx="81">
                  <c:v>1.03533931466031</c:v>
                </c:pt>
                <c:pt idx="82">
                  <c:v>1.03456431800517</c:v>
                </c:pt>
                <c:pt idx="83">
                  <c:v>1.02318227593595</c:v>
                </c:pt>
                <c:pt idx="84">
                  <c:v>1.02448911025723</c:v>
                </c:pt>
                <c:pt idx="85">
                  <c:v>1.0136491339869</c:v>
                </c:pt>
                <c:pt idx="86">
                  <c:v>1.01950249853688</c:v>
                </c:pt>
                <c:pt idx="87">
                  <c:v>1.00843673652078</c:v>
                </c:pt>
                <c:pt idx="88">
                  <c:v>1.01400684860616</c:v>
                </c:pt>
                <c:pt idx="89">
                  <c:v>1.01322027961687</c:v>
                </c:pt>
                <c:pt idx="90">
                  <c:v>1.00855232687821</c:v>
                </c:pt>
                <c:pt idx="91">
                  <c:v>1.011182281294</c:v>
                </c:pt>
                <c:pt idx="92">
                  <c:v>1.00977211547998</c:v>
                </c:pt>
                <c:pt idx="93">
                  <c:v>1.0078905029337</c:v>
                </c:pt>
                <c:pt idx="94">
                  <c:v>1.0077901840126</c:v>
                </c:pt>
                <c:pt idx="95">
                  <c:v>1.00730223839516</c:v>
                </c:pt>
                <c:pt idx="96">
                  <c:v>1.00691669013113</c:v>
                </c:pt>
                <c:pt idx="97">
                  <c:v>1.00286027741921</c:v>
                </c:pt>
                <c:pt idx="98">
                  <c:v>1.00222859557552</c:v>
                </c:pt>
                <c:pt idx="99">
                  <c:v>0.999011719777782</c:v>
                </c:pt>
                <c:pt idx="100">
                  <c:v>0.996712183480798</c:v>
                </c:pt>
                <c:pt idx="101">
                  <c:v>0.993756970522032</c:v>
                </c:pt>
                <c:pt idx="102">
                  <c:v>0.990949091501203</c:v>
                </c:pt>
                <c:pt idx="103">
                  <c:v>0.986613896620441</c:v>
                </c:pt>
                <c:pt idx="104">
                  <c:v>0.987324164453506</c:v>
                </c:pt>
                <c:pt idx="105">
                  <c:v>0.986066588523831</c:v>
                </c:pt>
                <c:pt idx="106">
                  <c:v>0.98377201890016</c:v>
                </c:pt>
                <c:pt idx="107">
                  <c:v>0.984323413715382</c:v>
                </c:pt>
                <c:pt idx="108">
                  <c:v>0.984422463109135</c:v>
                </c:pt>
                <c:pt idx="109">
                  <c:v>0.986035041735958</c:v>
                </c:pt>
                <c:pt idx="110">
                  <c:v>0.987018228009437</c:v>
                </c:pt>
                <c:pt idx="111">
                  <c:v>0.988942460094879</c:v>
                </c:pt>
                <c:pt idx="112">
                  <c:v>0.990347214175641</c:v>
                </c:pt>
                <c:pt idx="113">
                  <c:v>0.993366956227699</c:v>
                </c:pt>
                <c:pt idx="114">
                  <c:v>0.995960855825962</c:v>
                </c:pt>
                <c:pt idx="115">
                  <c:v>0.998156935794499</c:v>
                </c:pt>
                <c:pt idx="116">
                  <c:v>1.00009279146207</c:v>
                </c:pt>
                <c:pt idx="117">
                  <c:v>1.00316372196262</c:v>
                </c:pt>
                <c:pt idx="118">
                  <c:v>1.00601920602811</c:v>
                </c:pt>
                <c:pt idx="119">
                  <c:v>1.00598394491973</c:v>
                </c:pt>
                <c:pt idx="120">
                  <c:v>1.00848552408663</c:v>
                </c:pt>
                <c:pt idx="121">
                  <c:v>1.01015109994749</c:v>
                </c:pt>
                <c:pt idx="122">
                  <c:v>1.01030133785611</c:v>
                </c:pt>
                <c:pt idx="123">
                  <c:v>1.01058267803727</c:v>
                </c:pt>
                <c:pt idx="124">
                  <c:v>1.01080385002849</c:v>
                </c:pt>
                <c:pt idx="125">
                  <c:v>1.01060794682946</c:v>
                </c:pt>
                <c:pt idx="126">
                  <c:v>1.00957606985021</c:v>
                </c:pt>
                <c:pt idx="127">
                  <c:v>1.008928582834</c:v>
                </c:pt>
                <c:pt idx="128">
                  <c:v>1.0077858136321</c:v>
                </c:pt>
                <c:pt idx="129">
                  <c:v>1.00606928266737</c:v>
                </c:pt>
                <c:pt idx="130">
                  <c:v>1.00556085916366</c:v>
                </c:pt>
                <c:pt idx="131">
                  <c:v>1.00374925535025</c:v>
                </c:pt>
                <c:pt idx="132">
                  <c:v>1.00290259737718</c:v>
                </c:pt>
                <c:pt idx="133">
                  <c:v>1.00137169428584</c:v>
                </c:pt>
                <c:pt idx="134">
                  <c:v>0.999954534714862</c:v>
                </c:pt>
                <c:pt idx="135">
                  <c:v>1.00017722087909</c:v>
                </c:pt>
                <c:pt idx="136">
                  <c:v>0.999001610283846</c:v>
                </c:pt>
                <c:pt idx="137">
                  <c:v>0.998060043983506</c:v>
                </c:pt>
                <c:pt idx="138">
                  <c:v>0.997839740517181</c:v>
                </c:pt>
                <c:pt idx="139">
                  <c:v>0.997350599516232</c:v>
                </c:pt>
                <c:pt idx="140">
                  <c:v>0.998414727712983</c:v>
                </c:pt>
                <c:pt idx="141">
                  <c:v>0.996898692618289</c:v>
                </c:pt>
                <c:pt idx="142">
                  <c:v>0.997228412785821</c:v>
                </c:pt>
                <c:pt idx="143">
                  <c:v>0.997429374717317</c:v>
                </c:pt>
                <c:pt idx="144">
                  <c:v>0.998092571154903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alles!$K$1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alles!$K$2:$K$146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6.26209428770389E-5</c:v>
                </c:pt>
                <c:pt idx="31" formatCode="0.00E+00">
                  <c:v>0.00868424822393787</c:v>
                </c:pt>
                <c:pt idx="32" formatCode="0.00E+00">
                  <c:v>0.0839959548676048</c:v>
                </c:pt>
                <c:pt idx="33">
                  <c:v>0.279139180088679</c:v>
                </c:pt>
                <c:pt idx="34">
                  <c:v>0.646703740646058</c:v>
                </c:pt>
                <c:pt idx="35">
                  <c:v>0.969631119678382</c:v>
                </c:pt>
                <c:pt idx="36">
                  <c:v>1.27196009961131</c:v>
                </c:pt>
                <c:pt idx="37">
                  <c:v>1.72603028443395</c:v>
                </c:pt>
                <c:pt idx="38">
                  <c:v>1.80025209420155</c:v>
                </c:pt>
                <c:pt idx="39">
                  <c:v>2.0539570539351</c:v>
                </c:pt>
                <c:pt idx="40">
                  <c:v>1.37205885599988</c:v>
                </c:pt>
                <c:pt idx="41">
                  <c:v>1.86769997819636</c:v>
                </c:pt>
                <c:pt idx="42">
                  <c:v>1.6213819715416</c:v>
                </c:pt>
                <c:pt idx="43">
                  <c:v>1.39949307795688</c:v>
                </c:pt>
                <c:pt idx="44">
                  <c:v>1.22469872789568</c:v>
                </c:pt>
                <c:pt idx="45">
                  <c:v>1.36100289677459</c:v>
                </c:pt>
                <c:pt idx="46">
                  <c:v>1.03130429083404</c:v>
                </c:pt>
                <c:pt idx="47">
                  <c:v>1.12801386668454</c:v>
                </c:pt>
                <c:pt idx="48">
                  <c:v>1.02233581687453</c:v>
                </c:pt>
                <c:pt idx="49">
                  <c:v>0.96016200848494</c:v>
                </c:pt>
                <c:pt idx="50">
                  <c:v>0.897052893976343</c:v>
                </c:pt>
                <c:pt idx="51">
                  <c:v>0.888215761362804</c:v>
                </c:pt>
                <c:pt idx="52">
                  <c:v>0.939712304453352</c:v>
                </c:pt>
                <c:pt idx="53">
                  <c:v>0.782522158957576</c:v>
                </c:pt>
                <c:pt idx="54">
                  <c:v>0.883539075524773</c:v>
                </c:pt>
                <c:pt idx="55">
                  <c:v>0.858088048283307</c:v>
                </c:pt>
                <c:pt idx="56">
                  <c:v>0.762702987745643</c:v>
                </c:pt>
                <c:pt idx="57">
                  <c:v>0.84088433320743</c:v>
                </c:pt>
                <c:pt idx="58">
                  <c:v>0.837508606543093</c:v>
                </c:pt>
                <c:pt idx="59">
                  <c:v>0.825122139543535</c:v>
                </c:pt>
                <c:pt idx="60">
                  <c:v>0.848734682381941</c:v>
                </c:pt>
                <c:pt idx="61">
                  <c:v>0.863538871296966</c:v>
                </c:pt>
                <c:pt idx="62">
                  <c:v>0.830497238399721</c:v>
                </c:pt>
                <c:pt idx="63">
                  <c:v>0.918925544832774</c:v>
                </c:pt>
                <c:pt idx="64">
                  <c:v>0.92692355224019</c:v>
                </c:pt>
                <c:pt idx="65">
                  <c:v>0.947206794813038</c:v>
                </c:pt>
                <c:pt idx="66">
                  <c:v>0.998313274016147</c:v>
                </c:pt>
                <c:pt idx="67">
                  <c:v>1.07827032287624</c:v>
                </c:pt>
                <c:pt idx="68">
                  <c:v>1.09834252910081</c:v>
                </c:pt>
                <c:pt idx="69">
                  <c:v>1.13188021186362</c:v>
                </c:pt>
                <c:pt idx="70">
                  <c:v>1.15703728113516</c:v>
                </c:pt>
                <c:pt idx="71">
                  <c:v>1.10195320002603</c:v>
                </c:pt>
                <c:pt idx="72">
                  <c:v>1.10538790820398</c:v>
                </c:pt>
                <c:pt idx="73">
                  <c:v>1.10143682977751</c:v>
                </c:pt>
                <c:pt idx="74">
                  <c:v>1.07699818926808</c:v>
                </c:pt>
                <c:pt idx="75">
                  <c:v>1.03498472529576</c:v>
                </c:pt>
                <c:pt idx="76">
                  <c:v>1.02112659627421</c:v>
                </c:pt>
                <c:pt idx="77">
                  <c:v>1.01240205031058</c:v>
                </c:pt>
                <c:pt idx="78">
                  <c:v>1.00789756568485</c:v>
                </c:pt>
                <c:pt idx="79">
                  <c:v>1.00836309401139</c:v>
                </c:pt>
                <c:pt idx="80">
                  <c:v>0.985549832477948</c:v>
                </c:pt>
                <c:pt idx="81">
                  <c:v>1.00055220515507</c:v>
                </c:pt>
                <c:pt idx="82">
                  <c:v>0.993544520466443</c:v>
                </c:pt>
                <c:pt idx="83">
                  <c:v>0.991601565841776</c:v>
                </c:pt>
                <c:pt idx="84">
                  <c:v>0.997312012766953</c:v>
                </c:pt>
                <c:pt idx="85">
                  <c:v>0.993252517263207</c:v>
                </c:pt>
                <c:pt idx="86">
                  <c:v>0.999817686787543</c:v>
                </c:pt>
                <c:pt idx="87">
                  <c:v>1.00052342394869</c:v>
                </c:pt>
                <c:pt idx="88">
                  <c:v>0.99428522672469</c:v>
                </c:pt>
                <c:pt idx="89">
                  <c:v>0.998662324782951</c:v>
                </c:pt>
                <c:pt idx="90">
                  <c:v>0.990460744270878</c:v>
                </c:pt>
                <c:pt idx="91">
                  <c:v>1.00481506752376</c:v>
                </c:pt>
                <c:pt idx="92">
                  <c:v>0.995334647851969</c:v>
                </c:pt>
                <c:pt idx="93">
                  <c:v>0.993433755646075</c:v>
                </c:pt>
                <c:pt idx="94">
                  <c:v>0.994208390320765</c:v>
                </c:pt>
                <c:pt idx="95">
                  <c:v>0.994608164439849</c:v>
                </c:pt>
                <c:pt idx="96">
                  <c:v>0.989474937601173</c:v>
                </c:pt>
                <c:pt idx="97">
                  <c:v>0.9924167312298</c:v>
                </c:pt>
                <c:pt idx="98">
                  <c:v>0.990724395399343</c:v>
                </c:pt>
                <c:pt idx="99">
                  <c:v>0.992371687813917</c:v>
                </c:pt>
                <c:pt idx="100">
                  <c:v>0.991762319979861</c:v>
                </c:pt>
                <c:pt idx="101">
                  <c:v>0.98996150340206</c:v>
                </c:pt>
                <c:pt idx="102">
                  <c:v>0.99291595499832</c:v>
                </c:pt>
                <c:pt idx="103">
                  <c:v>0.990083228160051</c:v>
                </c:pt>
                <c:pt idx="104">
                  <c:v>0.991624509346323</c:v>
                </c:pt>
                <c:pt idx="105">
                  <c:v>0.991803033260099</c:v>
                </c:pt>
                <c:pt idx="106">
                  <c:v>0.990393407531539</c:v>
                </c:pt>
                <c:pt idx="107">
                  <c:v>0.991835813541178</c:v>
                </c:pt>
                <c:pt idx="108">
                  <c:v>0.995307632960292</c:v>
                </c:pt>
                <c:pt idx="109">
                  <c:v>0.998057251701448</c:v>
                </c:pt>
                <c:pt idx="110">
                  <c:v>0.99787717350819</c:v>
                </c:pt>
                <c:pt idx="111">
                  <c:v>1.00206249614462</c:v>
                </c:pt>
                <c:pt idx="112">
                  <c:v>1.00380990136152</c:v>
                </c:pt>
                <c:pt idx="113">
                  <c:v>1.00706475316252</c:v>
                </c:pt>
                <c:pt idx="114">
                  <c:v>1.00842721546065</c:v>
                </c:pt>
                <c:pt idx="115">
                  <c:v>1.00948367880923</c:v>
                </c:pt>
                <c:pt idx="116">
                  <c:v>1.01001659680825</c:v>
                </c:pt>
                <c:pt idx="117">
                  <c:v>1.01250532561324</c:v>
                </c:pt>
                <c:pt idx="118">
                  <c:v>1.01219414568041</c:v>
                </c:pt>
                <c:pt idx="119">
                  <c:v>1.01070755604895</c:v>
                </c:pt>
                <c:pt idx="120">
                  <c:v>1.00988735235932</c:v>
                </c:pt>
                <c:pt idx="121">
                  <c:v>1.00988829332432</c:v>
                </c:pt>
                <c:pt idx="122">
                  <c:v>1.00827988551794</c:v>
                </c:pt>
                <c:pt idx="123">
                  <c:v>1.00616036268748</c:v>
                </c:pt>
                <c:pt idx="124">
                  <c:v>1.00416932482347</c:v>
                </c:pt>
                <c:pt idx="125">
                  <c:v>1.00260000093795</c:v>
                </c:pt>
                <c:pt idx="126">
                  <c:v>1.00160486524829</c:v>
                </c:pt>
                <c:pt idx="127">
                  <c:v>0.999700148842301</c:v>
                </c:pt>
                <c:pt idx="128">
                  <c:v>0.99796720494528</c:v>
                </c:pt>
                <c:pt idx="129">
                  <c:v>0.996669676736065</c:v>
                </c:pt>
                <c:pt idx="130">
                  <c:v>0.996849530075468</c:v>
                </c:pt>
                <c:pt idx="131">
                  <c:v>0.995335219846683</c:v>
                </c:pt>
                <c:pt idx="132">
                  <c:v>0.995639141094653</c:v>
                </c:pt>
                <c:pt idx="133">
                  <c:v>0.994955478944653</c:v>
                </c:pt>
                <c:pt idx="134">
                  <c:v>0.994688802888293</c:v>
                </c:pt>
                <c:pt idx="135">
                  <c:v>0.996235070734078</c:v>
                </c:pt>
                <c:pt idx="136">
                  <c:v>0.995874810134407</c:v>
                </c:pt>
                <c:pt idx="137">
                  <c:v>0.995859597489644</c:v>
                </c:pt>
                <c:pt idx="138">
                  <c:v>0.997162019688497</c:v>
                </c:pt>
                <c:pt idx="139">
                  <c:v>0.998086770882646</c:v>
                </c:pt>
                <c:pt idx="140">
                  <c:v>0.998713773033859</c:v>
                </c:pt>
                <c:pt idx="141">
                  <c:v>0.998376555304059</c:v>
                </c:pt>
                <c:pt idx="142">
                  <c:v>0.999358239587868</c:v>
                </c:pt>
                <c:pt idx="143">
                  <c:v>1.0003553293463</c:v>
                </c:pt>
                <c:pt idx="144">
                  <c:v>1.00107211246186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alles!$L$1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alles!$L$2:$L$146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2.28740193164106E-8</c:v>
                </c:pt>
                <c:pt idx="32" formatCode="0.00E+00">
                  <c:v>6.51191689075437E-6</c:v>
                </c:pt>
                <c:pt idx="33" formatCode="0.00E+00">
                  <c:v>0.00408897165565055</c:v>
                </c:pt>
                <c:pt idx="34" formatCode="0.00E+00">
                  <c:v>0.019761339370669</c:v>
                </c:pt>
                <c:pt idx="35">
                  <c:v>0.142365699372028</c:v>
                </c:pt>
                <c:pt idx="36">
                  <c:v>0.18177110215812</c:v>
                </c:pt>
                <c:pt idx="37">
                  <c:v>0.915280477007059</c:v>
                </c:pt>
                <c:pt idx="38">
                  <c:v>1.02623060419152</c:v>
                </c:pt>
                <c:pt idx="39">
                  <c:v>0.939569588405896</c:v>
                </c:pt>
                <c:pt idx="40">
                  <c:v>1.10849239479152</c:v>
                </c:pt>
                <c:pt idx="41">
                  <c:v>1.67938102015631</c:v>
                </c:pt>
                <c:pt idx="42">
                  <c:v>1.77268589951976</c:v>
                </c:pt>
                <c:pt idx="43">
                  <c:v>1.70526907315799</c:v>
                </c:pt>
                <c:pt idx="44">
                  <c:v>1.67676397890454</c:v>
                </c:pt>
                <c:pt idx="45">
                  <c:v>1.98212925267232</c:v>
                </c:pt>
                <c:pt idx="46">
                  <c:v>2.14105356076509</c:v>
                </c:pt>
                <c:pt idx="47">
                  <c:v>1.53811989615763</c:v>
                </c:pt>
                <c:pt idx="48">
                  <c:v>1.79652113853803</c:v>
                </c:pt>
                <c:pt idx="49">
                  <c:v>1.36237174475753</c:v>
                </c:pt>
                <c:pt idx="50">
                  <c:v>1.48429530758886</c:v>
                </c:pt>
                <c:pt idx="51">
                  <c:v>1.27808129457759</c:v>
                </c:pt>
                <c:pt idx="52">
                  <c:v>1.11838895761016</c:v>
                </c:pt>
                <c:pt idx="53">
                  <c:v>1.14750415270916</c:v>
                </c:pt>
                <c:pt idx="54">
                  <c:v>1.08552204019706</c:v>
                </c:pt>
                <c:pt idx="55">
                  <c:v>1.02268777750263</c:v>
                </c:pt>
                <c:pt idx="56">
                  <c:v>1.05227412842556</c:v>
                </c:pt>
                <c:pt idx="57">
                  <c:v>0.86962079658094</c:v>
                </c:pt>
                <c:pt idx="58">
                  <c:v>0.920151801709407</c:v>
                </c:pt>
                <c:pt idx="59">
                  <c:v>0.894778670509766</c:v>
                </c:pt>
                <c:pt idx="60">
                  <c:v>0.828758306784857</c:v>
                </c:pt>
                <c:pt idx="61">
                  <c:v>0.806997395171531</c:v>
                </c:pt>
                <c:pt idx="62">
                  <c:v>0.7872998387362</c:v>
                </c:pt>
                <c:pt idx="63">
                  <c:v>0.812261694403898</c:v>
                </c:pt>
                <c:pt idx="64">
                  <c:v>0.796747773365082</c:v>
                </c:pt>
                <c:pt idx="65">
                  <c:v>0.804178739044819</c:v>
                </c:pt>
                <c:pt idx="66">
                  <c:v>0.819357272313539</c:v>
                </c:pt>
                <c:pt idx="67">
                  <c:v>0.851674166654261</c:v>
                </c:pt>
                <c:pt idx="68">
                  <c:v>0.848529747580494</c:v>
                </c:pt>
                <c:pt idx="69">
                  <c:v>0.922788762678115</c:v>
                </c:pt>
                <c:pt idx="70">
                  <c:v>0.927871643780148</c:v>
                </c:pt>
                <c:pt idx="71">
                  <c:v>0.940593048290499</c:v>
                </c:pt>
                <c:pt idx="72">
                  <c:v>0.977349900237276</c:v>
                </c:pt>
                <c:pt idx="73">
                  <c:v>1.00923231003101</c:v>
                </c:pt>
                <c:pt idx="74">
                  <c:v>1.01983069171139</c:v>
                </c:pt>
                <c:pt idx="75">
                  <c:v>1.02946040066305</c:v>
                </c:pt>
                <c:pt idx="76">
                  <c:v>1.05824426608777</c:v>
                </c:pt>
                <c:pt idx="77">
                  <c:v>1.06054906290177</c:v>
                </c:pt>
                <c:pt idx="78">
                  <c:v>1.04696736892142</c:v>
                </c:pt>
                <c:pt idx="79">
                  <c:v>1.04758027053535</c:v>
                </c:pt>
                <c:pt idx="80">
                  <c:v>1.04325625971872</c:v>
                </c:pt>
                <c:pt idx="81">
                  <c:v>1.03204061770761</c:v>
                </c:pt>
                <c:pt idx="82">
                  <c:v>1.02927794820094</c:v>
                </c:pt>
                <c:pt idx="83">
                  <c:v>1.02756884218729</c:v>
                </c:pt>
                <c:pt idx="84">
                  <c:v>1.03000020042125</c:v>
                </c:pt>
                <c:pt idx="85">
                  <c:v>1.02889485244848</c:v>
                </c:pt>
                <c:pt idx="86">
                  <c:v>1.03159199532906</c:v>
                </c:pt>
                <c:pt idx="87">
                  <c:v>1.03100267621265</c:v>
                </c:pt>
                <c:pt idx="88">
                  <c:v>1.03202059987478</c:v>
                </c:pt>
                <c:pt idx="89">
                  <c:v>1.0329290048608</c:v>
                </c:pt>
                <c:pt idx="90">
                  <c:v>1.03069284957667</c:v>
                </c:pt>
                <c:pt idx="91">
                  <c:v>1.02946116459493</c:v>
                </c:pt>
                <c:pt idx="92">
                  <c:v>1.02816398925698</c:v>
                </c:pt>
                <c:pt idx="93">
                  <c:v>1.02559783624668</c:v>
                </c:pt>
                <c:pt idx="94">
                  <c:v>1.02250885799948</c:v>
                </c:pt>
                <c:pt idx="95">
                  <c:v>1.01877485392648</c:v>
                </c:pt>
                <c:pt idx="96">
                  <c:v>1.01693887248879</c:v>
                </c:pt>
                <c:pt idx="97">
                  <c:v>1.00863618143509</c:v>
                </c:pt>
                <c:pt idx="98">
                  <c:v>1.00684982805918</c:v>
                </c:pt>
                <c:pt idx="99">
                  <c:v>1.00340461771134</c:v>
                </c:pt>
                <c:pt idx="100">
                  <c:v>0.998084670120253</c:v>
                </c:pt>
                <c:pt idx="101">
                  <c:v>0.99359911871521</c:v>
                </c:pt>
                <c:pt idx="102">
                  <c:v>0.991036897314607</c:v>
                </c:pt>
                <c:pt idx="103">
                  <c:v>0.985909971340866</c:v>
                </c:pt>
                <c:pt idx="104">
                  <c:v>0.985905091779057</c:v>
                </c:pt>
                <c:pt idx="105">
                  <c:v>0.981725673385527</c:v>
                </c:pt>
                <c:pt idx="106">
                  <c:v>0.97999113381554</c:v>
                </c:pt>
                <c:pt idx="107">
                  <c:v>0.98089322060308</c:v>
                </c:pt>
                <c:pt idx="108">
                  <c:v>0.98055097449983</c:v>
                </c:pt>
                <c:pt idx="109">
                  <c:v>0.979449140564531</c:v>
                </c:pt>
                <c:pt idx="110">
                  <c:v>0.98180064492869</c:v>
                </c:pt>
                <c:pt idx="111">
                  <c:v>0.983472577050185</c:v>
                </c:pt>
                <c:pt idx="112">
                  <c:v>0.985183742743951</c:v>
                </c:pt>
                <c:pt idx="113">
                  <c:v>0.988116712498359</c:v>
                </c:pt>
                <c:pt idx="114">
                  <c:v>0.991088982713774</c:v>
                </c:pt>
                <c:pt idx="115">
                  <c:v>0.993781784435399</c:v>
                </c:pt>
                <c:pt idx="116">
                  <c:v>0.996407474544288</c:v>
                </c:pt>
                <c:pt idx="117">
                  <c:v>1.00160940361672</c:v>
                </c:pt>
                <c:pt idx="118">
                  <c:v>1.00367962120642</c:v>
                </c:pt>
                <c:pt idx="119">
                  <c:v>1.00526160218687</c:v>
                </c:pt>
                <c:pt idx="120">
                  <c:v>1.00809905118743</c:v>
                </c:pt>
                <c:pt idx="121">
                  <c:v>1.01039721072461</c:v>
                </c:pt>
                <c:pt idx="122">
                  <c:v>1.01121842038158</c:v>
                </c:pt>
                <c:pt idx="123">
                  <c:v>1.0118545693734</c:v>
                </c:pt>
                <c:pt idx="124">
                  <c:v>1.01190925903952</c:v>
                </c:pt>
                <c:pt idx="125">
                  <c:v>1.01275673042237</c:v>
                </c:pt>
                <c:pt idx="126">
                  <c:v>1.01161703463417</c:v>
                </c:pt>
                <c:pt idx="127">
                  <c:v>1.01134937777731</c:v>
                </c:pt>
                <c:pt idx="128">
                  <c:v>1.01013203385541</c:v>
                </c:pt>
                <c:pt idx="129">
                  <c:v>1.00890876762503</c:v>
                </c:pt>
                <c:pt idx="130">
                  <c:v>1.00809411612781</c:v>
                </c:pt>
                <c:pt idx="131">
                  <c:v>1.00655856475744</c:v>
                </c:pt>
                <c:pt idx="132">
                  <c:v>1.00520747226878</c:v>
                </c:pt>
                <c:pt idx="133">
                  <c:v>1.00384884850761</c:v>
                </c:pt>
                <c:pt idx="134">
                  <c:v>1.00243225412596</c:v>
                </c:pt>
                <c:pt idx="135">
                  <c:v>1.00196952725306</c:v>
                </c:pt>
                <c:pt idx="136">
                  <c:v>1.00113544530498</c:v>
                </c:pt>
                <c:pt idx="137">
                  <c:v>0.999718069176405</c:v>
                </c:pt>
                <c:pt idx="138">
                  <c:v>0.999721710688</c:v>
                </c:pt>
                <c:pt idx="139">
                  <c:v>0.999053911593925</c:v>
                </c:pt>
                <c:pt idx="140">
                  <c:v>0.9990163058315</c:v>
                </c:pt>
                <c:pt idx="141">
                  <c:v>0.998429021583268</c:v>
                </c:pt>
                <c:pt idx="142">
                  <c:v>0.998498575672378</c:v>
                </c:pt>
                <c:pt idx="143">
                  <c:v>0.998505086515476</c:v>
                </c:pt>
                <c:pt idx="144">
                  <c:v>0.998460657690437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alles!$M$1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alles!$M$2:$M$146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7.2842380371919E-6</c:v>
                </c:pt>
                <c:pt idx="34" formatCode="0.00E+00">
                  <c:v>0.000907037245394738</c:v>
                </c:pt>
                <c:pt idx="35" formatCode="0.00E+00">
                  <c:v>0.0243826004724952</c:v>
                </c:pt>
                <c:pt idx="36">
                  <c:v>0.127218113948252</c:v>
                </c:pt>
                <c:pt idx="37">
                  <c:v>0.704430530804739</c:v>
                </c:pt>
                <c:pt idx="38">
                  <c:v>1.29448659572405</c:v>
                </c:pt>
                <c:pt idx="39">
                  <c:v>1.99920175852786</c:v>
                </c:pt>
                <c:pt idx="40">
                  <c:v>2.02415112273467</c:v>
                </c:pt>
                <c:pt idx="41">
                  <c:v>2.32375368991795</c:v>
                </c:pt>
                <c:pt idx="42">
                  <c:v>2.24835625814037</c:v>
                </c:pt>
                <c:pt idx="43">
                  <c:v>1.96195706121563</c:v>
                </c:pt>
                <c:pt idx="44">
                  <c:v>1.89532520823623</c:v>
                </c:pt>
                <c:pt idx="45">
                  <c:v>1.63910642797258</c:v>
                </c:pt>
                <c:pt idx="46">
                  <c:v>1.36805543854747</c:v>
                </c:pt>
                <c:pt idx="47">
                  <c:v>1.33907538896454</c:v>
                </c:pt>
                <c:pt idx="48">
                  <c:v>1.20471627535049</c:v>
                </c:pt>
                <c:pt idx="49">
                  <c:v>1.05218767507607</c:v>
                </c:pt>
                <c:pt idx="50">
                  <c:v>0.982594749261893</c:v>
                </c:pt>
                <c:pt idx="51">
                  <c:v>0.872311373901534</c:v>
                </c:pt>
                <c:pt idx="52">
                  <c:v>0.949485909994017</c:v>
                </c:pt>
                <c:pt idx="53">
                  <c:v>0.793469082631651</c:v>
                </c:pt>
                <c:pt idx="54">
                  <c:v>0.817827943872588</c:v>
                </c:pt>
                <c:pt idx="55">
                  <c:v>0.883774914702186</c:v>
                </c:pt>
                <c:pt idx="56">
                  <c:v>0.880828506255677</c:v>
                </c:pt>
                <c:pt idx="57">
                  <c:v>0.845598124593871</c:v>
                </c:pt>
                <c:pt idx="58">
                  <c:v>0.8912123694344</c:v>
                </c:pt>
                <c:pt idx="59">
                  <c:v>0.94064865844395</c:v>
                </c:pt>
                <c:pt idx="60">
                  <c:v>1.02959623488466</c:v>
                </c:pt>
                <c:pt idx="61">
                  <c:v>1.02981467071578</c:v>
                </c:pt>
                <c:pt idx="62">
                  <c:v>0.89518468787044</c:v>
                </c:pt>
                <c:pt idx="63">
                  <c:v>0.96728691909378</c:v>
                </c:pt>
                <c:pt idx="64">
                  <c:v>1.05650247653457</c:v>
                </c:pt>
                <c:pt idx="65">
                  <c:v>0.940730318976844</c:v>
                </c:pt>
                <c:pt idx="66">
                  <c:v>0.955953389411921</c:v>
                </c:pt>
                <c:pt idx="67">
                  <c:v>0.940147124859101</c:v>
                </c:pt>
                <c:pt idx="68">
                  <c:v>0.948953807785534</c:v>
                </c:pt>
                <c:pt idx="69">
                  <c:v>0.984793372570291</c:v>
                </c:pt>
                <c:pt idx="70">
                  <c:v>1.00306642231507</c:v>
                </c:pt>
                <c:pt idx="71">
                  <c:v>1.01160426111275</c:v>
                </c:pt>
                <c:pt idx="72">
                  <c:v>1.01342564472587</c:v>
                </c:pt>
                <c:pt idx="73">
                  <c:v>1.03684282209102</c:v>
                </c:pt>
                <c:pt idx="74">
                  <c:v>1.01997407714766</c:v>
                </c:pt>
                <c:pt idx="75">
                  <c:v>1.01498614704441</c:v>
                </c:pt>
                <c:pt idx="76">
                  <c:v>0.999418725877017</c:v>
                </c:pt>
                <c:pt idx="77">
                  <c:v>0.996303635374896</c:v>
                </c:pt>
                <c:pt idx="78">
                  <c:v>0.987968972095038</c:v>
                </c:pt>
                <c:pt idx="79">
                  <c:v>0.994109186122763</c:v>
                </c:pt>
                <c:pt idx="80">
                  <c:v>0.98633319578537</c:v>
                </c:pt>
                <c:pt idx="81">
                  <c:v>0.991119756293143</c:v>
                </c:pt>
                <c:pt idx="82">
                  <c:v>0.992154727910771</c:v>
                </c:pt>
                <c:pt idx="83">
                  <c:v>1.00193918841202</c:v>
                </c:pt>
                <c:pt idx="84">
                  <c:v>1.00279423924114</c:v>
                </c:pt>
                <c:pt idx="85">
                  <c:v>1.01183888975268</c:v>
                </c:pt>
                <c:pt idx="86">
                  <c:v>1.02985473426221</c:v>
                </c:pt>
                <c:pt idx="87">
                  <c:v>1.01995042620942</c:v>
                </c:pt>
                <c:pt idx="88">
                  <c:v>1.03499406844112</c:v>
                </c:pt>
                <c:pt idx="89">
                  <c:v>1.04554863850709</c:v>
                </c:pt>
                <c:pt idx="90">
                  <c:v>1.04897955851387</c:v>
                </c:pt>
                <c:pt idx="91">
                  <c:v>1.03967506235695</c:v>
                </c:pt>
                <c:pt idx="92">
                  <c:v>1.0442782092848</c:v>
                </c:pt>
                <c:pt idx="93">
                  <c:v>1.04129542182468</c:v>
                </c:pt>
                <c:pt idx="94">
                  <c:v>1.03323276073532</c:v>
                </c:pt>
                <c:pt idx="95">
                  <c:v>1.02092857562573</c:v>
                </c:pt>
                <c:pt idx="96">
                  <c:v>1.01606195980149</c:v>
                </c:pt>
                <c:pt idx="97">
                  <c:v>1.00505717231926</c:v>
                </c:pt>
                <c:pt idx="98">
                  <c:v>0.998599099270158</c:v>
                </c:pt>
                <c:pt idx="99">
                  <c:v>0.993428572256254</c:v>
                </c:pt>
                <c:pt idx="100">
                  <c:v>0.987572012890451</c:v>
                </c:pt>
                <c:pt idx="101">
                  <c:v>0.983841028471605</c:v>
                </c:pt>
                <c:pt idx="102">
                  <c:v>0.982629514025273</c:v>
                </c:pt>
                <c:pt idx="103">
                  <c:v>0.977942439780969</c:v>
                </c:pt>
                <c:pt idx="104">
                  <c:v>0.980591635009357</c:v>
                </c:pt>
                <c:pt idx="105">
                  <c:v>0.979422336964881</c:v>
                </c:pt>
                <c:pt idx="106">
                  <c:v>0.979557970466811</c:v>
                </c:pt>
                <c:pt idx="107">
                  <c:v>0.982277950951816</c:v>
                </c:pt>
                <c:pt idx="108">
                  <c:v>0.984255451997863</c:v>
                </c:pt>
                <c:pt idx="109">
                  <c:v>0.987289316021257</c:v>
                </c:pt>
                <c:pt idx="110">
                  <c:v>0.989300952211518</c:v>
                </c:pt>
                <c:pt idx="111">
                  <c:v>0.993750214609495</c:v>
                </c:pt>
                <c:pt idx="112">
                  <c:v>0.996232918016655</c:v>
                </c:pt>
                <c:pt idx="113">
                  <c:v>0.998583689857854</c:v>
                </c:pt>
                <c:pt idx="114">
                  <c:v>1.0021661735446</c:v>
                </c:pt>
                <c:pt idx="115">
                  <c:v>1.00437452401941</c:v>
                </c:pt>
                <c:pt idx="116">
                  <c:v>1.00604468372961</c:v>
                </c:pt>
                <c:pt idx="117">
                  <c:v>1.00820390756272</c:v>
                </c:pt>
                <c:pt idx="118">
                  <c:v>1.0089880901218</c:v>
                </c:pt>
                <c:pt idx="119">
                  <c:v>1.00939398169719</c:v>
                </c:pt>
                <c:pt idx="120">
                  <c:v>1.009158522152</c:v>
                </c:pt>
                <c:pt idx="121">
                  <c:v>1.0105939765818</c:v>
                </c:pt>
                <c:pt idx="122">
                  <c:v>1.00871720929131</c:v>
                </c:pt>
                <c:pt idx="123">
                  <c:v>1.00826236695985</c:v>
                </c:pt>
                <c:pt idx="124">
                  <c:v>1.00730882556641</c:v>
                </c:pt>
                <c:pt idx="125">
                  <c:v>1.0061679565863</c:v>
                </c:pt>
                <c:pt idx="126">
                  <c:v>1.00518003626227</c:v>
                </c:pt>
                <c:pt idx="127">
                  <c:v>1.00382759422541</c:v>
                </c:pt>
                <c:pt idx="128">
                  <c:v>1.00279392545032</c:v>
                </c:pt>
                <c:pt idx="129">
                  <c:v>1.00225231656206</c:v>
                </c:pt>
                <c:pt idx="130">
                  <c:v>1.00189249265262</c:v>
                </c:pt>
                <c:pt idx="131">
                  <c:v>1.00099102913712</c:v>
                </c:pt>
                <c:pt idx="132">
                  <c:v>1.00101251644404</c:v>
                </c:pt>
                <c:pt idx="133">
                  <c:v>1.00057401875275</c:v>
                </c:pt>
                <c:pt idx="134">
                  <c:v>1.0007456467439</c:v>
                </c:pt>
                <c:pt idx="135">
                  <c:v>1.00067153804162</c:v>
                </c:pt>
                <c:pt idx="136">
                  <c:v>1.00092256157971</c:v>
                </c:pt>
                <c:pt idx="137">
                  <c:v>1.00087395426071</c:v>
                </c:pt>
                <c:pt idx="138">
                  <c:v>1.00073000067574</c:v>
                </c:pt>
                <c:pt idx="139">
                  <c:v>1.00101898345455</c:v>
                </c:pt>
                <c:pt idx="140">
                  <c:v>1.00162411826627</c:v>
                </c:pt>
                <c:pt idx="141">
                  <c:v>1.00055174865844</c:v>
                </c:pt>
                <c:pt idx="142">
                  <c:v>1.00101802106674</c:v>
                </c:pt>
                <c:pt idx="143">
                  <c:v>1.00075187384564</c:v>
                </c:pt>
                <c:pt idx="144">
                  <c:v>1.0008478559663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alles!$N$1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alles!$N$2:$N$146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5.59808028874231E-5</c:v>
                </c:pt>
                <c:pt idx="31" formatCode="0.00E+00">
                  <c:v>0.00983308510801962</c:v>
                </c:pt>
                <c:pt idx="32">
                  <c:v>0.375735526665196</c:v>
                </c:pt>
                <c:pt idx="33">
                  <c:v>0.727585717810083</c:v>
                </c:pt>
                <c:pt idx="34">
                  <c:v>0.850269852548033</c:v>
                </c:pt>
                <c:pt idx="35">
                  <c:v>2.17311541082045</c:v>
                </c:pt>
                <c:pt idx="36">
                  <c:v>1.72862702043061</c:v>
                </c:pt>
                <c:pt idx="37">
                  <c:v>1.70730306711504</c:v>
                </c:pt>
                <c:pt idx="38">
                  <c:v>1.71682859506759</c:v>
                </c:pt>
                <c:pt idx="39">
                  <c:v>1.78603173785915</c:v>
                </c:pt>
                <c:pt idx="40">
                  <c:v>1.06047318368417</c:v>
                </c:pt>
                <c:pt idx="41">
                  <c:v>1.5172444927677</c:v>
                </c:pt>
                <c:pt idx="42">
                  <c:v>1.33313764006111</c:v>
                </c:pt>
                <c:pt idx="43">
                  <c:v>1.19347537893474</c:v>
                </c:pt>
                <c:pt idx="44">
                  <c:v>1.0289681502747</c:v>
                </c:pt>
                <c:pt idx="45">
                  <c:v>1.27451684069839</c:v>
                </c:pt>
                <c:pt idx="46">
                  <c:v>0.929913891143623</c:v>
                </c:pt>
                <c:pt idx="47">
                  <c:v>1.13339438150215</c:v>
                </c:pt>
                <c:pt idx="48">
                  <c:v>0.949777659901901</c:v>
                </c:pt>
                <c:pt idx="49">
                  <c:v>0.987396537382866</c:v>
                </c:pt>
                <c:pt idx="50">
                  <c:v>0.872698050136792</c:v>
                </c:pt>
                <c:pt idx="51">
                  <c:v>0.892958313664296</c:v>
                </c:pt>
                <c:pt idx="52">
                  <c:v>0.990605878910971</c:v>
                </c:pt>
                <c:pt idx="53">
                  <c:v>0.765597373263948</c:v>
                </c:pt>
                <c:pt idx="54">
                  <c:v>0.943268980981661</c:v>
                </c:pt>
                <c:pt idx="55">
                  <c:v>0.881640312107821</c:v>
                </c:pt>
                <c:pt idx="56">
                  <c:v>0.768751603562085</c:v>
                </c:pt>
                <c:pt idx="57">
                  <c:v>0.907944716541369</c:v>
                </c:pt>
                <c:pt idx="58">
                  <c:v>0.878832771085669</c:v>
                </c:pt>
                <c:pt idx="59">
                  <c:v>0.865547105138347</c:v>
                </c:pt>
                <c:pt idx="60">
                  <c:v>0.909918061016233</c:v>
                </c:pt>
                <c:pt idx="61">
                  <c:v>0.935001794949526</c:v>
                </c:pt>
                <c:pt idx="62">
                  <c:v>0.915439772384097</c:v>
                </c:pt>
                <c:pt idx="63">
                  <c:v>0.998750833921354</c:v>
                </c:pt>
                <c:pt idx="64">
                  <c:v>1.02577136351514</c:v>
                </c:pt>
                <c:pt idx="65">
                  <c:v>1.05286855993378</c:v>
                </c:pt>
                <c:pt idx="66">
                  <c:v>1.08290282599657</c:v>
                </c:pt>
                <c:pt idx="67">
                  <c:v>1.15266477071996</c:v>
                </c:pt>
                <c:pt idx="68">
                  <c:v>1.08551764950901</c:v>
                </c:pt>
                <c:pt idx="69">
                  <c:v>1.12065655904734</c:v>
                </c:pt>
                <c:pt idx="70">
                  <c:v>1.10451220368734</c:v>
                </c:pt>
                <c:pt idx="71">
                  <c:v>1.03259428400947</c:v>
                </c:pt>
                <c:pt idx="72">
                  <c:v>1.0352840247103</c:v>
                </c:pt>
                <c:pt idx="73">
                  <c:v>1.03834344074623</c:v>
                </c:pt>
                <c:pt idx="74">
                  <c:v>1.02047965670654</c:v>
                </c:pt>
                <c:pt idx="75">
                  <c:v>0.992357590125292</c:v>
                </c:pt>
                <c:pt idx="76">
                  <c:v>0.998659031984486</c:v>
                </c:pt>
                <c:pt idx="77">
                  <c:v>0.995096928878434</c:v>
                </c:pt>
                <c:pt idx="78">
                  <c:v>0.994631623404787</c:v>
                </c:pt>
                <c:pt idx="79">
                  <c:v>0.999234807548654</c:v>
                </c:pt>
                <c:pt idx="80">
                  <c:v>0.984629188180068</c:v>
                </c:pt>
                <c:pt idx="81">
                  <c:v>0.999934825820861</c:v>
                </c:pt>
                <c:pt idx="82">
                  <c:v>1.00170754952633</c:v>
                </c:pt>
                <c:pt idx="83">
                  <c:v>0.99480916495308</c:v>
                </c:pt>
                <c:pt idx="84">
                  <c:v>1.00386031125118</c:v>
                </c:pt>
                <c:pt idx="85">
                  <c:v>0.999990124103673</c:v>
                </c:pt>
                <c:pt idx="86">
                  <c:v>1.00787884122903</c:v>
                </c:pt>
                <c:pt idx="87">
                  <c:v>1.00934121257896</c:v>
                </c:pt>
                <c:pt idx="88">
                  <c:v>1.00535059663563</c:v>
                </c:pt>
                <c:pt idx="89">
                  <c:v>1.00755444622587</c:v>
                </c:pt>
                <c:pt idx="90">
                  <c:v>1.00340842908022</c:v>
                </c:pt>
                <c:pt idx="91">
                  <c:v>1.01128794997487</c:v>
                </c:pt>
                <c:pt idx="92">
                  <c:v>1.00982648499584</c:v>
                </c:pt>
                <c:pt idx="93">
                  <c:v>1.00139592850835</c:v>
                </c:pt>
                <c:pt idx="94">
                  <c:v>1.00393877162924</c:v>
                </c:pt>
                <c:pt idx="95">
                  <c:v>1.00600107829554</c:v>
                </c:pt>
                <c:pt idx="96">
                  <c:v>0.999289382583273</c:v>
                </c:pt>
                <c:pt idx="97">
                  <c:v>1.00031052701678</c:v>
                </c:pt>
                <c:pt idx="98">
                  <c:v>0.997826464573089</c:v>
                </c:pt>
                <c:pt idx="99">
                  <c:v>0.997559178087289</c:v>
                </c:pt>
                <c:pt idx="100">
                  <c:v>0.994300027445892</c:v>
                </c:pt>
                <c:pt idx="101">
                  <c:v>0.990712657955744</c:v>
                </c:pt>
                <c:pt idx="102">
                  <c:v>0.993201615152074</c:v>
                </c:pt>
                <c:pt idx="103">
                  <c:v>0.990121962192831</c:v>
                </c:pt>
                <c:pt idx="104">
                  <c:v>0.991717810530814</c:v>
                </c:pt>
                <c:pt idx="105">
                  <c:v>0.992014792501998</c:v>
                </c:pt>
                <c:pt idx="106">
                  <c:v>0.992323943304592</c:v>
                </c:pt>
                <c:pt idx="107">
                  <c:v>0.995130057759559</c:v>
                </c:pt>
                <c:pt idx="108">
                  <c:v>0.997535519309823</c:v>
                </c:pt>
                <c:pt idx="109">
                  <c:v>1.00057958164757</c:v>
                </c:pt>
                <c:pt idx="110">
                  <c:v>0.999950206038703</c:v>
                </c:pt>
                <c:pt idx="111">
                  <c:v>1.00438890216505</c:v>
                </c:pt>
                <c:pt idx="112">
                  <c:v>1.00533782320567</c:v>
                </c:pt>
                <c:pt idx="113">
                  <c:v>1.00722448130799</c:v>
                </c:pt>
                <c:pt idx="114">
                  <c:v>1.00764129151141</c:v>
                </c:pt>
                <c:pt idx="115">
                  <c:v>1.00879229204338</c:v>
                </c:pt>
                <c:pt idx="116">
                  <c:v>1.00799695341974</c:v>
                </c:pt>
                <c:pt idx="117">
                  <c:v>1.00973712809718</c:v>
                </c:pt>
                <c:pt idx="118">
                  <c:v>1.00897771381028</c:v>
                </c:pt>
                <c:pt idx="119">
                  <c:v>1.00744733913178</c:v>
                </c:pt>
                <c:pt idx="120">
                  <c:v>1.0069335228014</c:v>
                </c:pt>
                <c:pt idx="121">
                  <c:v>1.00685566286737</c:v>
                </c:pt>
                <c:pt idx="122">
                  <c:v>1.00537315565722</c:v>
                </c:pt>
                <c:pt idx="123">
                  <c:v>1.00373694650253</c:v>
                </c:pt>
                <c:pt idx="124">
                  <c:v>1.0024270508038</c:v>
                </c:pt>
                <c:pt idx="125">
                  <c:v>1.00210495055892</c:v>
                </c:pt>
                <c:pt idx="126">
                  <c:v>1.00134561113575</c:v>
                </c:pt>
                <c:pt idx="127">
                  <c:v>1.00032002864395</c:v>
                </c:pt>
                <c:pt idx="128">
                  <c:v>0.999206077151391</c:v>
                </c:pt>
                <c:pt idx="129">
                  <c:v>0.998827507462959</c:v>
                </c:pt>
                <c:pt idx="130">
                  <c:v>0.99942597264204</c:v>
                </c:pt>
                <c:pt idx="131">
                  <c:v>0.998409189866002</c:v>
                </c:pt>
                <c:pt idx="132">
                  <c:v>0.998777673509881</c:v>
                </c:pt>
                <c:pt idx="133">
                  <c:v>0.998713185219204</c:v>
                </c:pt>
                <c:pt idx="134">
                  <c:v>0.999154210469298</c:v>
                </c:pt>
                <c:pt idx="135">
                  <c:v>0.999735723225354</c:v>
                </c:pt>
                <c:pt idx="136">
                  <c:v>0.999861433644748</c:v>
                </c:pt>
                <c:pt idx="137">
                  <c:v>1.00011125915374</c:v>
                </c:pt>
                <c:pt idx="138">
                  <c:v>1.00049321991165</c:v>
                </c:pt>
                <c:pt idx="139">
                  <c:v>1.00151911873262</c:v>
                </c:pt>
                <c:pt idx="140">
                  <c:v>1.00143703033215</c:v>
                </c:pt>
                <c:pt idx="141">
                  <c:v>1.00122297932696</c:v>
                </c:pt>
                <c:pt idx="142">
                  <c:v>1.00198294260829</c:v>
                </c:pt>
                <c:pt idx="143">
                  <c:v>1.00191348544169</c:v>
                </c:pt>
                <c:pt idx="144">
                  <c:v>1.00219075199777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MD!$F$1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MD!$F$2:$F$492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0.0002854894</c:v>
                </c:pt>
                <c:pt idx="55">
                  <c:v>0.001526633</c:v>
                </c:pt>
                <c:pt idx="56">
                  <c:v>0.007679294</c:v>
                </c:pt>
                <c:pt idx="57">
                  <c:v>0.02071635</c:v>
                </c:pt>
                <c:pt idx="58">
                  <c:v>0.04574989</c:v>
                </c:pt>
                <c:pt idx="59">
                  <c:v>0.09799841</c:v>
                </c:pt>
                <c:pt idx="60">
                  <c:v>0.1675519</c:v>
                </c:pt>
                <c:pt idx="61">
                  <c:v>0.2643316</c:v>
                </c:pt>
                <c:pt idx="62">
                  <c:v>0.3900192</c:v>
                </c:pt>
                <c:pt idx="63">
                  <c:v>0.5296972</c:v>
                </c:pt>
                <c:pt idx="64">
                  <c:v>0.667801</c:v>
                </c:pt>
                <c:pt idx="65">
                  <c:v>0.7914577</c:v>
                </c:pt>
                <c:pt idx="66">
                  <c:v>0.9194152</c:v>
                </c:pt>
                <c:pt idx="67">
                  <c:v>1.033289</c:v>
                </c:pt>
                <c:pt idx="68">
                  <c:v>1.127134</c:v>
                </c:pt>
                <c:pt idx="69">
                  <c:v>1.214679</c:v>
                </c:pt>
                <c:pt idx="70">
                  <c:v>1.298668</c:v>
                </c:pt>
                <c:pt idx="71">
                  <c:v>1.339953</c:v>
                </c:pt>
                <c:pt idx="72">
                  <c:v>1.367292</c:v>
                </c:pt>
                <c:pt idx="73">
                  <c:v>1.438271</c:v>
                </c:pt>
                <c:pt idx="74">
                  <c:v>1.465248</c:v>
                </c:pt>
                <c:pt idx="75">
                  <c:v>1.470231</c:v>
                </c:pt>
                <c:pt idx="76">
                  <c:v>1.463304</c:v>
                </c:pt>
                <c:pt idx="77">
                  <c:v>1.446412</c:v>
                </c:pt>
                <c:pt idx="78">
                  <c:v>1.447188</c:v>
                </c:pt>
                <c:pt idx="79">
                  <c:v>1.44301</c:v>
                </c:pt>
                <c:pt idx="80">
                  <c:v>1.414912</c:v>
                </c:pt>
                <c:pt idx="81">
                  <c:v>1.366175</c:v>
                </c:pt>
                <c:pt idx="82">
                  <c:v>1.351095</c:v>
                </c:pt>
                <c:pt idx="83">
                  <c:v>1.312161</c:v>
                </c:pt>
                <c:pt idx="84">
                  <c:v>1.282406</c:v>
                </c:pt>
                <c:pt idx="85">
                  <c:v>1.284969</c:v>
                </c:pt>
                <c:pt idx="86">
                  <c:v>1.266872</c:v>
                </c:pt>
                <c:pt idx="87">
                  <c:v>1.238277</c:v>
                </c:pt>
                <c:pt idx="88">
                  <c:v>1.234778</c:v>
                </c:pt>
                <c:pt idx="89">
                  <c:v>1.228228</c:v>
                </c:pt>
                <c:pt idx="90">
                  <c:v>1.19419</c:v>
                </c:pt>
                <c:pt idx="91">
                  <c:v>1.178368</c:v>
                </c:pt>
                <c:pt idx="92">
                  <c:v>1.172859</c:v>
                </c:pt>
                <c:pt idx="93">
                  <c:v>1.149744</c:v>
                </c:pt>
                <c:pt idx="94">
                  <c:v>1.125548</c:v>
                </c:pt>
                <c:pt idx="95">
                  <c:v>1.098837</c:v>
                </c:pt>
                <c:pt idx="96">
                  <c:v>1.095201</c:v>
                </c:pt>
                <c:pt idx="97">
                  <c:v>1.0747</c:v>
                </c:pt>
                <c:pt idx="98">
                  <c:v>1.060733</c:v>
                </c:pt>
                <c:pt idx="99">
                  <c:v>1.033227</c:v>
                </c:pt>
                <c:pt idx="100">
                  <c:v>1.006482</c:v>
                </c:pt>
                <c:pt idx="101">
                  <c:v>0.9927717</c:v>
                </c:pt>
                <c:pt idx="102">
                  <c:v>0.9759716</c:v>
                </c:pt>
                <c:pt idx="103">
                  <c:v>0.952094</c:v>
                </c:pt>
                <c:pt idx="104">
                  <c:v>0.9304227</c:v>
                </c:pt>
                <c:pt idx="105">
                  <c:v>0.9120958</c:v>
                </c:pt>
                <c:pt idx="106">
                  <c:v>0.9139325</c:v>
                </c:pt>
                <c:pt idx="107">
                  <c:v>0.8997601</c:v>
                </c:pt>
                <c:pt idx="108">
                  <c:v>0.884921</c:v>
                </c:pt>
                <c:pt idx="109">
                  <c:v>0.8780389</c:v>
                </c:pt>
                <c:pt idx="110">
                  <c:v>0.8699372</c:v>
                </c:pt>
                <c:pt idx="111">
                  <c:v>0.8683704</c:v>
                </c:pt>
                <c:pt idx="112">
                  <c:v>0.8711315</c:v>
                </c:pt>
                <c:pt idx="113">
                  <c:v>0.8787834</c:v>
                </c:pt>
                <c:pt idx="114">
                  <c:v>0.8875945</c:v>
                </c:pt>
                <c:pt idx="115">
                  <c:v>0.8923555</c:v>
                </c:pt>
                <c:pt idx="116">
                  <c:v>0.902554</c:v>
                </c:pt>
                <c:pt idx="117">
                  <c:v>0.9127549</c:v>
                </c:pt>
                <c:pt idx="118">
                  <c:v>0.9255972</c:v>
                </c:pt>
                <c:pt idx="119">
                  <c:v>0.936955</c:v>
                </c:pt>
                <c:pt idx="120">
                  <c:v>0.9448421</c:v>
                </c:pt>
                <c:pt idx="121">
                  <c:v>0.9417662</c:v>
                </c:pt>
                <c:pt idx="122">
                  <c:v>0.948009</c:v>
                </c:pt>
                <c:pt idx="123">
                  <c:v>0.9552715</c:v>
                </c:pt>
                <c:pt idx="124">
                  <c:v>0.9500662</c:v>
                </c:pt>
                <c:pt idx="125">
                  <c:v>0.9496796</c:v>
                </c:pt>
                <c:pt idx="126">
                  <c:v>0.9567016</c:v>
                </c:pt>
                <c:pt idx="127">
                  <c:v>0.9661307</c:v>
                </c:pt>
                <c:pt idx="128">
                  <c:v>0.9721099</c:v>
                </c:pt>
                <c:pt idx="129">
                  <c:v>0.989289</c:v>
                </c:pt>
                <c:pt idx="130">
                  <c:v>0.9859482</c:v>
                </c:pt>
                <c:pt idx="131">
                  <c:v>0.9837801</c:v>
                </c:pt>
                <c:pt idx="132">
                  <c:v>0.9990149</c:v>
                </c:pt>
                <c:pt idx="133">
                  <c:v>1.000909</c:v>
                </c:pt>
                <c:pt idx="134">
                  <c:v>1.000968</c:v>
                </c:pt>
                <c:pt idx="135">
                  <c:v>1.001704</c:v>
                </c:pt>
                <c:pt idx="136">
                  <c:v>1.008273</c:v>
                </c:pt>
                <c:pt idx="137">
                  <c:v>1.003349</c:v>
                </c:pt>
                <c:pt idx="138">
                  <c:v>1.008086</c:v>
                </c:pt>
                <c:pt idx="139">
                  <c:v>1.011569</c:v>
                </c:pt>
                <c:pt idx="140">
                  <c:v>1.017763</c:v>
                </c:pt>
                <c:pt idx="141">
                  <c:v>1.031699</c:v>
                </c:pt>
                <c:pt idx="142">
                  <c:v>1.017886</c:v>
                </c:pt>
                <c:pt idx="143">
                  <c:v>1.029139</c:v>
                </c:pt>
                <c:pt idx="144">
                  <c:v>1.041198</c:v>
                </c:pt>
                <c:pt idx="145">
                  <c:v>1.049846</c:v>
                </c:pt>
                <c:pt idx="146">
                  <c:v>1.044732</c:v>
                </c:pt>
                <c:pt idx="147">
                  <c:v>1.040524</c:v>
                </c:pt>
                <c:pt idx="148">
                  <c:v>1.034148</c:v>
                </c:pt>
                <c:pt idx="149">
                  <c:v>1.038051</c:v>
                </c:pt>
                <c:pt idx="150">
                  <c:v>1.04304</c:v>
                </c:pt>
                <c:pt idx="151">
                  <c:v>1.040732</c:v>
                </c:pt>
                <c:pt idx="152">
                  <c:v>1.03666</c:v>
                </c:pt>
                <c:pt idx="153">
                  <c:v>1.036533</c:v>
                </c:pt>
                <c:pt idx="154">
                  <c:v>1.036286</c:v>
                </c:pt>
                <c:pt idx="155">
                  <c:v>1.038857</c:v>
                </c:pt>
                <c:pt idx="156">
                  <c:v>1.043558</c:v>
                </c:pt>
                <c:pt idx="157">
                  <c:v>1.040287</c:v>
                </c:pt>
                <c:pt idx="158">
                  <c:v>1.034065</c:v>
                </c:pt>
                <c:pt idx="159">
                  <c:v>1.032097</c:v>
                </c:pt>
                <c:pt idx="160">
                  <c:v>1.034327</c:v>
                </c:pt>
                <c:pt idx="161">
                  <c:v>1.023045</c:v>
                </c:pt>
                <c:pt idx="162">
                  <c:v>1.017008</c:v>
                </c:pt>
                <c:pt idx="163">
                  <c:v>1.010369</c:v>
                </c:pt>
                <c:pt idx="164">
                  <c:v>1.007366</c:v>
                </c:pt>
                <c:pt idx="165">
                  <c:v>0.9984682</c:v>
                </c:pt>
                <c:pt idx="166">
                  <c:v>1.004814</c:v>
                </c:pt>
                <c:pt idx="167">
                  <c:v>1.000816</c:v>
                </c:pt>
                <c:pt idx="168">
                  <c:v>0.9971996</c:v>
                </c:pt>
                <c:pt idx="169">
                  <c:v>0.993354</c:v>
                </c:pt>
                <c:pt idx="170">
                  <c:v>0.983884</c:v>
                </c:pt>
                <c:pt idx="171">
                  <c:v>0.9893165</c:v>
                </c:pt>
                <c:pt idx="172">
                  <c:v>0.9948345</c:v>
                </c:pt>
                <c:pt idx="173">
                  <c:v>0.9913708</c:v>
                </c:pt>
                <c:pt idx="174">
                  <c:v>0.9886791</c:v>
                </c:pt>
                <c:pt idx="175">
                  <c:v>0.9897148</c:v>
                </c:pt>
                <c:pt idx="176">
                  <c:v>0.987011</c:v>
                </c:pt>
                <c:pt idx="177">
                  <c:v>0.9934196</c:v>
                </c:pt>
                <c:pt idx="178">
                  <c:v>0.9910847</c:v>
                </c:pt>
                <c:pt idx="179">
                  <c:v>0.9903897</c:v>
                </c:pt>
                <c:pt idx="180">
                  <c:v>0.994197</c:v>
                </c:pt>
                <c:pt idx="181">
                  <c:v>0.9844724</c:v>
                </c:pt>
                <c:pt idx="182">
                  <c:v>0.9923481</c:v>
                </c:pt>
                <c:pt idx="183">
                  <c:v>0.9939065</c:v>
                </c:pt>
                <c:pt idx="184">
                  <c:v>0.9833406</c:v>
                </c:pt>
                <c:pt idx="185">
                  <c:v>0.9929996</c:v>
                </c:pt>
                <c:pt idx="186">
                  <c:v>0.997945</c:v>
                </c:pt>
                <c:pt idx="187">
                  <c:v>0.9906639</c:v>
                </c:pt>
                <c:pt idx="188">
                  <c:v>0.9960948</c:v>
                </c:pt>
                <c:pt idx="189">
                  <c:v>0.9979127</c:v>
                </c:pt>
                <c:pt idx="190">
                  <c:v>1.000692</c:v>
                </c:pt>
                <c:pt idx="191">
                  <c:v>1.000112</c:v>
                </c:pt>
                <c:pt idx="192">
                  <c:v>1.00356</c:v>
                </c:pt>
                <c:pt idx="193">
                  <c:v>1.009503</c:v>
                </c:pt>
                <c:pt idx="194">
                  <c:v>1.004447</c:v>
                </c:pt>
                <c:pt idx="195">
                  <c:v>0.9973901</c:v>
                </c:pt>
                <c:pt idx="196">
                  <c:v>1.012551</c:v>
                </c:pt>
                <c:pt idx="197">
                  <c:v>0.9986487</c:v>
                </c:pt>
                <c:pt idx="198">
                  <c:v>1.008973</c:v>
                </c:pt>
                <c:pt idx="199">
                  <c:v>1.009596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MD!$G$1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MD!$G$2:$G$492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0.0001251338</c:v>
                </c:pt>
                <c:pt idx="56">
                  <c:v>0.0004467514</c:v>
                </c:pt>
                <c:pt idx="57">
                  <c:v>0.003858814</c:v>
                </c:pt>
                <c:pt idx="58">
                  <c:v>0.01348169</c:v>
                </c:pt>
                <c:pt idx="59">
                  <c:v>0.04813365</c:v>
                </c:pt>
                <c:pt idx="60">
                  <c:v>0.1150465</c:v>
                </c:pt>
                <c:pt idx="61">
                  <c:v>0.2324851</c:v>
                </c:pt>
                <c:pt idx="62">
                  <c:v>0.3949233</c:v>
                </c:pt>
                <c:pt idx="63">
                  <c:v>0.5969644</c:v>
                </c:pt>
                <c:pt idx="64">
                  <c:v>0.8148176</c:v>
                </c:pt>
                <c:pt idx="65">
                  <c:v>1.022362</c:v>
                </c:pt>
                <c:pt idx="66">
                  <c:v>1.226936</c:v>
                </c:pt>
                <c:pt idx="67">
                  <c:v>1.370418</c:v>
                </c:pt>
                <c:pt idx="68">
                  <c:v>1.45464</c:v>
                </c:pt>
                <c:pt idx="69">
                  <c:v>1.551708</c:v>
                </c:pt>
                <c:pt idx="70">
                  <c:v>1.594734</c:v>
                </c:pt>
                <c:pt idx="71">
                  <c:v>1.603375</c:v>
                </c:pt>
                <c:pt idx="72">
                  <c:v>1.612849</c:v>
                </c:pt>
                <c:pt idx="73">
                  <c:v>1.616473</c:v>
                </c:pt>
                <c:pt idx="74">
                  <c:v>1.595489</c:v>
                </c:pt>
                <c:pt idx="75">
                  <c:v>1.570464</c:v>
                </c:pt>
                <c:pt idx="76">
                  <c:v>1.524215</c:v>
                </c:pt>
                <c:pt idx="77">
                  <c:v>1.490474</c:v>
                </c:pt>
                <c:pt idx="78">
                  <c:v>1.445605</c:v>
                </c:pt>
                <c:pt idx="79">
                  <c:v>1.397184</c:v>
                </c:pt>
                <c:pt idx="80">
                  <c:v>1.365269</c:v>
                </c:pt>
                <c:pt idx="81">
                  <c:v>1.36029</c:v>
                </c:pt>
                <c:pt idx="82">
                  <c:v>1.323912</c:v>
                </c:pt>
                <c:pt idx="83">
                  <c:v>1.273015</c:v>
                </c:pt>
                <c:pt idx="84">
                  <c:v>1.226804</c:v>
                </c:pt>
                <c:pt idx="85">
                  <c:v>1.217494</c:v>
                </c:pt>
                <c:pt idx="86">
                  <c:v>1.19148</c:v>
                </c:pt>
                <c:pt idx="87">
                  <c:v>1.138766</c:v>
                </c:pt>
                <c:pt idx="88">
                  <c:v>1.120899</c:v>
                </c:pt>
                <c:pt idx="89">
                  <c:v>1.099937</c:v>
                </c:pt>
                <c:pt idx="90">
                  <c:v>1.069447</c:v>
                </c:pt>
                <c:pt idx="91">
                  <c:v>1.046144</c:v>
                </c:pt>
                <c:pt idx="92">
                  <c:v>1.026436</c:v>
                </c:pt>
                <c:pt idx="93">
                  <c:v>1.016224</c:v>
                </c:pt>
                <c:pt idx="94">
                  <c:v>1.003615</c:v>
                </c:pt>
                <c:pt idx="95">
                  <c:v>0.9876303</c:v>
                </c:pt>
                <c:pt idx="96">
                  <c:v>0.9628511</c:v>
                </c:pt>
                <c:pt idx="97">
                  <c:v>0.9509503</c:v>
                </c:pt>
                <c:pt idx="98">
                  <c:v>0.9502014</c:v>
                </c:pt>
                <c:pt idx="99">
                  <c:v>0.9219864</c:v>
                </c:pt>
                <c:pt idx="100">
                  <c:v>0.9077903</c:v>
                </c:pt>
                <c:pt idx="101">
                  <c:v>0.9064833</c:v>
                </c:pt>
                <c:pt idx="102">
                  <c:v>0.8869524</c:v>
                </c:pt>
                <c:pt idx="103">
                  <c:v>0.8927485</c:v>
                </c:pt>
                <c:pt idx="104">
                  <c:v>0.866793</c:v>
                </c:pt>
                <c:pt idx="105">
                  <c:v>0.8631069</c:v>
                </c:pt>
                <c:pt idx="106">
                  <c:v>0.855501</c:v>
                </c:pt>
                <c:pt idx="107">
                  <c:v>0.858871</c:v>
                </c:pt>
                <c:pt idx="108">
                  <c:v>0.8348514</c:v>
                </c:pt>
                <c:pt idx="109">
                  <c:v>0.833856</c:v>
                </c:pt>
                <c:pt idx="110">
                  <c:v>0.8408506</c:v>
                </c:pt>
                <c:pt idx="111">
                  <c:v>0.8393691</c:v>
                </c:pt>
                <c:pt idx="112">
                  <c:v>0.8406213</c:v>
                </c:pt>
                <c:pt idx="113">
                  <c:v>0.8420283</c:v>
                </c:pt>
                <c:pt idx="114">
                  <c:v>0.8486297</c:v>
                </c:pt>
                <c:pt idx="115">
                  <c:v>0.8741206</c:v>
                </c:pt>
                <c:pt idx="116">
                  <c:v>0.8848892</c:v>
                </c:pt>
                <c:pt idx="117">
                  <c:v>0.893438</c:v>
                </c:pt>
                <c:pt idx="118">
                  <c:v>0.9161628</c:v>
                </c:pt>
                <c:pt idx="119">
                  <c:v>0.9485642</c:v>
                </c:pt>
                <c:pt idx="120">
                  <c:v>0.968436</c:v>
                </c:pt>
                <c:pt idx="121">
                  <c:v>0.9762375</c:v>
                </c:pt>
                <c:pt idx="122">
                  <c:v>0.9807973</c:v>
                </c:pt>
                <c:pt idx="123">
                  <c:v>0.9834116</c:v>
                </c:pt>
                <c:pt idx="124">
                  <c:v>1.001047</c:v>
                </c:pt>
                <c:pt idx="125">
                  <c:v>1.018477</c:v>
                </c:pt>
                <c:pt idx="126">
                  <c:v>1.023356</c:v>
                </c:pt>
                <c:pt idx="127">
                  <c:v>1.038072</c:v>
                </c:pt>
                <c:pt idx="128">
                  <c:v>1.051676</c:v>
                </c:pt>
                <c:pt idx="129">
                  <c:v>1.047051</c:v>
                </c:pt>
                <c:pt idx="130">
                  <c:v>1.060217</c:v>
                </c:pt>
                <c:pt idx="131">
                  <c:v>1.060551</c:v>
                </c:pt>
                <c:pt idx="132">
                  <c:v>1.060865</c:v>
                </c:pt>
                <c:pt idx="133">
                  <c:v>1.062208</c:v>
                </c:pt>
                <c:pt idx="134">
                  <c:v>1.061491</c:v>
                </c:pt>
                <c:pt idx="135">
                  <c:v>1.060332</c:v>
                </c:pt>
                <c:pt idx="136">
                  <c:v>1.066047</c:v>
                </c:pt>
                <c:pt idx="137">
                  <c:v>1.051808</c:v>
                </c:pt>
                <c:pt idx="138">
                  <c:v>1.053505</c:v>
                </c:pt>
                <c:pt idx="139">
                  <c:v>1.049417</c:v>
                </c:pt>
                <c:pt idx="140">
                  <c:v>1.036805</c:v>
                </c:pt>
                <c:pt idx="141">
                  <c:v>1.044622</c:v>
                </c:pt>
                <c:pt idx="142">
                  <c:v>1.034788</c:v>
                </c:pt>
                <c:pt idx="143">
                  <c:v>1.035672</c:v>
                </c:pt>
                <c:pt idx="144">
                  <c:v>1.038256</c:v>
                </c:pt>
                <c:pt idx="145">
                  <c:v>1.034877</c:v>
                </c:pt>
                <c:pt idx="146">
                  <c:v>1.036852</c:v>
                </c:pt>
                <c:pt idx="147">
                  <c:v>1.038196</c:v>
                </c:pt>
                <c:pt idx="148">
                  <c:v>1.03244</c:v>
                </c:pt>
                <c:pt idx="149">
                  <c:v>1.036818</c:v>
                </c:pt>
                <c:pt idx="150">
                  <c:v>1.039417</c:v>
                </c:pt>
                <c:pt idx="151">
                  <c:v>1.041933</c:v>
                </c:pt>
                <c:pt idx="152">
                  <c:v>1.034596</c:v>
                </c:pt>
                <c:pt idx="153">
                  <c:v>1.034257</c:v>
                </c:pt>
                <c:pt idx="154">
                  <c:v>1.020836</c:v>
                </c:pt>
                <c:pt idx="155">
                  <c:v>1.020589</c:v>
                </c:pt>
                <c:pt idx="156">
                  <c:v>1.020693</c:v>
                </c:pt>
                <c:pt idx="157">
                  <c:v>1.018805</c:v>
                </c:pt>
                <c:pt idx="158">
                  <c:v>1.021591</c:v>
                </c:pt>
                <c:pt idx="159">
                  <c:v>1.008823</c:v>
                </c:pt>
                <c:pt idx="160">
                  <c:v>1.007509</c:v>
                </c:pt>
                <c:pt idx="161">
                  <c:v>1.013004</c:v>
                </c:pt>
                <c:pt idx="162">
                  <c:v>1.010143</c:v>
                </c:pt>
                <c:pt idx="163">
                  <c:v>1.004189</c:v>
                </c:pt>
                <c:pt idx="164">
                  <c:v>1.003287</c:v>
                </c:pt>
                <c:pt idx="165">
                  <c:v>0.9932206</c:v>
                </c:pt>
                <c:pt idx="166">
                  <c:v>0.9892553</c:v>
                </c:pt>
                <c:pt idx="167">
                  <c:v>0.9869473</c:v>
                </c:pt>
                <c:pt idx="168">
                  <c:v>0.9882951</c:v>
                </c:pt>
                <c:pt idx="169">
                  <c:v>0.9915925</c:v>
                </c:pt>
                <c:pt idx="170">
                  <c:v>0.9872439</c:v>
                </c:pt>
                <c:pt idx="171">
                  <c:v>0.9855553</c:v>
                </c:pt>
                <c:pt idx="172">
                  <c:v>0.986346</c:v>
                </c:pt>
                <c:pt idx="173">
                  <c:v>0.9826264</c:v>
                </c:pt>
                <c:pt idx="174">
                  <c:v>0.9854372</c:v>
                </c:pt>
                <c:pt idx="175">
                  <c:v>0.9851832</c:v>
                </c:pt>
                <c:pt idx="176">
                  <c:v>0.9803753</c:v>
                </c:pt>
                <c:pt idx="177">
                  <c:v>0.9782505</c:v>
                </c:pt>
                <c:pt idx="178">
                  <c:v>0.9888031</c:v>
                </c:pt>
                <c:pt idx="179">
                  <c:v>0.9977578</c:v>
                </c:pt>
                <c:pt idx="180">
                  <c:v>1.000059</c:v>
                </c:pt>
                <c:pt idx="181">
                  <c:v>0.9900678</c:v>
                </c:pt>
                <c:pt idx="182">
                  <c:v>0.9866681</c:v>
                </c:pt>
                <c:pt idx="183">
                  <c:v>0.9868836</c:v>
                </c:pt>
                <c:pt idx="184">
                  <c:v>0.9932237</c:v>
                </c:pt>
                <c:pt idx="185">
                  <c:v>0.9924686</c:v>
                </c:pt>
                <c:pt idx="186">
                  <c:v>0.9894441</c:v>
                </c:pt>
                <c:pt idx="187">
                  <c:v>0.9948182</c:v>
                </c:pt>
                <c:pt idx="188">
                  <c:v>0.9969843</c:v>
                </c:pt>
                <c:pt idx="189">
                  <c:v>0.9900556</c:v>
                </c:pt>
                <c:pt idx="190">
                  <c:v>0.9921815</c:v>
                </c:pt>
                <c:pt idx="191">
                  <c:v>0.9906922</c:v>
                </c:pt>
                <c:pt idx="192">
                  <c:v>0.9918348</c:v>
                </c:pt>
                <c:pt idx="193">
                  <c:v>0.9888932</c:v>
                </c:pt>
                <c:pt idx="194">
                  <c:v>0.9924652</c:v>
                </c:pt>
                <c:pt idx="195">
                  <c:v>0.995956</c:v>
                </c:pt>
                <c:pt idx="196">
                  <c:v>0.9980626</c:v>
                </c:pt>
                <c:pt idx="197">
                  <c:v>0.9964569</c:v>
                </c:pt>
                <c:pt idx="198">
                  <c:v>0.9975171</c:v>
                </c:pt>
                <c:pt idx="199">
                  <c:v>0.9983569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MD!$H$1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MD!$H$2:$H$492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0.0001101147</c:v>
                </c:pt>
                <c:pt idx="50">
                  <c:v>0.002524015</c:v>
                </c:pt>
                <c:pt idx="51">
                  <c:v>0.02239479</c:v>
                </c:pt>
                <c:pt idx="52">
                  <c:v>0.08512243</c:v>
                </c:pt>
                <c:pt idx="53">
                  <c:v>0.2274613</c:v>
                </c:pt>
                <c:pt idx="54">
                  <c:v>0.4473229</c:v>
                </c:pt>
                <c:pt idx="55">
                  <c:v>0.6892121</c:v>
                </c:pt>
                <c:pt idx="56">
                  <c:v>0.860407</c:v>
                </c:pt>
                <c:pt idx="57">
                  <c:v>0.998605</c:v>
                </c:pt>
                <c:pt idx="58">
                  <c:v>1.089595</c:v>
                </c:pt>
                <c:pt idx="59">
                  <c:v>1.103361</c:v>
                </c:pt>
                <c:pt idx="60">
                  <c:v>1.095211</c:v>
                </c:pt>
                <c:pt idx="61">
                  <c:v>1.087257</c:v>
                </c:pt>
                <c:pt idx="62">
                  <c:v>1.088207</c:v>
                </c:pt>
                <c:pt idx="63">
                  <c:v>1.078111</c:v>
                </c:pt>
                <c:pt idx="64">
                  <c:v>1.091275</c:v>
                </c:pt>
                <c:pt idx="65">
                  <c:v>1.087462</c:v>
                </c:pt>
                <c:pt idx="66">
                  <c:v>1.106828</c:v>
                </c:pt>
                <c:pt idx="67">
                  <c:v>1.115129</c:v>
                </c:pt>
                <c:pt idx="68">
                  <c:v>1.143687</c:v>
                </c:pt>
                <c:pt idx="69">
                  <c:v>1.113207</c:v>
                </c:pt>
                <c:pt idx="70">
                  <c:v>1.119796</c:v>
                </c:pt>
                <c:pt idx="71">
                  <c:v>1.103026</c:v>
                </c:pt>
                <c:pt idx="72">
                  <c:v>1.091793</c:v>
                </c:pt>
                <c:pt idx="73">
                  <c:v>1.095501</c:v>
                </c:pt>
                <c:pt idx="74">
                  <c:v>1.123854</c:v>
                </c:pt>
                <c:pt idx="75">
                  <c:v>1.097587</c:v>
                </c:pt>
                <c:pt idx="76">
                  <c:v>1.070213</c:v>
                </c:pt>
                <c:pt idx="77">
                  <c:v>1.085128</c:v>
                </c:pt>
                <c:pt idx="78">
                  <c:v>1.09358</c:v>
                </c:pt>
                <c:pt idx="79">
                  <c:v>1.086337</c:v>
                </c:pt>
                <c:pt idx="80">
                  <c:v>1.066201</c:v>
                </c:pt>
                <c:pt idx="81">
                  <c:v>1.070077</c:v>
                </c:pt>
                <c:pt idx="82">
                  <c:v>1.070899</c:v>
                </c:pt>
                <c:pt idx="83">
                  <c:v>1.054181</c:v>
                </c:pt>
                <c:pt idx="84">
                  <c:v>1.052559</c:v>
                </c:pt>
                <c:pt idx="85">
                  <c:v>1.030454</c:v>
                </c:pt>
                <c:pt idx="86">
                  <c:v>1.019532</c:v>
                </c:pt>
                <c:pt idx="87">
                  <c:v>1.019752</c:v>
                </c:pt>
                <c:pt idx="88">
                  <c:v>1.010208</c:v>
                </c:pt>
                <c:pt idx="89">
                  <c:v>0.9905512</c:v>
                </c:pt>
                <c:pt idx="90">
                  <c:v>0.9845993</c:v>
                </c:pt>
                <c:pt idx="91">
                  <c:v>0.9900182</c:v>
                </c:pt>
                <c:pt idx="92">
                  <c:v>0.9819321</c:v>
                </c:pt>
                <c:pt idx="93">
                  <c:v>0.9735316</c:v>
                </c:pt>
                <c:pt idx="94">
                  <c:v>0.963111</c:v>
                </c:pt>
                <c:pt idx="95">
                  <c:v>0.9533549</c:v>
                </c:pt>
                <c:pt idx="96">
                  <c:v>0.9667502</c:v>
                </c:pt>
                <c:pt idx="97">
                  <c:v>0.9579203</c:v>
                </c:pt>
                <c:pt idx="98">
                  <c:v>0.9493115</c:v>
                </c:pt>
                <c:pt idx="99">
                  <c:v>0.9408107</c:v>
                </c:pt>
                <c:pt idx="100">
                  <c:v>0.9489943</c:v>
                </c:pt>
                <c:pt idx="101">
                  <c:v>0.9355616</c:v>
                </c:pt>
                <c:pt idx="102">
                  <c:v>0.9226019</c:v>
                </c:pt>
                <c:pt idx="103">
                  <c:v>0.9403458</c:v>
                </c:pt>
                <c:pt idx="104">
                  <c:v>0.9463628</c:v>
                </c:pt>
                <c:pt idx="105">
                  <c:v>0.9555299</c:v>
                </c:pt>
                <c:pt idx="106">
                  <c:v>0.9504649</c:v>
                </c:pt>
                <c:pt idx="107">
                  <c:v>0.9582969</c:v>
                </c:pt>
                <c:pt idx="108">
                  <c:v>0.9651071</c:v>
                </c:pt>
                <c:pt idx="109">
                  <c:v>0.9635469</c:v>
                </c:pt>
                <c:pt idx="110">
                  <c:v>0.9630718</c:v>
                </c:pt>
                <c:pt idx="111">
                  <c:v>0.9619533</c:v>
                </c:pt>
                <c:pt idx="112">
                  <c:v>0.9826958</c:v>
                </c:pt>
                <c:pt idx="113">
                  <c:v>0.9991471</c:v>
                </c:pt>
                <c:pt idx="114">
                  <c:v>1.012245</c:v>
                </c:pt>
                <c:pt idx="115">
                  <c:v>1.013999</c:v>
                </c:pt>
                <c:pt idx="116">
                  <c:v>1.013425</c:v>
                </c:pt>
                <c:pt idx="117">
                  <c:v>1.006307</c:v>
                </c:pt>
                <c:pt idx="118">
                  <c:v>1.015678</c:v>
                </c:pt>
                <c:pt idx="119">
                  <c:v>1.019194</c:v>
                </c:pt>
                <c:pt idx="120">
                  <c:v>1.029523</c:v>
                </c:pt>
                <c:pt idx="121">
                  <c:v>1.030631</c:v>
                </c:pt>
                <c:pt idx="122">
                  <c:v>1.027703</c:v>
                </c:pt>
                <c:pt idx="123">
                  <c:v>1.02997</c:v>
                </c:pt>
                <c:pt idx="124">
                  <c:v>1.032952</c:v>
                </c:pt>
                <c:pt idx="125">
                  <c:v>1.031732</c:v>
                </c:pt>
                <c:pt idx="126">
                  <c:v>1.026897</c:v>
                </c:pt>
                <c:pt idx="127">
                  <c:v>1.016234</c:v>
                </c:pt>
                <c:pt idx="128">
                  <c:v>1.006913</c:v>
                </c:pt>
                <c:pt idx="129">
                  <c:v>1.012862</c:v>
                </c:pt>
                <c:pt idx="130">
                  <c:v>1.012137</c:v>
                </c:pt>
                <c:pt idx="131">
                  <c:v>1.010422</c:v>
                </c:pt>
                <c:pt idx="132">
                  <c:v>1.011916</c:v>
                </c:pt>
                <c:pt idx="133">
                  <c:v>1.023873</c:v>
                </c:pt>
                <c:pt idx="134">
                  <c:v>1.022565</c:v>
                </c:pt>
                <c:pt idx="135">
                  <c:v>1.027205</c:v>
                </c:pt>
                <c:pt idx="136">
                  <c:v>1.010425</c:v>
                </c:pt>
                <c:pt idx="137">
                  <c:v>1.00774</c:v>
                </c:pt>
                <c:pt idx="138">
                  <c:v>1.015252</c:v>
                </c:pt>
                <c:pt idx="139">
                  <c:v>1.019558</c:v>
                </c:pt>
                <c:pt idx="140">
                  <c:v>1.007705</c:v>
                </c:pt>
                <c:pt idx="141">
                  <c:v>1.007246</c:v>
                </c:pt>
                <c:pt idx="142">
                  <c:v>1.000898</c:v>
                </c:pt>
                <c:pt idx="143">
                  <c:v>0.9980534</c:v>
                </c:pt>
                <c:pt idx="144">
                  <c:v>1.00857</c:v>
                </c:pt>
                <c:pt idx="145">
                  <c:v>1.020903</c:v>
                </c:pt>
                <c:pt idx="146">
                  <c:v>1.006107</c:v>
                </c:pt>
                <c:pt idx="147">
                  <c:v>1.012084</c:v>
                </c:pt>
                <c:pt idx="148">
                  <c:v>1.006907</c:v>
                </c:pt>
                <c:pt idx="149">
                  <c:v>0.999273</c:v>
                </c:pt>
                <c:pt idx="150">
                  <c:v>1.004818</c:v>
                </c:pt>
                <c:pt idx="151">
                  <c:v>0.9940374</c:v>
                </c:pt>
                <c:pt idx="152">
                  <c:v>0.99604</c:v>
                </c:pt>
                <c:pt idx="153">
                  <c:v>0.9916194</c:v>
                </c:pt>
                <c:pt idx="154">
                  <c:v>0.9884792</c:v>
                </c:pt>
                <c:pt idx="155">
                  <c:v>0.9906427</c:v>
                </c:pt>
                <c:pt idx="156">
                  <c:v>0.9952324</c:v>
                </c:pt>
                <c:pt idx="157">
                  <c:v>0.9923246</c:v>
                </c:pt>
                <c:pt idx="158">
                  <c:v>0.9935655</c:v>
                </c:pt>
                <c:pt idx="159">
                  <c:v>0.9941929</c:v>
                </c:pt>
                <c:pt idx="160">
                  <c:v>0.9883802</c:v>
                </c:pt>
                <c:pt idx="161">
                  <c:v>0.9963772</c:v>
                </c:pt>
                <c:pt idx="162">
                  <c:v>0.9952383</c:v>
                </c:pt>
                <c:pt idx="163">
                  <c:v>0.9981087</c:v>
                </c:pt>
                <c:pt idx="164">
                  <c:v>1.002587</c:v>
                </c:pt>
                <c:pt idx="165">
                  <c:v>0.9898079</c:v>
                </c:pt>
                <c:pt idx="166">
                  <c:v>0.9862409</c:v>
                </c:pt>
                <c:pt idx="167">
                  <c:v>0.9921556</c:v>
                </c:pt>
                <c:pt idx="168">
                  <c:v>0.9926014</c:v>
                </c:pt>
                <c:pt idx="169">
                  <c:v>0.999441</c:v>
                </c:pt>
                <c:pt idx="170">
                  <c:v>1.000424</c:v>
                </c:pt>
                <c:pt idx="171">
                  <c:v>1.011394</c:v>
                </c:pt>
                <c:pt idx="172">
                  <c:v>1.003594</c:v>
                </c:pt>
                <c:pt idx="173">
                  <c:v>1.008448</c:v>
                </c:pt>
                <c:pt idx="174">
                  <c:v>1.016764</c:v>
                </c:pt>
                <c:pt idx="175">
                  <c:v>1.009219</c:v>
                </c:pt>
                <c:pt idx="176">
                  <c:v>1.007065</c:v>
                </c:pt>
                <c:pt idx="177">
                  <c:v>1.000169</c:v>
                </c:pt>
                <c:pt idx="178">
                  <c:v>0.9989602</c:v>
                </c:pt>
                <c:pt idx="179">
                  <c:v>1.001733</c:v>
                </c:pt>
                <c:pt idx="180">
                  <c:v>1.001817</c:v>
                </c:pt>
                <c:pt idx="181">
                  <c:v>1.005743</c:v>
                </c:pt>
                <c:pt idx="182">
                  <c:v>0.9974333</c:v>
                </c:pt>
                <c:pt idx="183">
                  <c:v>1.015851</c:v>
                </c:pt>
                <c:pt idx="184">
                  <c:v>1.011637</c:v>
                </c:pt>
                <c:pt idx="185">
                  <c:v>1.01113</c:v>
                </c:pt>
                <c:pt idx="186">
                  <c:v>1.00566</c:v>
                </c:pt>
                <c:pt idx="187">
                  <c:v>1.001884</c:v>
                </c:pt>
                <c:pt idx="188">
                  <c:v>1.003308</c:v>
                </c:pt>
                <c:pt idx="189">
                  <c:v>1.000234</c:v>
                </c:pt>
                <c:pt idx="190">
                  <c:v>0.9994603</c:v>
                </c:pt>
                <c:pt idx="191">
                  <c:v>1.008156</c:v>
                </c:pt>
                <c:pt idx="192">
                  <c:v>1.006651</c:v>
                </c:pt>
                <c:pt idx="193">
                  <c:v>1.005796</c:v>
                </c:pt>
                <c:pt idx="194">
                  <c:v>1.010375</c:v>
                </c:pt>
                <c:pt idx="195">
                  <c:v>1.00763</c:v>
                </c:pt>
                <c:pt idx="196">
                  <c:v>1.010118</c:v>
                </c:pt>
                <c:pt idx="197">
                  <c:v>1.016216</c:v>
                </c:pt>
                <c:pt idx="198">
                  <c:v>1.016229</c:v>
                </c:pt>
                <c:pt idx="199">
                  <c:v>1.008816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8941192"/>
        <c:axId val="-2127637400"/>
      </c:scatterChart>
      <c:valAx>
        <c:axId val="-2138941192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27637400"/>
        <c:crosses val="autoZero"/>
        <c:crossBetween val="midCat"/>
      </c:valAx>
      <c:valAx>
        <c:axId val="-2127637400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3894119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alles_new!$I$1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alles_new!$I$2:$I$146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0.000487772194304858</c:v>
                </c:pt>
                <c:pt idx="12">
                  <c:v>0.110789711815562</c:v>
                </c:pt>
                <c:pt idx="13">
                  <c:v>0.888415463182898</c:v>
                </c:pt>
                <c:pt idx="14">
                  <c:v>1.51848019447287</c:v>
                </c:pt>
                <c:pt idx="15">
                  <c:v>1.56207313815187</c:v>
                </c:pt>
                <c:pt idx="16">
                  <c:v>1.51981044657097</c:v>
                </c:pt>
                <c:pt idx="17">
                  <c:v>1.39032389636608</c:v>
                </c:pt>
                <c:pt idx="18">
                  <c:v>1.23956603692307</c:v>
                </c:pt>
                <c:pt idx="19">
                  <c:v>1.09928856356631</c:v>
                </c:pt>
                <c:pt idx="20">
                  <c:v>0.973916116116116</c:v>
                </c:pt>
                <c:pt idx="21">
                  <c:v>0.844444639963996</c:v>
                </c:pt>
                <c:pt idx="22">
                  <c:v>0.795375882834902</c:v>
                </c:pt>
                <c:pt idx="23">
                  <c:v>0.829351151425397</c:v>
                </c:pt>
                <c:pt idx="24">
                  <c:v>0.921064937456566</c:v>
                </c:pt>
                <c:pt idx="25">
                  <c:v>1.00888906620862</c:v>
                </c:pt>
                <c:pt idx="26">
                  <c:v>1.02190220256776</c:v>
                </c:pt>
                <c:pt idx="27">
                  <c:v>1.02360753607405</c:v>
                </c:pt>
                <c:pt idx="28">
                  <c:v>1.02802314674735</c:v>
                </c:pt>
                <c:pt idx="29">
                  <c:v>1.0335921395881</c:v>
                </c:pt>
                <c:pt idx="30">
                  <c:v>1.03418960784313</c:v>
                </c:pt>
                <c:pt idx="31">
                  <c:v>1.0285647293736</c:v>
                </c:pt>
                <c:pt idx="32">
                  <c:v>1.01722043998455</c:v>
                </c:pt>
                <c:pt idx="33">
                  <c:v>1.00412826201332</c:v>
                </c:pt>
                <c:pt idx="34">
                  <c:v>0.993898795935649</c:v>
                </c:pt>
                <c:pt idx="35">
                  <c:v>0.985459882632834</c:v>
                </c:pt>
                <c:pt idx="36">
                  <c:v>0.981022891023717</c:v>
                </c:pt>
                <c:pt idx="37">
                  <c:v>0.98159534759358</c:v>
                </c:pt>
                <c:pt idx="38">
                  <c:v>0.987561987569243</c:v>
                </c:pt>
                <c:pt idx="39">
                  <c:v>0.995666468958567</c:v>
                </c:pt>
                <c:pt idx="40">
                  <c:v>1.00375567068668</c:v>
                </c:pt>
                <c:pt idx="41">
                  <c:v>1.00971826264459</c:v>
                </c:pt>
                <c:pt idx="42">
                  <c:v>1.01085019499834</c:v>
                </c:pt>
                <c:pt idx="43">
                  <c:v>1.00955319862514</c:v>
                </c:pt>
                <c:pt idx="44">
                  <c:v>1.00638117740969</c:v>
                </c:pt>
                <c:pt idx="45">
                  <c:v>1.00240872982722</c:v>
                </c:pt>
                <c:pt idx="46">
                  <c:v>0.99977625535405</c:v>
                </c:pt>
                <c:pt idx="47">
                  <c:v>0.99784219775438</c:v>
                </c:pt>
                <c:pt idx="48">
                  <c:v>0.997263751802535</c:v>
                </c:pt>
              </c:numCache>
            </c:numRef>
          </c:yVal>
          <c:smooth val="1"/>
        </c:ser>
        <c:ser>
          <c:idx val="6"/>
          <c:order val="2"/>
          <c:tx>
            <c:strRef>
              <c:f>alles_new!$L$1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alles_new!$L$2:$L$146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0.00150867671691792</c:v>
                </c:pt>
                <c:pt idx="12">
                  <c:v>0.117656902017291</c:v>
                </c:pt>
                <c:pt idx="13">
                  <c:v>0.957762779097386</c:v>
                </c:pt>
                <c:pt idx="14">
                  <c:v>1.54752578300921</c:v>
                </c:pt>
                <c:pt idx="15">
                  <c:v>1.80003264409881</c:v>
                </c:pt>
                <c:pt idx="16">
                  <c:v>1.82845990430621</c:v>
                </c:pt>
                <c:pt idx="17">
                  <c:v>1.36809461641991</c:v>
                </c:pt>
                <c:pt idx="18">
                  <c:v>1.11725384615384</c:v>
                </c:pt>
                <c:pt idx="19">
                  <c:v>0.977662405063291</c:v>
                </c:pt>
                <c:pt idx="20">
                  <c:v>0.87923963963964</c:v>
                </c:pt>
                <c:pt idx="21">
                  <c:v>0.801645297029704</c:v>
                </c:pt>
                <c:pt idx="22">
                  <c:v>0.806908275297008</c:v>
                </c:pt>
                <c:pt idx="23">
                  <c:v>0.876187508330248</c:v>
                </c:pt>
                <c:pt idx="24">
                  <c:v>0.948281813759557</c:v>
                </c:pt>
                <c:pt idx="25">
                  <c:v>1.01954435040599</c:v>
                </c:pt>
                <c:pt idx="26">
                  <c:v>1.05509114693295</c:v>
                </c:pt>
                <c:pt idx="27">
                  <c:v>1.04074745984209</c:v>
                </c:pt>
                <c:pt idx="28">
                  <c:v>1.02893778366111</c:v>
                </c:pt>
                <c:pt idx="29">
                  <c:v>1.03048124485125</c:v>
                </c:pt>
                <c:pt idx="30">
                  <c:v>1.03184191122602</c:v>
                </c:pt>
                <c:pt idx="31">
                  <c:v>1.02764540644638</c:v>
                </c:pt>
                <c:pt idx="32">
                  <c:v>1.01939098224623</c:v>
                </c:pt>
                <c:pt idx="33">
                  <c:v>1.00624183795159</c:v>
                </c:pt>
                <c:pt idx="34">
                  <c:v>0.994125563082133</c:v>
                </c:pt>
                <c:pt idx="35">
                  <c:v>0.984466972244251</c:v>
                </c:pt>
                <c:pt idx="36">
                  <c:v>0.98046930801561</c:v>
                </c:pt>
                <c:pt idx="37">
                  <c:v>0.981601571911059</c:v>
                </c:pt>
                <c:pt idx="38">
                  <c:v>0.988172805026346</c:v>
                </c:pt>
                <c:pt idx="39">
                  <c:v>0.997344995592493</c:v>
                </c:pt>
                <c:pt idx="40">
                  <c:v>1.00568239232094</c:v>
                </c:pt>
                <c:pt idx="41">
                  <c:v>1.01115829439782</c:v>
                </c:pt>
                <c:pt idx="42">
                  <c:v>1.01209617164261</c:v>
                </c:pt>
                <c:pt idx="43">
                  <c:v>1.01011033538172</c:v>
                </c:pt>
                <c:pt idx="44">
                  <c:v>1.00660458092197</c:v>
                </c:pt>
                <c:pt idx="45">
                  <c:v>1.00274232959939</c:v>
                </c:pt>
                <c:pt idx="46">
                  <c:v>1.00017761687778</c:v>
                </c:pt>
                <c:pt idx="47">
                  <c:v>0.998824655757683</c:v>
                </c:pt>
                <c:pt idx="48">
                  <c:v>0.998487950631945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'Macintosh HD:Users:Hostiphre:Desktop:34_mdft_to_the_title:[10._app_solutes.xlsx]MD'!$F$1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HD:Users:Hostiphre:Desktop:34_mdft_to_the_title:[10._app_solutes.xlsx]MD'!$F$2:$F$492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0.0002854894</c:v>
                </c:pt>
                <c:pt idx="55">
                  <c:v>0.001526633</c:v>
                </c:pt>
                <c:pt idx="56">
                  <c:v>0.007679294</c:v>
                </c:pt>
                <c:pt idx="57">
                  <c:v>0.02071635</c:v>
                </c:pt>
                <c:pt idx="58">
                  <c:v>0.04574989</c:v>
                </c:pt>
                <c:pt idx="59">
                  <c:v>0.09799841</c:v>
                </c:pt>
                <c:pt idx="60">
                  <c:v>0.1675519</c:v>
                </c:pt>
                <c:pt idx="61">
                  <c:v>0.2643316</c:v>
                </c:pt>
                <c:pt idx="62">
                  <c:v>0.3900192</c:v>
                </c:pt>
                <c:pt idx="63">
                  <c:v>0.5296972</c:v>
                </c:pt>
                <c:pt idx="64">
                  <c:v>0.667801</c:v>
                </c:pt>
                <c:pt idx="65">
                  <c:v>0.7914577</c:v>
                </c:pt>
                <c:pt idx="66">
                  <c:v>0.9194152</c:v>
                </c:pt>
                <c:pt idx="67">
                  <c:v>1.033289</c:v>
                </c:pt>
                <c:pt idx="68">
                  <c:v>1.127134</c:v>
                </c:pt>
                <c:pt idx="69">
                  <c:v>1.214679</c:v>
                </c:pt>
                <c:pt idx="70">
                  <c:v>1.298668</c:v>
                </c:pt>
                <c:pt idx="71">
                  <c:v>1.339953</c:v>
                </c:pt>
                <c:pt idx="72">
                  <c:v>1.367292</c:v>
                </c:pt>
                <c:pt idx="73">
                  <c:v>1.438271</c:v>
                </c:pt>
                <c:pt idx="74">
                  <c:v>1.465248</c:v>
                </c:pt>
                <c:pt idx="75">
                  <c:v>1.470231</c:v>
                </c:pt>
                <c:pt idx="76">
                  <c:v>1.463304</c:v>
                </c:pt>
                <c:pt idx="77">
                  <c:v>1.446412</c:v>
                </c:pt>
                <c:pt idx="78">
                  <c:v>1.447188</c:v>
                </c:pt>
                <c:pt idx="79">
                  <c:v>1.44301</c:v>
                </c:pt>
                <c:pt idx="80">
                  <c:v>1.414912</c:v>
                </c:pt>
                <c:pt idx="81">
                  <c:v>1.366175</c:v>
                </c:pt>
                <c:pt idx="82">
                  <c:v>1.351095</c:v>
                </c:pt>
                <c:pt idx="83">
                  <c:v>1.312161</c:v>
                </c:pt>
                <c:pt idx="84">
                  <c:v>1.282406</c:v>
                </c:pt>
                <c:pt idx="85">
                  <c:v>1.284969</c:v>
                </c:pt>
                <c:pt idx="86">
                  <c:v>1.266872</c:v>
                </c:pt>
                <c:pt idx="87">
                  <c:v>1.238277</c:v>
                </c:pt>
                <c:pt idx="88">
                  <c:v>1.234778</c:v>
                </c:pt>
                <c:pt idx="89">
                  <c:v>1.228228</c:v>
                </c:pt>
                <c:pt idx="90">
                  <c:v>1.19419</c:v>
                </c:pt>
                <c:pt idx="91">
                  <c:v>1.178368</c:v>
                </c:pt>
                <c:pt idx="92">
                  <c:v>1.172859</c:v>
                </c:pt>
                <c:pt idx="93">
                  <c:v>1.149744</c:v>
                </c:pt>
                <c:pt idx="94">
                  <c:v>1.125548</c:v>
                </c:pt>
                <c:pt idx="95">
                  <c:v>1.098837</c:v>
                </c:pt>
                <c:pt idx="96">
                  <c:v>1.095201</c:v>
                </c:pt>
                <c:pt idx="97">
                  <c:v>1.0747</c:v>
                </c:pt>
                <c:pt idx="98">
                  <c:v>1.060733</c:v>
                </c:pt>
                <c:pt idx="99">
                  <c:v>1.033227</c:v>
                </c:pt>
                <c:pt idx="100">
                  <c:v>1.006482</c:v>
                </c:pt>
                <c:pt idx="101">
                  <c:v>0.9927717</c:v>
                </c:pt>
                <c:pt idx="102">
                  <c:v>0.9759716</c:v>
                </c:pt>
                <c:pt idx="103">
                  <c:v>0.952094</c:v>
                </c:pt>
                <c:pt idx="104">
                  <c:v>0.9304227</c:v>
                </c:pt>
                <c:pt idx="105">
                  <c:v>0.9120958</c:v>
                </c:pt>
                <c:pt idx="106">
                  <c:v>0.9139325</c:v>
                </c:pt>
                <c:pt idx="107">
                  <c:v>0.8997601</c:v>
                </c:pt>
                <c:pt idx="108">
                  <c:v>0.884921</c:v>
                </c:pt>
                <c:pt idx="109">
                  <c:v>0.8780389</c:v>
                </c:pt>
                <c:pt idx="110">
                  <c:v>0.8699372</c:v>
                </c:pt>
                <c:pt idx="111">
                  <c:v>0.8683704</c:v>
                </c:pt>
                <c:pt idx="112">
                  <c:v>0.8711315</c:v>
                </c:pt>
                <c:pt idx="113">
                  <c:v>0.8787834</c:v>
                </c:pt>
                <c:pt idx="114">
                  <c:v>0.8875945</c:v>
                </c:pt>
                <c:pt idx="115">
                  <c:v>0.8923555</c:v>
                </c:pt>
                <c:pt idx="116">
                  <c:v>0.902554</c:v>
                </c:pt>
                <c:pt idx="117">
                  <c:v>0.9127549</c:v>
                </c:pt>
                <c:pt idx="118">
                  <c:v>0.9255972</c:v>
                </c:pt>
                <c:pt idx="119">
                  <c:v>0.936955</c:v>
                </c:pt>
                <c:pt idx="120">
                  <c:v>0.9448421</c:v>
                </c:pt>
                <c:pt idx="121">
                  <c:v>0.9417662</c:v>
                </c:pt>
                <c:pt idx="122">
                  <c:v>0.948009</c:v>
                </c:pt>
                <c:pt idx="123">
                  <c:v>0.9552715</c:v>
                </c:pt>
                <c:pt idx="124">
                  <c:v>0.9500662</c:v>
                </c:pt>
                <c:pt idx="125">
                  <c:v>0.9496796</c:v>
                </c:pt>
                <c:pt idx="126">
                  <c:v>0.9567016</c:v>
                </c:pt>
                <c:pt idx="127">
                  <c:v>0.9661307</c:v>
                </c:pt>
                <c:pt idx="128">
                  <c:v>0.9721099</c:v>
                </c:pt>
                <c:pt idx="129">
                  <c:v>0.989289</c:v>
                </c:pt>
                <c:pt idx="130">
                  <c:v>0.9859482</c:v>
                </c:pt>
                <c:pt idx="131">
                  <c:v>0.9837801</c:v>
                </c:pt>
                <c:pt idx="132">
                  <c:v>0.9990149</c:v>
                </c:pt>
                <c:pt idx="133">
                  <c:v>1.000909</c:v>
                </c:pt>
                <c:pt idx="134">
                  <c:v>1.000968</c:v>
                </c:pt>
                <c:pt idx="135">
                  <c:v>1.001704</c:v>
                </c:pt>
                <c:pt idx="136">
                  <c:v>1.008273</c:v>
                </c:pt>
                <c:pt idx="137">
                  <c:v>1.003349</c:v>
                </c:pt>
                <c:pt idx="138">
                  <c:v>1.008086</c:v>
                </c:pt>
                <c:pt idx="139">
                  <c:v>1.011569</c:v>
                </c:pt>
                <c:pt idx="140">
                  <c:v>1.017763</c:v>
                </c:pt>
                <c:pt idx="141">
                  <c:v>1.031699</c:v>
                </c:pt>
                <c:pt idx="142">
                  <c:v>1.017886</c:v>
                </c:pt>
                <c:pt idx="143">
                  <c:v>1.029139</c:v>
                </c:pt>
                <c:pt idx="144">
                  <c:v>1.041198</c:v>
                </c:pt>
                <c:pt idx="145">
                  <c:v>1.049846</c:v>
                </c:pt>
                <c:pt idx="146">
                  <c:v>1.044732</c:v>
                </c:pt>
                <c:pt idx="147">
                  <c:v>1.040524</c:v>
                </c:pt>
                <c:pt idx="148">
                  <c:v>1.034148</c:v>
                </c:pt>
                <c:pt idx="149">
                  <c:v>1.038051</c:v>
                </c:pt>
                <c:pt idx="150">
                  <c:v>1.04304</c:v>
                </c:pt>
                <c:pt idx="151">
                  <c:v>1.040732</c:v>
                </c:pt>
                <c:pt idx="152">
                  <c:v>1.03666</c:v>
                </c:pt>
                <c:pt idx="153">
                  <c:v>1.036533</c:v>
                </c:pt>
                <c:pt idx="154">
                  <c:v>1.036286</c:v>
                </c:pt>
                <c:pt idx="155">
                  <c:v>1.038857</c:v>
                </c:pt>
                <c:pt idx="156">
                  <c:v>1.043558</c:v>
                </c:pt>
                <c:pt idx="157">
                  <c:v>1.040287</c:v>
                </c:pt>
                <c:pt idx="158">
                  <c:v>1.034065</c:v>
                </c:pt>
                <c:pt idx="159">
                  <c:v>1.032097</c:v>
                </c:pt>
                <c:pt idx="160">
                  <c:v>1.034327</c:v>
                </c:pt>
                <c:pt idx="161">
                  <c:v>1.023045</c:v>
                </c:pt>
                <c:pt idx="162">
                  <c:v>1.017008</c:v>
                </c:pt>
                <c:pt idx="163">
                  <c:v>1.010369</c:v>
                </c:pt>
                <c:pt idx="164">
                  <c:v>1.007366</c:v>
                </c:pt>
                <c:pt idx="165">
                  <c:v>0.9984682</c:v>
                </c:pt>
                <c:pt idx="166">
                  <c:v>1.004814</c:v>
                </c:pt>
                <c:pt idx="167">
                  <c:v>1.000816</c:v>
                </c:pt>
                <c:pt idx="168">
                  <c:v>0.9971996</c:v>
                </c:pt>
                <c:pt idx="169">
                  <c:v>0.993354</c:v>
                </c:pt>
                <c:pt idx="170">
                  <c:v>0.983884</c:v>
                </c:pt>
                <c:pt idx="171">
                  <c:v>0.9893165</c:v>
                </c:pt>
                <c:pt idx="172">
                  <c:v>0.9948345</c:v>
                </c:pt>
                <c:pt idx="173">
                  <c:v>0.9913708</c:v>
                </c:pt>
                <c:pt idx="174">
                  <c:v>0.9886791</c:v>
                </c:pt>
                <c:pt idx="175">
                  <c:v>0.9897148</c:v>
                </c:pt>
                <c:pt idx="176">
                  <c:v>0.987011</c:v>
                </c:pt>
                <c:pt idx="177">
                  <c:v>0.9934196</c:v>
                </c:pt>
                <c:pt idx="178">
                  <c:v>0.9910847</c:v>
                </c:pt>
                <c:pt idx="179">
                  <c:v>0.9903897</c:v>
                </c:pt>
                <c:pt idx="180">
                  <c:v>0.994197</c:v>
                </c:pt>
                <c:pt idx="181">
                  <c:v>0.9844724</c:v>
                </c:pt>
                <c:pt idx="182">
                  <c:v>0.9923481</c:v>
                </c:pt>
                <c:pt idx="183">
                  <c:v>0.9939065</c:v>
                </c:pt>
                <c:pt idx="184">
                  <c:v>0.9833406</c:v>
                </c:pt>
                <c:pt idx="185">
                  <c:v>0.9929996</c:v>
                </c:pt>
                <c:pt idx="186">
                  <c:v>0.997945</c:v>
                </c:pt>
                <c:pt idx="187">
                  <c:v>0.9906639</c:v>
                </c:pt>
                <c:pt idx="188">
                  <c:v>0.9960948</c:v>
                </c:pt>
                <c:pt idx="189">
                  <c:v>0.9979127</c:v>
                </c:pt>
                <c:pt idx="190">
                  <c:v>1.000692</c:v>
                </c:pt>
                <c:pt idx="191">
                  <c:v>1.000112</c:v>
                </c:pt>
                <c:pt idx="192">
                  <c:v>1.00356</c:v>
                </c:pt>
                <c:pt idx="193">
                  <c:v>1.009503</c:v>
                </c:pt>
                <c:pt idx="194">
                  <c:v>1.004447</c:v>
                </c:pt>
                <c:pt idx="195">
                  <c:v>0.9973901</c:v>
                </c:pt>
                <c:pt idx="196">
                  <c:v>1.012551</c:v>
                </c:pt>
                <c:pt idx="197">
                  <c:v>0.9986487</c:v>
                </c:pt>
                <c:pt idx="198">
                  <c:v>1.008973</c:v>
                </c:pt>
                <c:pt idx="199">
                  <c:v>1.009596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7056072"/>
        <c:axId val="-2096433992"/>
      </c:scatterChart>
      <c:valAx>
        <c:axId val="-2097056072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6433992"/>
        <c:crosses val="autoZero"/>
        <c:crossBetween val="midCat"/>
      </c:valAx>
      <c:valAx>
        <c:axId val="-2096433992"/>
        <c:scaling>
          <c:orientation val="minMax"/>
          <c:max val="2.4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7056072"/>
        <c:crosses val="autoZero"/>
        <c:crossBetween val="midCat"/>
        <c:majorUnit val="0.4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4"/>
          <c:order val="1"/>
          <c:tx>
            <c:strRef>
              <c:f>alles_new!$J$1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alles_new!$J$2:$J$146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2.73684210526316E-6</c:v>
                </c:pt>
                <c:pt idx="12" formatCode="0.00E+00">
                  <c:v>0.0394507669172932</c:v>
                </c:pt>
                <c:pt idx="13">
                  <c:v>0.963232554660529</c:v>
                </c:pt>
                <c:pt idx="14">
                  <c:v>1.81853789473683</c:v>
                </c:pt>
                <c:pt idx="15">
                  <c:v>1.74687031305903</c:v>
                </c:pt>
                <c:pt idx="16">
                  <c:v>1.47145416289592</c:v>
                </c:pt>
                <c:pt idx="17">
                  <c:v>1.21792738687061</c:v>
                </c:pt>
                <c:pt idx="18">
                  <c:v>1.08372441212121</c:v>
                </c:pt>
                <c:pt idx="19">
                  <c:v>0.960065729760546</c:v>
                </c:pt>
                <c:pt idx="20">
                  <c:v>0.893044885028103</c:v>
                </c:pt>
                <c:pt idx="21">
                  <c:v>0.844099915966386</c:v>
                </c:pt>
                <c:pt idx="22">
                  <c:v>0.844991699761714</c:v>
                </c:pt>
                <c:pt idx="23">
                  <c:v>0.87179219330855</c:v>
                </c:pt>
                <c:pt idx="24">
                  <c:v>0.948224650337237</c:v>
                </c:pt>
                <c:pt idx="25">
                  <c:v>1.051771093415</c:v>
                </c:pt>
                <c:pt idx="26">
                  <c:v>1.06511094586894</c:v>
                </c:pt>
                <c:pt idx="27">
                  <c:v>1.04472636067354</c:v>
                </c:pt>
                <c:pt idx="28">
                  <c:v>1.02734907692307</c:v>
                </c:pt>
                <c:pt idx="29">
                  <c:v>1.01427178927825</c:v>
                </c:pt>
                <c:pt idx="30">
                  <c:v>1.01201652005174</c:v>
                </c:pt>
                <c:pt idx="31">
                  <c:v>1.00956589722337</c:v>
                </c:pt>
                <c:pt idx="32">
                  <c:v>1.0073511596703</c:v>
                </c:pt>
                <c:pt idx="33">
                  <c:v>1.00138574670184</c:v>
                </c:pt>
                <c:pt idx="34">
                  <c:v>0.993668509409048</c:v>
                </c:pt>
                <c:pt idx="35">
                  <c:v>0.986633711804443</c:v>
                </c:pt>
                <c:pt idx="36">
                  <c:v>0.984153756230178</c:v>
                </c:pt>
                <c:pt idx="37">
                  <c:v>0.987270229950313</c:v>
                </c:pt>
                <c:pt idx="38">
                  <c:v>0.993306436238182</c:v>
                </c:pt>
                <c:pt idx="39">
                  <c:v>1.00069742189517</c:v>
                </c:pt>
                <c:pt idx="40">
                  <c:v>1.00681136006974</c:v>
                </c:pt>
                <c:pt idx="41">
                  <c:v>1.01034309202315</c:v>
                </c:pt>
                <c:pt idx="42">
                  <c:v>1.01028591161994</c:v>
                </c:pt>
                <c:pt idx="43">
                  <c:v>1.00751897266218</c:v>
                </c:pt>
                <c:pt idx="44">
                  <c:v>1.00409052173912</c:v>
                </c:pt>
                <c:pt idx="45">
                  <c:v>1.00049122632575</c:v>
                </c:pt>
                <c:pt idx="46">
                  <c:v>0.998280052078495</c:v>
                </c:pt>
                <c:pt idx="47">
                  <c:v>0.997541166983782</c:v>
                </c:pt>
                <c:pt idx="48">
                  <c:v>0.997570091956073</c:v>
                </c:pt>
              </c:numCache>
            </c:numRef>
          </c:yVal>
          <c:smooth val="1"/>
        </c:ser>
        <c:ser>
          <c:idx val="7"/>
          <c:order val="2"/>
          <c:tx>
            <c:strRef>
              <c:f>alles_new!$M$1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alles_new!$M$2:$M$146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3.1578947368421E-6</c:v>
                </c:pt>
                <c:pt idx="12" formatCode="0.00E+00">
                  <c:v>0.0511615338345864</c:v>
                </c:pt>
                <c:pt idx="13">
                  <c:v>1.28375522439585</c:v>
                </c:pt>
                <c:pt idx="14">
                  <c:v>2.21814423976608</c:v>
                </c:pt>
                <c:pt idx="15">
                  <c:v>1.79787429338103</c:v>
                </c:pt>
                <c:pt idx="16">
                  <c:v>1.30997218099547</c:v>
                </c:pt>
                <c:pt idx="17">
                  <c:v>0.975838132568516</c:v>
                </c:pt>
                <c:pt idx="18">
                  <c:v>0.841839363636363</c:v>
                </c:pt>
                <c:pt idx="19">
                  <c:v>0.869229053591791</c:v>
                </c:pt>
                <c:pt idx="20">
                  <c:v>0.951311456310681</c:v>
                </c:pt>
                <c:pt idx="21">
                  <c:v>0.965677810703229</c:v>
                </c:pt>
                <c:pt idx="22">
                  <c:v>0.980739312946782</c:v>
                </c:pt>
                <c:pt idx="23">
                  <c:v>0.961176579925649</c:v>
                </c:pt>
                <c:pt idx="24">
                  <c:v>1.00920901313453</c:v>
                </c:pt>
                <c:pt idx="25">
                  <c:v>1.02433202450229</c:v>
                </c:pt>
                <c:pt idx="26">
                  <c:v>0.994198891737894</c:v>
                </c:pt>
                <c:pt idx="27">
                  <c:v>0.9907420994025</c:v>
                </c:pt>
                <c:pt idx="28">
                  <c:v>0.998998438839849</c:v>
                </c:pt>
                <c:pt idx="29">
                  <c:v>1.0208409654212</c:v>
                </c:pt>
                <c:pt idx="30">
                  <c:v>1.04352300344976</c:v>
                </c:pt>
                <c:pt idx="31">
                  <c:v>1.04166708039784</c:v>
                </c:pt>
                <c:pt idx="32">
                  <c:v>1.02374175196473</c:v>
                </c:pt>
                <c:pt idx="33">
                  <c:v>0.999186900615654</c:v>
                </c:pt>
                <c:pt idx="34">
                  <c:v>0.984515181578076</c:v>
                </c:pt>
                <c:pt idx="35">
                  <c:v>0.979283087809585</c:v>
                </c:pt>
                <c:pt idx="36">
                  <c:v>0.981905482555504</c:v>
                </c:pt>
                <c:pt idx="37">
                  <c:v>0.989975013484743</c:v>
                </c:pt>
                <c:pt idx="38">
                  <c:v>0.999097416304624</c:v>
                </c:pt>
                <c:pt idx="39">
                  <c:v>1.00637006067647</c:v>
                </c:pt>
                <c:pt idx="40">
                  <c:v>1.00917867978577</c:v>
                </c:pt>
                <c:pt idx="41">
                  <c:v>1.00920682741404</c:v>
                </c:pt>
                <c:pt idx="42">
                  <c:v>1.00612780119837</c:v>
                </c:pt>
                <c:pt idx="43">
                  <c:v>1.00290720763722</c:v>
                </c:pt>
                <c:pt idx="44">
                  <c:v>1.00130582308845</c:v>
                </c:pt>
                <c:pt idx="45">
                  <c:v>1.00066462594697</c:v>
                </c:pt>
                <c:pt idx="46">
                  <c:v>1.00084186087603</c:v>
                </c:pt>
                <c:pt idx="47">
                  <c:v>1.00105356528042</c:v>
                </c:pt>
                <c:pt idx="48">
                  <c:v>1.00087250334791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'Macintosh HD:Users:Hostiphre:Desktop:34_mdft_to_the_title:[10._app_solutes.xlsx]MD'!$G$1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HD:Users:Hostiphre:Desktop:34_mdft_to_the_title:[10._app_solutes.xlsx]MD'!$G$2:$G$492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0.0001251338</c:v>
                </c:pt>
                <c:pt idx="56">
                  <c:v>0.0004467514</c:v>
                </c:pt>
                <c:pt idx="57">
                  <c:v>0.003858814</c:v>
                </c:pt>
                <c:pt idx="58">
                  <c:v>0.01348169</c:v>
                </c:pt>
                <c:pt idx="59">
                  <c:v>0.04813365</c:v>
                </c:pt>
                <c:pt idx="60">
                  <c:v>0.1150465</c:v>
                </c:pt>
                <c:pt idx="61">
                  <c:v>0.2324851</c:v>
                </c:pt>
                <c:pt idx="62">
                  <c:v>0.3949233</c:v>
                </c:pt>
                <c:pt idx="63">
                  <c:v>0.5969644</c:v>
                </c:pt>
                <c:pt idx="64">
                  <c:v>0.8148176</c:v>
                </c:pt>
                <c:pt idx="65">
                  <c:v>1.022362</c:v>
                </c:pt>
                <c:pt idx="66">
                  <c:v>1.226936</c:v>
                </c:pt>
                <c:pt idx="67">
                  <c:v>1.370418</c:v>
                </c:pt>
                <c:pt idx="68">
                  <c:v>1.45464</c:v>
                </c:pt>
                <c:pt idx="69">
                  <c:v>1.551708</c:v>
                </c:pt>
                <c:pt idx="70">
                  <c:v>1.594734</c:v>
                </c:pt>
                <c:pt idx="71">
                  <c:v>1.603375</c:v>
                </c:pt>
                <c:pt idx="72">
                  <c:v>1.612849</c:v>
                </c:pt>
                <c:pt idx="73">
                  <c:v>1.616473</c:v>
                </c:pt>
                <c:pt idx="74">
                  <c:v>1.595489</c:v>
                </c:pt>
                <c:pt idx="75">
                  <c:v>1.570464</c:v>
                </c:pt>
                <c:pt idx="76">
                  <c:v>1.524215</c:v>
                </c:pt>
                <c:pt idx="77">
                  <c:v>1.490474</c:v>
                </c:pt>
                <c:pt idx="78">
                  <c:v>1.445605</c:v>
                </c:pt>
                <c:pt idx="79">
                  <c:v>1.397184</c:v>
                </c:pt>
                <c:pt idx="80">
                  <c:v>1.365269</c:v>
                </c:pt>
                <c:pt idx="81">
                  <c:v>1.36029</c:v>
                </c:pt>
                <c:pt idx="82">
                  <c:v>1.323912</c:v>
                </c:pt>
                <c:pt idx="83">
                  <c:v>1.273015</c:v>
                </c:pt>
                <c:pt idx="84">
                  <c:v>1.226804</c:v>
                </c:pt>
                <c:pt idx="85">
                  <c:v>1.217494</c:v>
                </c:pt>
                <c:pt idx="86">
                  <c:v>1.19148</c:v>
                </c:pt>
                <c:pt idx="87">
                  <c:v>1.138766</c:v>
                </c:pt>
                <c:pt idx="88">
                  <c:v>1.120899</c:v>
                </c:pt>
                <c:pt idx="89">
                  <c:v>1.099937</c:v>
                </c:pt>
                <c:pt idx="90">
                  <c:v>1.069447</c:v>
                </c:pt>
                <c:pt idx="91">
                  <c:v>1.046144</c:v>
                </c:pt>
                <c:pt idx="92">
                  <c:v>1.026436</c:v>
                </c:pt>
                <c:pt idx="93">
                  <c:v>1.016224</c:v>
                </c:pt>
                <c:pt idx="94">
                  <c:v>1.003615</c:v>
                </c:pt>
                <c:pt idx="95">
                  <c:v>0.9876303</c:v>
                </c:pt>
                <c:pt idx="96">
                  <c:v>0.9628511</c:v>
                </c:pt>
                <c:pt idx="97">
                  <c:v>0.9509503</c:v>
                </c:pt>
                <c:pt idx="98">
                  <c:v>0.9502014</c:v>
                </c:pt>
                <c:pt idx="99">
                  <c:v>0.9219864</c:v>
                </c:pt>
                <c:pt idx="100">
                  <c:v>0.9077903</c:v>
                </c:pt>
                <c:pt idx="101">
                  <c:v>0.9064833</c:v>
                </c:pt>
                <c:pt idx="102">
                  <c:v>0.8869524</c:v>
                </c:pt>
                <c:pt idx="103">
                  <c:v>0.8927485</c:v>
                </c:pt>
                <c:pt idx="104">
                  <c:v>0.866793</c:v>
                </c:pt>
                <c:pt idx="105">
                  <c:v>0.8631069</c:v>
                </c:pt>
                <c:pt idx="106">
                  <c:v>0.855501</c:v>
                </c:pt>
                <c:pt idx="107">
                  <c:v>0.858871</c:v>
                </c:pt>
                <c:pt idx="108">
                  <c:v>0.8348514</c:v>
                </c:pt>
                <c:pt idx="109">
                  <c:v>0.833856</c:v>
                </c:pt>
                <c:pt idx="110">
                  <c:v>0.8408506</c:v>
                </c:pt>
                <c:pt idx="111">
                  <c:v>0.8393691</c:v>
                </c:pt>
                <c:pt idx="112">
                  <c:v>0.8406213</c:v>
                </c:pt>
                <c:pt idx="113">
                  <c:v>0.8420283</c:v>
                </c:pt>
                <c:pt idx="114">
                  <c:v>0.8486297</c:v>
                </c:pt>
                <c:pt idx="115">
                  <c:v>0.8741206</c:v>
                </c:pt>
                <c:pt idx="116">
                  <c:v>0.8848892</c:v>
                </c:pt>
                <c:pt idx="117">
                  <c:v>0.893438</c:v>
                </c:pt>
                <c:pt idx="118">
                  <c:v>0.9161628</c:v>
                </c:pt>
                <c:pt idx="119">
                  <c:v>0.9485642</c:v>
                </c:pt>
                <c:pt idx="120">
                  <c:v>0.968436</c:v>
                </c:pt>
                <c:pt idx="121">
                  <c:v>0.9762375</c:v>
                </c:pt>
                <c:pt idx="122">
                  <c:v>0.9807973</c:v>
                </c:pt>
                <c:pt idx="123">
                  <c:v>0.9834116</c:v>
                </c:pt>
                <c:pt idx="124">
                  <c:v>1.001047</c:v>
                </c:pt>
                <c:pt idx="125">
                  <c:v>1.018477</c:v>
                </c:pt>
                <c:pt idx="126">
                  <c:v>1.023356</c:v>
                </c:pt>
                <c:pt idx="127">
                  <c:v>1.038072</c:v>
                </c:pt>
                <c:pt idx="128">
                  <c:v>1.051676</c:v>
                </c:pt>
                <c:pt idx="129">
                  <c:v>1.047051</c:v>
                </c:pt>
                <c:pt idx="130">
                  <c:v>1.060217</c:v>
                </c:pt>
                <c:pt idx="131">
                  <c:v>1.060551</c:v>
                </c:pt>
                <c:pt idx="132">
                  <c:v>1.060865</c:v>
                </c:pt>
                <c:pt idx="133">
                  <c:v>1.062208</c:v>
                </c:pt>
                <c:pt idx="134">
                  <c:v>1.061491</c:v>
                </c:pt>
                <c:pt idx="135">
                  <c:v>1.060332</c:v>
                </c:pt>
                <c:pt idx="136">
                  <c:v>1.066047</c:v>
                </c:pt>
                <c:pt idx="137">
                  <c:v>1.051808</c:v>
                </c:pt>
                <c:pt idx="138">
                  <c:v>1.053505</c:v>
                </c:pt>
                <c:pt idx="139">
                  <c:v>1.049417</c:v>
                </c:pt>
                <c:pt idx="140">
                  <c:v>1.036805</c:v>
                </c:pt>
                <c:pt idx="141">
                  <c:v>1.044622</c:v>
                </c:pt>
                <c:pt idx="142">
                  <c:v>1.034788</c:v>
                </c:pt>
                <c:pt idx="143">
                  <c:v>1.035672</c:v>
                </c:pt>
                <c:pt idx="144">
                  <c:v>1.038256</c:v>
                </c:pt>
                <c:pt idx="145">
                  <c:v>1.034877</c:v>
                </c:pt>
                <c:pt idx="146">
                  <c:v>1.036852</c:v>
                </c:pt>
                <c:pt idx="147">
                  <c:v>1.038196</c:v>
                </c:pt>
                <c:pt idx="148">
                  <c:v>1.03244</c:v>
                </c:pt>
                <c:pt idx="149">
                  <c:v>1.036818</c:v>
                </c:pt>
                <c:pt idx="150">
                  <c:v>1.039417</c:v>
                </c:pt>
                <c:pt idx="151">
                  <c:v>1.041933</c:v>
                </c:pt>
                <c:pt idx="152">
                  <c:v>1.034596</c:v>
                </c:pt>
                <c:pt idx="153">
                  <c:v>1.034257</c:v>
                </c:pt>
                <c:pt idx="154">
                  <c:v>1.020836</c:v>
                </c:pt>
                <c:pt idx="155">
                  <c:v>1.020589</c:v>
                </c:pt>
                <c:pt idx="156">
                  <c:v>1.020693</c:v>
                </c:pt>
                <c:pt idx="157">
                  <c:v>1.018805</c:v>
                </c:pt>
                <c:pt idx="158">
                  <c:v>1.021591</c:v>
                </c:pt>
                <c:pt idx="159">
                  <c:v>1.008823</c:v>
                </c:pt>
                <c:pt idx="160">
                  <c:v>1.007509</c:v>
                </c:pt>
                <c:pt idx="161">
                  <c:v>1.013004</c:v>
                </c:pt>
                <c:pt idx="162">
                  <c:v>1.010143</c:v>
                </c:pt>
                <c:pt idx="163">
                  <c:v>1.004189</c:v>
                </c:pt>
                <c:pt idx="164">
                  <c:v>1.003287</c:v>
                </c:pt>
                <c:pt idx="165">
                  <c:v>0.9932206</c:v>
                </c:pt>
                <c:pt idx="166">
                  <c:v>0.9892553</c:v>
                </c:pt>
                <c:pt idx="167">
                  <c:v>0.9869473</c:v>
                </c:pt>
                <c:pt idx="168">
                  <c:v>0.9882951</c:v>
                </c:pt>
                <c:pt idx="169">
                  <c:v>0.9915925</c:v>
                </c:pt>
                <c:pt idx="170">
                  <c:v>0.9872439</c:v>
                </c:pt>
                <c:pt idx="171">
                  <c:v>0.9855553</c:v>
                </c:pt>
                <c:pt idx="172">
                  <c:v>0.986346</c:v>
                </c:pt>
                <c:pt idx="173">
                  <c:v>0.9826264</c:v>
                </c:pt>
                <c:pt idx="174">
                  <c:v>0.9854372</c:v>
                </c:pt>
                <c:pt idx="175">
                  <c:v>0.9851832</c:v>
                </c:pt>
                <c:pt idx="176">
                  <c:v>0.9803753</c:v>
                </c:pt>
                <c:pt idx="177">
                  <c:v>0.9782505</c:v>
                </c:pt>
                <c:pt idx="178">
                  <c:v>0.9888031</c:v>
                </c:pt>
                <c:pt idx="179">
                  <c:v>0.9977578</c:v>
                </c:pt>
                <c:pt idx="180">
                  <c:v>1.000059</c:v>
                </c:pt>
                <c:pt idx="181">
                  <c:v>0.9900678</c:v>
                </c:pt>
                <c:pt idx="182">
                  <c:v>0.9866681</c:v>
                </c:pt>
                <c:pt idx="183">
                  <c:v>0.9868836</c:v>
                </c:pt>
                <c:pt idx="184">
                  <c:v>0.9932237</c:v>
                </c:pt>
                <c:pt idx="185">
                  <c:v>0.9924686</c:v>
                </c:pt>
                <c:pt idx="186">
                  <c:v>0.9894441</c:v>
                </c:pt>
                <c:pt idx="187">
                  <c:v>0.9948182</c:v>
                </c:pt>
                <c:pt idx="188">
                  <c:v>0.9969843</c:v>
                </c:pt>
                <c:pt idx="189">
                  <c:v>0.9900556</c:v>
                </c:pt>
                <c:pt idx="190">
                  <c:v>0.9921815</c:v>
                </c:pt>
                <c:pt idx="191">
                  <c:v>0.9906922</c:v>
                </c:pt>
                <c:pt idx="192">
                  <c:v>0.9918348</c:v>
                </c:pt>
                <c:pt idx="193">
                  <c:v>0.9888932</c:v>
                </c:pt>
                <c:pt idx="194">
                  <c:v>0.9924652</c:v>
                </c:pt>
                <c:pt idx="195">
                  <c:v>0.995956</c:v>
                </c:pt>
                <c:pt idx="196">
                  <c:v>0.9980626</c:v>
                </c:pt>
                <c:pt idx="197">
                  <c:v>0.9964569</c:v>
                </c:pt>
                <c:pt idx="198">
                  <c:v>0.9975171</c:v>
                </c:pt>
                <c:pt idx="199">
                  <c:v>0.9983569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1867448"/>
        <c:axId val="-2088926072"/>
      </c:scatterChart>
      <c:valAx>
        <c:axId val="-2111867448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8926072"/>
        <c:crosses val="autoZero"/>
        <c:crossBetween val="midCat"/>
      </c:valAx>
      <c:valAx>
        <c:axId val="-2088926072"/>
        <c:scaling>
          <c:orientation val="minMax"/>
          <c:max val="2.4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11867448"/>
        <c:crosses val="autoZero"/>
        <c:crossBetween val="midCat"/>
        <c:majorUnit val="0.4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1"/>
          <c:tx>
            <c:strRef>
              <c:f>alles_new!$K$1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alles_new!$K$2:$K$146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2.52127659574467E-5</c:v>
                </c:pt>
                <c:pt idx="11">
                  <c:v>0.144096033898304</c:v>
                </c:pt>
                <c:pt idx="12">
                  <c:v>0.966163211567731</c:v>
                </c:pt>
                <c:pt idx="13">
                  <c:v>1.84529794841735</c:v>
                </c:pt>
                <c:pt idx="14">
                  <c:v>1.62741033199194</c:v>
                </c:pt>
                <c:pt idx="15">
                  <c:v>1.33094935804701</c:v>
                </c:pt>
                <c:pt idx="16">
                  <c:v>1.06331588432523</c:v>
                </c:pt>
                <c:pt idx="17">
                  <c:v>0.917002150033488</c:v>
                </c:pt>
                <c:pt idx="18">
                  <c:v>0.862606695018226</c:v>
                </c:pt>
                <c:pt idx="19">
                  <c:v>0.822901382978723</c:v>
                </c:pt>
                <c:pt idx="20">
                  <c:v>0.837736461769116</c:v>
                </c:pt>
                <c:pt idx="21">
                  <c:v>0.873186075619294</c:v>
                </c:pt>
                <c:pt idx="22">
                  <c:v>0.960378785310735</c:v>
                </c:pt>
                <c:pt idx="23">
                  <c:v>1.10528449737434</c:v>
                </c:pt>
                <c:pt idx="24">
                  <c:v>1.12104578947368</c:v>
                </c:pt>
                <c:pt idx="25">
                  <c:v>1.07152500156006</c:v>
                </c:pt>
                <c:pt idx="26">
                  <c:v>1.01329666666666</c:v>
                </c:pt>
                <c:pt idx="27">
                  <c:v>0.997810041231446</c:v>
                </c:pt>
                <c:pt idx="28">
                  <c:v>0.994127480512948</c:v>
                </c:pt>
                <c:pt idx="29">
                  <c:v>0.99789547689506</c:v>
                </c:pt>
                <c:pt idx="30">
                  <c:v>0.994691462078032</c:v>
                </c:pt>
                <c:pt idx="31">
                  <c:v>0.997718925773196</c:v>
                </c:pt>
                <c:pt idx="32">
                  <c:v>0.99277533014354</c:v>
                </c:pt>
                <c:pt idx="33">
                  <c:v>0.991832843535011</c:v>
                </c:pt>
                <c:pt idx="34">
                  <c:v>0.991516891079184</c:v>
                </c:pt>
                <c:pt idx="35">
                  <c:v>0.991168185854742</c:v>
                </c:pt>
                <c:pt idx="36">
                  <c:v>0.992482088310903</c:v>
                </c:pt>
                <c:pt idx="37">
                  <c:v>0.999301787077617</c:v>
                </c:pt>
                <c:pt idx="38">
                  <c:v>1.00646777865612</c:v>
                </c:pt>
                <c:pt idx="39">
                  <c:v>1.01077060486939</c:v>
                </c:pt>
                <c:pt idx="40">
                  <c:v>1.01092027843088</c:v>
                </c:pt>
                <c:pt idx="41">
                  <c:v>1.00810273837801</c:v>
                </c:pt>
                <c:pt idx="42">
                  <c:v>1.00271700518022</c:v>
                </c:pt>
                <c:pt idx="43">
                  <c:v>0.998062821340217</c:v>
                </c:pt>
                <c:pt idx="44">
                  <c:v>0.995944954817745</c:v>
                </c:pt>
                <c:pt idx="45">
                  <c:v>0.995309811776061</c:v>
                </c:pt>
                <c:pt idx="46">
                  <c:v>0.996298329703629</c:v>
                </c:pt>
                <c:pt idx="47">
                  <c:v>0.998398081293306</c:v>
                </c:pt>
                <c:pt idx="48">
                  <c:v>1.00024693460611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alles_new!$N$1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alles_new!$N$2:$N$146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2.23617021276595E-5</c:v>
                </c:pt>
                <c:pt idx="11">
                  <c:v>0.420134406779661</c:v>
                </c:pt>
                <c:pt idx="12">
                  <c:v>1.67477147640791</c:v>
                </c:pt>
                <c:pt idx="13">
                  <c:v>1.73274778429073</c:v>
                </c:pt>
                <c:pt idx="14">
                  <c:v>1.31150700201207</c:v>
                </c:pt>
                <c:pt idx="15">
                  <c:v>1.17360329113924</c:v>
                </c:pt>
                <c:pt idx="16">
                  <c:v>1.00885855825649</c:v>
                </c:pt>
                <c:pt idx="17">
                  <c:v>0.919561942397857</c:v>
                </c:pt>
                <c:pt idx="18">
                  <c:v>0.891163821385177</c:v>
                </c:pt>
                <c:pt idx="19">
                  <c:v>0.855908868980961</c:v>
                </c:pt>
                <c:pt idx="20">
                  <c:v>0.885596701649175</c:v>
                </c:pt>
                <c:pt idx="21">
                  <c:v>0.951691990438938</c:v>
                </c:pt>
                <c:pt idx="22">
                  <c:v>1.05614451170298</c:v>
                </c:pt>
                <c:pt idx="23">
                  <c:v>1.12004472618154</c:v>
                </c:pt>
                <c:pt idx="24">
                  <c:v>1.0568954339491</c:v>
                </c:pt>
                <c:pt idx="25">
                  <c:v>1.01732214352574</c:v>
                </c:pt>
                <c:pt idx="26">
                  <c:v>0.995970510434289</c:v>
                </c:pt>
                <c:pt idx="27">
                  <c:v>0.994592416162728</c:v>
                </c:pt>
                <c:pt idx="28">
                  <c:v>1.0000379934624</c:v>
                </c:pt>
                <c:pt idx="29">
                  <c:v>1.00577050990211</c:v>
                </c:pt>
                <c:pt idx="30">
                  <c:v>1.00554962954844</c:v>
                </c:pt>
                <c:pt idx="31">
                  <c:v>1.00744736907216</c:v>
                </c:pt>
                <c:pt idx="32">
                  <c:v>1.00305782200956</c:v>
                </c:pt>
                <c:pt idx="33">
                  <c:v>0.998598895748809</c:v>
                </c:pt>
                <c:pt idx="34">
                  <c:v>0.992676301369865</c:v>
                </c:pt>
                <c:pt idx="35">
                  <c:v>0.991285388518866</c:v>
                </c:pt>
                <c:pt idx="36">
                  <c:v>0.994963660970812</c:v>
                </c:pt>
                <c:pt idx="37">
                  <c:v>1.00161012158913</c:v>
                </c:pt>
                <c:pt idx="38">
                  <c:v>1.00674734387351</c:v>
                </c:pt>
                <c:pt idx="39">
                  <c:v>1.00890858863809</c:v>
                </c:pt>
                <c:pt idx="40">
                  <c:v>1.00777807944561</c:v>
                </c:pt>
                <c:pt idx="41">
                  <c:v>1.00531686234588</c:v>
                </c:pt>
                <c:pt idx="42">
                  <c:v>1.00193152816749</c:v>
                </c:pt>
                <c:pt idx="43">
                  <c:v>0.999423743142954</c:v>
                </c:pt>
                <c:pt idx="44">
                  <c:v>0.998872353538435</c:v>
                </c:pt>
                <c:pt idx="45">
                  <c:v>0.999205742277994</c:v>
                </c:pt>
                <c:pt idx="46">
                  <c:v>1.0001627402708</c:v>
                </c:pt>
                <c:pt idx="47">
                  <c:v>1.00139129515012</c:v>
                </c:pt>
                <c:pt idx="48">
                  <c:v>1.00202810063341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'Macintosh HD:Users:Hostiphre:Desktop:34_mdft_to_the_title:[10._app_solutes.xlsx]MD'!$H$1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HD:Users:Hostiphre:Desktop:34_mdft_to_the_title:[10._app_solutes.xlsx]MD'!$H$2:$H$492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0.0001101147</c:v>
                </c:pt>
                <c:pt idx="50">
                  <c:v>0.002524015</c:v>
                </c:pt>
                <c:pt idx="51">
                  <c:v>0.02239479</c:v>
                </c:pt>
                <c:pt idx="52">
                  <c:v>0.08512243</c:v>
                </c:pt>
                <c:pt idx="53">
                  <c:v>0.2274613</c:v>
                </c:pt>
                <c:pt idx="54">
                  <c:v>0.4473229</c:v>
                </c:pt>
                <c:pt idx="55">
                  <c:v>0.6892121</c:v>
                </c:pt>
                <c:pt idx="56">
                  <c:v>0.860407</c:v>
                </c:pt>
                <c:pt idx="57">
                  <c:v>0.998605</c:v>
                </c:pt>
                <c:pt idx="58">
                  <c:v>1.089595</c:v>
                </c:pt>
                <c:pt idx="59">
                  <c:v>1.103361</c:v>
                </c:pt>
                <c:pt idx="60">
                  <c:v>1.095211</c:v>
                </c:pt>
                <c:pt idx="61">
                  <c:v>1.087257</c:v>
                </c:pt>
                <c:pt idx="62">
                  <c:v>1.088207</c:v>
                </c:pt>
                <c:pt idx="63">
                  <c:v>1.078111</c:v>
                </c:pt>
                <c:pt idx="64">
                  <c:v>1.091275</c:v>
                </c:pt>
                <c:pt idx="65">
                  <c:v>1.087462</c:v>
                </c:pt>
                <c:pt idx="66">
                  <c:v>1.106828</c:v>
                </c:pt>
                <c:pt idx="67">
                  <c:v>1.115129</c:v>
                </c:pt>
                <c:pt idx="68">
                  <c:v>1.143687</c:v>
                </c:pt>
                <c:pt idx="69">
                  <c:v>1.113207</c:v>
                </c:pt>
                <c:pt idx="70">
                  <c:v>1.119796</c:v>
                </c:pt>
                <c:pt idx="71">
                  <c:v>1.103026</c:v>
                </c:pt>
                <c:pt idx="72">
                  <c:v>1.091793</c:v>
                </c:pt>
                <c:pt idx="73">
                  <c:v>1.095501</c:v>
                </c:pt>
                <c:pt idx="74">
                  <c:v>1.123854</c:v>
                </c:pt>
                <c:pt idx="75">
                  <c:v>1.097587</c:v>
                </c:pt>
                <c:pt idx="76">
                  <c:v>1.070213</c:v>
                </c:pt>
                <c:pt idx="77">
                  <c:v>1.085128</c:v>
                </c:pt>
                <c:pt idx="78">
                  <c:v>1.09358</c:v>
                </c:pt>
                <c:pt idx="79">
                  <c:v>1.086337</c:v>
                </c:pt>
                <c:pt idx="80">
                  <c:v>1.066201</c:v>
                </c:pt>
                <c:pt idx="81">
                  <c:v>1.070077</c:v>
                </c:pt>
                <c:pt idx="82">
                  <c:v>1.070899</c:v>
                </c:pt>
                <c:pt idx="83">
                  <c:v>1.054181</c:v>
                </c:pt>
                <c:pt idx="84">
                  <c:v>1.052559</c:v>
                </c:pt>
                <c:pt idx="85">
                  <c:v>1.030454</c:v>
                </c:pt>
                <c:pt idx="86">
                  <c:v>1.019532</c:v>
                </c:pt>
                <c:pt idx="87">
                  <c:v>1.019752</c:v>
                </c:pt>
                <c:pt idx="88">
                  <c:v>1.010208</c:v>
                </c:pt>
                <c:pt idx="89">
                  <c:v>0.9905512</c:v>
                </c:pt>
                <c:pt idx="90">
                  <c:v>0.9845993</c:v>
                </c:pt>
                <c:pt idx="91">
                  <c:v>0.9900182</c:v>
                </c:pt>
                <c:pt idx="92">
                  <c:v>0.9819321</c:v>
                </c:pt>
                <c:pt idx="93">
                  <c:v>0.9735316</c:v>
                </c:pt>
                <c:pt idx="94">
                  <c:v>0.963111</c:v>
                </c:pt>
                <c:pt idx="95">
                  <c:v>0.9533549</c:v>
                </c:pt>
                <c:pt idx="96">
                  <c:v>0.9667502</c:v>
                </c:pt>
                <c:pt idx="97">
                  <c:v>0.9579203</c:v>
                </c:pt>
                <c:pt idx="98">
                  <c:v>0.9493115</c:v>
                </c:pt>
                <c:pt idx="99">
                  <c:v>0.9408107</c:v>
                </c:pt>
                <c:pt idx="100">
                  <c:v>0.9489943</c:v>
                </c:pt>
                <c:pt idx="101">
                  <c:v>0.9355616</c:v>
                </c:pt>
                <c:pt idx="102">
                  <c:v>0.9226019</c:v>
                </c:pt>
                <c:pt idx="103">
                  <c:v>0.9403458</c:v>
                </c:pt>
                <c:pt idx="104">
                  <c:v>0.9463628</c:v>
                </c:pt>
                <c:pt idx="105">
                  <c:v>0.9555299</c:v>
                </c:pt>
                <c:pt idx="106">
                  <c:v>0.9504649</c:v>
                </c:pt>
                <c:pt idx="107">
                  <c:v>0.9582969</c:v>
                </c:pt>
                <c:pt idx="108">
                  <c:v>0.9651071</c:v>
                </c:pt>
                <c:pt idx="109">
                  <c:v>0.9635469</c:v>
                </c:pt>
                <c:pt idx="110">
                  <c:v>0.9630718</c:v>
                </c:pt>
                <c:pt idx="111">
                  <c:v>0.9619533</c:v>
                </c:pt>
                <c:pt idx="112">
                  <c:v>0.9826958</c:v>
                </c:pt>
                <c:pt idx="113">
                  <c:v>0.9991471</c:v>
                </c:pt>
                <c:pt idx="114">
                  <c:v>1.012245</c:v>
                </c:pt>
                <c:pt idx="115">
                  <c:v>1.013999</c:v>
                </c:pt>
                <c:pt idx="116">
                  <c:v>1.013425</c:v>
                </c:pt>
                <c:pt idx="117">
                  <c:v>1.006307</c:v>
                </c:pt>
                <c:pt idx="118">
                  <c:v>1.015678</c:v>
                </c:pt>
                <c:pt idx="119">
                  <c:v>1.019194</c:v>
                </c:pt>
                <c:pt idx="120">
                  <c:v>1.029523</c:v>
                </c:pt>
                <c:pt idx="121">
                  <c:v>1.030631</c:v>
                </c:pt>
                <c:pt idx="122">
                  <c:v>1.027703</c:v>
                </c:pt>
                <c:pt idx="123">
                  <c:v>1.02997</c:v>
                </c:pt>
                <c:pt idx="124">
                  <c:v>1.032952</c:v>
                </c:pt>
                <c:pt idx="125">
                  <c:v>1.031732</c:v>
                </c:pt>
                <c:pt idx="126">
                  <c:v>1.026897</c:v>
                </c:pt>
                <c:pt idx="127">
                  <c:v>1.016234</c:v>
                </c:pt>
                <c:pt idx="128">
                  <c:v>1.006913</c:v>
                </c:pt>
                <c:pt idx="129">
                  <c:v>1.012862</c:v>
                </c:pt>
                <c:pt idx="130">
                  <c:v>1.012137</c:v>
                </c:pt>
                <c:pt idx="131">
                  <c:v>1.010422</c:v>
                </c:pt>
                <c:pt idx="132">
                  <c:v>1.011916</c:v>
                </c:pt>
                <c:pt idx="133">
                  <c:v>1.023873</c:v>
                </c:pt>
                <c:pt idx="134">
                  <c:v>1.022565</c:v>
                </c:pt>
                <c:pt idx="135">
                  <c:v>1.027205</c:v>
                </c:pt>
                <c:pt idx="136">
                  <c:v>1.010425</c:v>
                </c:pt>
                <c:pt idx="137">
                  <c:v>1.00774</c:v>
                </c:pt>
                <c:pt idx="138">
                  <c:v>1.015252</c:v>
                </c:pt>
                <c:pt idx="139">
                  <c:v>1.019558</c:v>
                </c:pt>
                <c:pt idx="140">
                  <c:v>1.007705</c:v>
                </c:pt>
                <c:pt idx="141">
                  <c:v>1.007246</c:v>
                </c:pt>
                <c:pt idx="142">
                  <c:v>1.000898</c:v>
                </c:pt>
                <c:pt idx="143">
                  <c:v>0.9980534</c:v>
                </c:pt>
                <c:pt idx="144">
                  <c:v>1.00857</c:v>
                </c:pt>
                <c:pt idx="145">
                  <c:v>1.020903</c:v>
                </c:pt>
                <c:pt idx="146">
                  <c:v>1.006107</c:v>
                </c:pt>
                <c:pt idx="147">
                  <c:v>1.012084</c:v>
                </c:pt>
                <c:pt idx="148">
                  <c:v>1.006907</c:v>
                </c:pt>
                <c:pt idx="149">
                  <c:v>0.999273</c:v>
                </c:pt>
                <c:pt idx="150">
                  <c:v>1.004818</c:v>
                </c:pt>
                <c:pt idx="151">
                  <c:v>0.9940374</c:v>
                </c:pt>
                <c:pt idx="152">
                  <c:v>0.99604</c:v>
                </c:pt>
                <c:pt idx="153">
                  <c:v>0.9916194</c:v>
                </c:pt>
                <c:pt idx="154">
                  <c:v>0.9884792</c:v>
                </c:pt>
                <c:pt idx="155">
                  <c:v>0.9906427</c:v>
                </c:pt>
                <c:pt idx="156">
                  <c:v>0.9952324</c:v>
                </c:pt>
                <c:pt idx="157">
                  <c:v>0.9923246</c:v>
                </c:pt>
                <c:pt idx="158">
                  <c:v>0.9935655</c:v>
                </c:pt>
                <c:pt idx="159">
                  <c:v>0.9941929</c:v>
                </c:pt>
                <c:pt idx="160">
                  <c:v>0.9883802</c:v>
                </c:pt>
                <c:pt idx="161">
                  <c:v>0.9963772</c:v>
                </c:pt>
                <c:pt idx="162">
                  <c:v>0.9952383</c:v>
                </c:pt>
                <c:pt idx="163">
                  <c:v>0.9981087</c:v>
                </c:pt>
                <c:pt idx="164">
                  <c:v>1.002587</c:v>
                </c:pt>
                <c:pt idx="165">
                  <c:v>0.9898079</c:v>
                </c:pt>
                <c:pt idx="166">
                  <c:v>0.9862409</c:v>
                </c:pt>
                <c:pt idx="167">
                  <c:v>0.9921556</c:v>
                </c:pt>
                <c:pt idx="168">
                  <c:v>0.9926014</c:v>
                </c:pt>
                <c:pt idx="169">
                  <c:v>0.999441</c:v>
                </c:pt>
                <c:pt idx="170">
                  <c:v>1.000424</c:v>
                </c:pt>
                <c:pt idx="171">
                  <c:v>1.011394</c:v>
                </c:pt>
                <c:pt idx="172">
                  <c:v>1.003594</c:v>
                </c:pt>
                <c:pt idx="173">
                  <c:v>1.008448</c:v>
                </c:pt>
                <c:pt idx="174">
                  <c:v>1.016764</c:v>
                </c:pt>
                <c:pt idx="175">
                  <c:v>1.009219</c:v>
                </c:pt>
                <c:pt idx="176">
                  <c:v>1.007065</c:v>
                </c:pt>
                <c:pt idx="177">
                  <c:v>1.000169</c:v>
                </c:pt>
                <c:pt idx="178">
                  <c:v>0.9989602</c:v>
                </c:pt>
                <c:pt idx="179">
                  <c:v>1.001733</c:v>
                </c:pt>
                <c:pt idx="180">
                  <c:v>1.001817</c:v>
                </c:pt>
                <c:pt idx="181">
                  <c:v>1.005743</c:v>
                </c:pt>
                <c:pt idx="182">
                  <c:v>0.9974333</c:v>
                </c:pt>
                <c:pt idx="183">
                  <c:v>1.015851</c:v>
                </c:pt>
                <c:pt idx="184">
                  <c:v>1.011637</c:v>
                </c:pt>
                <c:pt idx="185">
                  <c:v>1.01113</c:v>
                </c:pt>
                <c:pt idx="186">
                  <c:v>1.00566</c:v>
                </c:pt>
                <c:pt idx="187">
                  <c:v>1.001884</c:v>
                </c:pt>
                <c:pt idx="188">
                  <c:v>1.003308</c:v>
                </c:pt>
                <c:pt idx="189">
                  <c:v>1.000234</c:v>
                </c:pt>
                <c:pt idx="190">
                  <c:v>0.9994603</c:v>
                </c:pt>
                <c:pt idx="191">
                  <c:v>1.008156</c:v>
                </c:pt>
                <c:pt idx="192">
                  <c:v>1.006651</c:v>
                </c:pt>
                <c:pt idx="193">
                  <c:v>1.005796</c:v>
                </c:pt>
                <c:pt idx="194">
                  <c:v>1.010375</c:v>
                </c:pt>
                <c:pt idx="195">
                  <c:v>1.00763</c:v>
                </c:pt>
                <c:pt idx="196">
                  <c:v>1.010118</c:v>
                </c:pt>
                <c:pt idx="197">
                  <c:v>1.016216</c:v>
                </c:pt>
                <c:pt idx="198">
                  <c:v>1.016229</c:v>
                </c:pt>
                <c:pt idx="199">
                  <c:v>1.008816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0690904"/>
        <c:axId val="-2090685000"/>
      </c:scatterChart>
      <c:valAx>
        <c:axId val="-2090690904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0685000"/>
        <c:crosses val="autoZero"/>
        <c:crossBetween val="midCat"/>
      </c:valAx>
      <c:valAx>
        <c:axId val="-2090685000"/>
        <c:scaling>
          <c:orientation val="minMax"/>
          <c:max val="2.4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90690904"/>
        <c:crosses val="autoZero"/>
        <c:crossBetween val="midCat"/>
        <c:majorUnit val="0.4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988287"/>
              </p:ext>
            </p:extLst>
          </p:nvPr>
        </p:nvGraphicFramePr>
        <p:xfrm>
          <a:off x="0" y="1019"/>
          <a:ext cx="8640762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18777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89110" y="-4076"/>
            <a:ext cx="1351652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 dirty="0"/>
              <a:t>Acetonitrile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994392"/>
              </p:ext>
            </p:extLst>
          </p:nvPr>
        </p:nvGraphicFramePr>
        <p:xfrm>
          <a:off x="-12226" y="-4076"/>
          <a:ext cx="2736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493409"/>
              </p:ext>
            </p:extLst>
          </p:nvPr>
        </p:nvGraphicFramePr>
        <p:xfrm>
          <a:off x="2507774" y="-4076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025933"/>
              </p:ext>
            </p:extLst>
          </p:nvPr>
        </p:nvGraphicFramePr>
        <p:xfrm>
          <a:off x="4811774" y="-4076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15</cp:revision>
  <dcterms:created xsi:type="dcterms:W3CDTF">2016-12-11T20:04:46Z</dcterms:created>
  <dcterms:modified xsi:type="dcterms:W3CDTF">2017-01-02T22:44:27Z</dcterms:modified>
</cp:coreProperties>
</file>