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20" y="-720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3"/>
          <c:tx>
            <c:strRef>
              <c:f>alles!$P$1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alles!$P$2:$P$146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 formatCode="0.00E+00">
                  <c:v>4.67684081276484E-6</c:v>
                </c:pt>
                <c:pt idx="20" formatCode="0.00E+00">
                  <c:v>0.000102307977685791</c:v>
                </c:pt>
                <c:pt idx="21" formatCode="0.00E+00">
                  <c:v>0.00700185701585632</c:v>
                </c:pt>
                <c:pt idx="22" formatCode="0.00E+00">
                  <c:v>0.0494212929752678</c:v>
                </c:pt>
                <c:pt idx="23">
                  <c:v>0.189874656523533</c:v>
                </c:pt>
                <c:pt idx="24">
                  <c:v>0.210395436764154</c:v>
                </c:pt>
                <c:pt idx="25">
                  <c:v>0.333263635239322</c:v>
                </c:pt>
                <c:pt idx="26">
                  <c:v>0.428830454816478</c:v>
                </c:pt>
                <c:pt idx="27">
                  <c:v>0.536683015071985</c:v>
                </c:pt>
                <c:pt idx="28">
                  <c:v>0.49671755015371</c:v>
                </c:pt>
                <c:pt idx="29">
                  <c:v>0.431408723963069</c:v>
                </c:pt>
                <c:pt idx="30">
                  <c:v>0.644603248709673</c:v>
                </c:pt>
                <c:pt idx="31">
                  <c:v>0.602990283680543</c:v>
                </c:pt>
                <c:pt idx="32">
                  <c:v>0.724062996472828</c:v>
                </c:pt>
                <c:pt idx="33">
                  <c:v>0.793266318794906</c:v>
                </c:pt>
                <c:pt idx="34">
                  <c:v>0.935289513120686</c:v>
                </c:pt>
                <c:pt idx="35">
                  <c:v>0.925299853627243</c:v>
                </c:pt>
                <c:pt idx="36">
                  <c:v>1.16549266019435</c:v>
                </c:pt>
                <c:pt idx="37">
                  <c:v>1.12658950220581</c:v>
                </c:pt>
                <c:pt idx="38">
                  <c:v>1.19162291644403</c:v>
                </c:pt>
                <c:pt idx="39">
                  <c:v>1.40017768881336</c:v>
                </c:pt>
                <c:pt idx="40">
                  <c:v>1.27662216935755</c:v>
                </c:pt>
                <c:pt idx="41">
                  <c:v>1.39765056274308</c:v>
                </c:pt>
                <c:pt idx="42">
                  <c:v>1.36594347834807</c:v>
                </c:pt>
                <c:pt idx="43">
                  <c:v>1.4019817644202</c:v>
                </c:pt>
                <c:pt idx="44">
                  <c:v>1.32886562834904</c:v>
                </c:pt>
                <c:pt idx="45">
                  <c:v>1.2874781970078</c:v>
                </c:pt>
                <c:pt idx="46">
                  <c:v>1.30245498564047</c:v>
                </c:pt>
                <c:pt idx="47">
                  <c:v>1.2591414691104</c:v>
                </c:pt>
                <c:pt idx="48">
                  <c:v>1.21427914228122</c:v>
                </c:pt>
                <c:pt idx="49">
                  <c:v>1.2118822561482</c:v>
                </c:pt>
                <c:pt idx="50">
                  <c:v>1.12060826813846</c:v>
                </c:pt>
                <c:pt idx="51">
                  <c:v>1.09202941898914</c:v>
                </c:pt>
                <c:pt idx="52">
                  <c:v>1.0905395094638</c:v>
                </c:pt>
                <c:pt idx="53">
                  <c:v>1.00700142387398</c:v>
                </c:pt>
                <c:pt idx="54">
                  <c:v>0.985705070536175</c:v>
                </c:pt>
                <c:pt idx="55">
                  <c:v>0.923034196066307</c:v>
                </c:pt>
                <c:pt idx="56">
                  <c:v>0.938555436994499</c:v>
                </c:pt>
                <c:pt idx="57">
                  <c:v>0.905352073245599</c:v>
                </c:pt>
                <c:pt idx="58">
                  <c:v>0.892560503716021</c:v>
                </c:pt>
                <c:pt idx="59">
                  <c:v>0.880465311278074</c:v>
                </c:pt>
                <c:pt idx="60">
                  <c:v>0.878055387968669</c:v>
                </c:pt>
                <c:pt idx="61">
                  <c:v>0.890785312886997</c:v>
                </c:pt>
                <c:pt idx="62">
                  <c:v>0.887809412638063</c:v>
                </c:pt>
                <c:pt idx="63">
                  <c:v>0.895762762216594</c:v>
                </c:pt>
                <c:pt idx="64">
                  <c:v>0.914285367215462</c:v>
                </c:pt>
                <c:pt idx="65">
                  <c:v>0.925105635193409</c:v>
                </c:pt>
                <c:pt idx="66">
                  <c:v>0.934465137773518</c:v>
                </c:pt>
                <c:pt idx="67">
                  <c:v>0.953347362691407</c:v>
                </c:pt>
                <c:pt idx="68">
                  <c:v>0.963719499654437</c:v>
                </c:pt>
                <c:pt idx="69">
                  <c:v>0.976952159527985</c:v>
                </c:pt>
                <c:pt idx="70">
                  <c:v>0.988589775090309</c:v>
                </c:pt>
                <c:pt idx="71">
                  <c:v>0.995698160046049</c:v>
                </c:pt>
                <c:pt idx="72">
                  <c:v>0.996130361520719</c:v>
                </c:pt>
                <c:pt idx="73">
                  <c:v>1.0113229998349</c:v>
                </c:pt>
                <c:pt idx="74">
                  <c:v>1.00991239662055</c:v>
                </c:pt>
                <c:pt idx="75">
                  <c:v>1.01658789964384</c:v>
                </c:pt>
                <c:pt idx="76">
                  <c:v>1.01571130617769</c:v>
                </c:pt>
                <c:pt idx="77">
                  <c:v>1.01860652967077</c:v>
                </c:pt>
                <c:pt idx="78">
                  <c:v>1.02408797532606</c:v>
                </c:pt>
                <c:pt idx="79">
                  <c:v>1.02626172474414</c:v>
                </c:pt>
                <c:pt idx="80">
                  <c:v>1.02697503983455</c:v>
                </c:pt>
                <c:pt idx="81">
                  <c:v>1.02816370616286</c:v>
                </c:pt>
                <c:pt idx="82">
                  <c:v>1.02877427242786</c:v>
                </c:pt>
                <c:pt idx="83">
                  <c:v>1.02821494917439</c:v>
                </c:pt>
                <c:pt idx="84">
                  <c:v>1.02571014016179</c:v>
                </c:pt>
                <c:pt idx="85">
                  <c:v>1.02484345440273</c:v>
                </c:pt>
                <c:pt idx="86">
                  <c:v>1.02030620751828</c:v>
                </c:pt>
                <c:pt idx="87">
                  <c:v>1.01709256248863</c:v>
                </c:pt>
                <c:pt idx="88">
                  <c:v>1.01583901034454</c:v>
                </c:pt>
                <c:pt idx="89">
                  <c:v>1.01156362741012</c:v>
                </c:pt>
                <c:pt idx="90">
                  <c:v>1.01007044842241</c:v>
                </c:pt>
                <c:pt idx="91">
                  <c:v>1.00710763073642</c:v>
                </c:pt>
                <c:pt idx="92">
                  <c:v>1.0050926410288</c:v>
                </c:pt>
                <c:pt idx="93">
                  <c:v>1.00248761287836</c:v>
                </c:pt>
                <c:pt idx="94">
                  <c:v>1.00037586534045</c:v>
                </c:pt>
                <c:pt idx="95">
                  <c:v>0.998093902270864</c:v>
                </c:pt>
                <c:pt idx="96">
                  <c:v>0.996110220640735</c:v>
                </c:pt>
                <c:pt idx="97">
                  <c:v>0.994450960154463</c:v>
                </c:pt>
                <c:pt idx="98">
                  <c:v>0.992282842048663</c:v>
                </c:pt>
                <c:pt idx="99">
                  <c:v>0.990754008155127</c:v>
                </c:pt>
                <c:pt idx="100">
                  <c:v>0.989992713885975</c:v>
                </c:pt>
                <c:pt idx="101">
                  <c:v>0.98860701533271</c:v>
                </c:pt>
                <c:pt idx="102">
                  <c:v>0.98802327968995</c:v>
                </c:pt>
                <c:pt idx="103">
                  <c:v>0.987598881822924</c:v>
                </c:pt>
                <c:pt idx="104">
                  <c:v>0.987703692220895</c:v>
                </c:pt>
                <c:pt idx="105">
                  <c:v>0.988114872347851</c:v>
                </c:pt>
                <c:pt idx="106">
                  <c:v>0.988824821267947</c:v>
                </c:pt>
                <c:pt idx="107">
                  <c:v>0.989648409001859</c:v>
                </c:pt>
                <c:pt idx="108">
                  <c:v>0.990999515864138</c:v>
                </c:pt>
                <c:pt idx="109">
                  <c:v>0.99286022628189</c:v>
                </c:pt>
                <c:pt idx="110">
                  <c:v>0.994334111604541</c:v>
                </c:pt>
                <c:pt idx="111">
                  <c:v>0.995686866406444</c:v>
                </c:pt>
                <c:pt idx="112">
                  <c:v>0.997940658428389</c:v>
                </c:pt>
                <c:pt idx="113">
                  <c:v>0.999905049763442</c:v>
                </c:pt>
                <c:pt idx="114">
                  <c:v>1.00085241557034</c:v>
                </c:pt>
                <c:pt idx="115">
                  <c:v>1.00253867101932</c:v>
                </c:pt>
                <c:pt idx="116">
                  <c:v>1.00377304734971</c:v>
                </c:pt>
                <c:pt idx="117">
                  <c:v>1.00503776375813</c:v>
                </c:pt>
                <c:pt idx="118">
                  <c:v>1.0059624608116</c:v>
                </c:pt>
                <c:pt idx="119">
                  <c:v>1.00639295693776</c:v>
                </c:pt>
                <c:pt idx="120">
                  <c:v>1.00661209364178</c:v>
                </c:pt>
                <c:pt idx="121">
                  <c:v>1.00704158782347</c:v>
                </c:pt>
                <c:pt idx="122">
                  <c:v>1.00680312441711</c:v>
                </c:pt>
                <c:pt idx="123">
                  <c:v>1.00676085051509</c:v>
                </c:pt>
                <c:pt idx="124">
                  <c:v>1.0058616571862</c:v>
                </c:pt>
                <c:pt idx="125">
                  <c:v>1.00586944492658</c:v>
                </c:pt>
                <c:pt idx="126">
                  <c:v>1.00483866981401</c:v>
                </c:pt>
                <c:pt idx="127">
                  <c:v>1.00408461121628</c:v>
                </c:pt>
                <c:pt idx="128">
                  <c:v>1.00369967855859</c:v>
                </c:pt>
                <c:pt idx="129">
                  <c:v>1.00231907619954</c:v>
                </c:pt>
                <c:pt idx="130">
                  <c:v>1.00189593354416</c:v>
                </c:pt>
                <c:pt idx="131">
                  <c:v>1.00109042124333</c:v>
                </c:pt>
                <c:pt idx="132">
                  <c:v>1.00038316570554</c:v>
                </c:pt>
                <c:pt idx="133">
                  <c:v>0.999802722183905</c:v>
                </c:pt>
                <c:pt idx="134">
                  <c:v>0.999031412612766</c:v>
                </c:pt>
                <c:pt idx="135">
                  <c:v>0.998832451215123</c:v>
                </c:pt>
                <c:pt idx="136">
                  <c:v>0.998611948569741</c:v>
                </c:pt>
                <c:pt idx="137">
                  <c:v>0.998024401169025</c:v>
                </c:pt>
                <c:pt idx="138">
                  <c:v>0.998077495076932</c:v>
                </c:pt>
                <c:pt idx="139">
                  <c:v>0.997905343117241</c:v>
                </c:pt>
                <c:pt idx="140">
                  <c:v>0.997866190573324</c:v>
                </c:pt>
                <c:pt idx="141">
                  <c:v>0.997721596329508</c:v>
                </c:pt>
                <c:pt idx="142">
                  <c:v>0.997657718772518</c:v>
                </c:pt>
                <c:pt idx="143">
                  <c:v>0.998053018906269</c:v>
                </c:pt>
                <c:pt idx="144">
                  <c:v>0.998224779589354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alles!$Q$1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alles!$Q$2:$Q$146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3.30846324152394E-5</c:v>
                </c:pt>
                <c:pt idx="32" formatCode="0.00E+00">
                  <c:v>0.00384354244085822</c:v>
                </c:pt>
                <c:pt idx="33" formatCode="0.00E+00">
                  <c:v>0.0836909462221911</c:v>
                </c:pt>
                <c:pt idx="34">
                  <c:v>0.317808619846318</c:v>
                </c:pt>
                <c:pt idx="35">
                  <c:v>0.797451507530629</c:v>
                </c:pt>
                <c:pt idx="36">
                  <c:v>1.35125038323533</c:v>
                </c:pt>
                <c:pt idx="37">
                  <c:v>1.77907618751294</c:v>
                </c:pt>
                <c:pt idx="38">
                  <c:v>2.14750657240026</c:v>
                </c:pt>
                <c:pt idx="39">
                  <c:v>2.25650317369051</c:v>
                </c:pt>
                <c:pt idx="40">
                  <c:v>2.22075641591193</c:v>
                </c:pt>
                <c:pt idx="41">
                  <c:v>2.10919602891262</c:v>
                </c:pt>
                <c:pt idx="42">
                  <c:v>1.9234847640358</c:v>
                </c:pt>
                <c:pt idx="43">
                  <c:v>1.73898709544149</c:v>
                </c:pt>
                <c:pt idx="44">
                  <c:v>1.62818238968919</c:v>
                </c:pt>
                <c:pt idx="45">
                  <c:v>1.46399798330908</c:v>
                </c:pt>
                <c:pt idx="46">
                  <c:v>1.32579804724197</c:v>
                </c:pt>
                <c:pt idx="47">
                  <c:v>1.23065948878474</c:v>
                </c:pt>
                <c:pt idx="48">
                  <c:v>1.16076896037038</c:v>
                </c:pt>
                <c:pt idx="49">
                  <c:v>1.07651993334988</c:v>
                </c:pt>
                <c:pt idx="50">
                  <c:v>1.0181075705418</c:v>
                </c:pt>
                <c:pt idx="51">
                  <c:v>0.969538403072496</c:v>
                </c:pt>
                <c:pt idx="52">
                  <c:v>0.933522942641116</c:v>
                </c:pt>
                <c:pt idx="53">
                  <c:v>0.90025877732645</c:v>
                </c:pt>
                <c:pt idx="54">
                  <c:v>0.864823528825599</c:v>
                </c:pt>
                <c:pt idx="55">
                  <c:v>0.841602006384506</c:v>
                </c:pt>
                <c:pt idx="56">
                  <c:v>0.82000644835776</c:v>
                </c:pt>
                <c:pt idx="57">
                  <c:v>0.807010109013125</c:v>
                </c:pt>
                <c:pt idx="58">
                  <c:v>0.792693265268719</c:v>
                </c:pt>
                <c:pt idx="59">
                  <c:v>0.78286823170615</c:v>
                </c:pt>
                <c:pt idx="60">
                  <c:v>0.778178320619801</c:v>
                </c:pt>
                <c:pt idx="61">
                  <c:v>0.77691480639367</c:v>
                </c:pt>
                <c:pt idx="62">
                  <c:v>0.778441358179228</c:v>
                </c:pt>
                <c:pt idx="63">
                  <c:v>0.788374882896672</c:v>
                </c:pt>
                <c:pt idx="64">
                  <c:v>0.803742315238549</c:v>
                </c:pt>
                <c:pt idx="65">
                  <c:v>0.831053178381666</c:v>
                </c:pt>
                <c:pt idx="66">
                  <c:v>0.866659642032979</c:v>
                </c:pt>
                <c:pt idx="67">
                  <c:v>0.910239057679303</c:v>
                </c:pt>
                <c:pt idx="68">
                  <c:v>0.957975287203502</c:v>
                </c:pt>
                <c:pt idx="69">
                  <c:v>1.00989595498124</c:v>
                </c:pt>
                <c:pt idx="70">
                  <c:v>1.05537857856607</c:v>
                </c:pt>
                <c:pt idx="71">
                  <c:v>1.08314815726086</c:v>
                </c:pt>
                <c:pt idx="72">
                  <c:v>1.09319727676302</c:v>
                </c:pt>
                <c:pt idx="73">
                  <c:v>1.09253668731858</c:v>
                </c:pt>
                <c:pt idx="74">
                  <c:v>1.08305047046081</c:v>
                </c:pt>
                <c:pt idx="75">
                  <c:v>1.07278938147726</c:v>
                </c:pt>
                <c:pt idx="76">
                  <c:v>1.06285656866254</c:v>
                </c:pt>
                <c:pt idx="77">
                  <c:v>1.05188615250495</c:v>
                </c:pt>
                <c:pt idx="78">
                  <c:v>1.04331491663344</c:v>
                </c:pt>
                <c:pt idx="79">
                  <c:v>1.03686006099096</c:v>
                </c:pt>
                <c:pt idx="80">
                  <c:v>1.03264220112534</c:v>
                </c:pt>
                <c:pt idx="81">
                  <c:v>1.02875526292782</c:v>
                </c:pt>
                <c:pt idx="82">
                  <c:v>1.02720937137158</c:v>
                </c:pt>
                <c:pt idx="83">
                  <c:v>1.02513107942767</c:v>
                </c:pt>
                <c:pt idx="84">
                  <c:v>1.02526570665567</c:v>
                </c:pt>
                <c:pt idx="85">
                  <c:v>1.02239782402365</c:v>
                </c:pt>
                <c:pt idx="86">
                  <c:v>1.02200293819041</c:v>
                </c:pt>
                <c:pt idx="87">
                  <c:v>1.01998589323169</c:v>
                </c:pt>
                <c:pt idx="88">
                  <c:v>1.01773155534697</c:v>
                </c:pt>
                <c:pt idx="89">
                  <c:v>1.01573312942859</c:v>
                </c:pt>
                <c:pt idx="90">
                  <c:v>1.01179284936577</c:v>
                </c:pt>
                <c:pt idx="91">
                  <c:v>1.00911197963006</c:v>
                </c:pt>
                <c:pt idx="92">
                  <c:v>1.00517622330828</c:v>
                </c:pt>
                <c:pt idx="93">
                  <c:v>1.00216795151909</c:v>
                </c:pt>
                <c:pt idx="94">
                  <c:v>0.997209474153814</c:v>
                </c:pt>
                <c:pt idx="95">
                  <c:v>0.994300404468966</c:v>
                </c:pt>
                <c:pt idx="96">
                  <c:v>0.990112394895515</c:v>
                </c:pt>
                <c:pt idx="97">
                  <c:v>0.986975208125917</c:v>
                </c:pt>
                <c:pt idx="98">
                  <c:v>0.984410544132159</c:v>
                </c:pt>
                <c:pt idx="99">
                  <c:v>0.981601538011144</c:v>
                </c:pt>
                <c:pt idx="100">
                  <c:v>0.979380717878375</c:v>
                </c:pt>
                <c:pt idx="101">
                  <c:v>0.97850670557562</c:v>
                </c:pt>
                <c:pt idx="102">
                  <c:v>0.977371204672508</c:v>
                </c:pt>
                <c:pt idx="103">
                  <c:v>0.975866342225359</c:v>
                </c:pt>
                <c:pt idx="104">
                  <c:v>0.976924755985992</c:v>
                </c:pt>
                <c:pt idx="105">
                  <c:v>0.978238338697767</c:v>
                </c:pt>
                <c:pt idx="106">
                  <c:v>0.979744640022798</c:v>
                </c:pt>
                <c:pt idx="107">
                  <c:v>0.981669556675747</c:v>
                </c:pt>
                <c:pt idx="108">
                  <c:v>0.984276079747039</c:v>
                </c:pt>
                <c:pt idx="109">
                  <c:v>0.98897777806801</c:v>
                </c:pt>
                <c:pt idx="110">
                  <c:v>0.991641585543646</c:v>
                </c:pt>
                <c:pt idx="111">
                  <c:v>0.995771196034782</c:v>
                </c:pt>
                <c:pt idx="112">
                  <c:v>0.998661100841032</c:v>
                </c:pt>
                <c:pt idx="113">
                  <c:v>1.00301506234694</c:v>
                </c:pt>
                <c:pt idx="114">
                  <c:v>1.00695345713617</c:v>
                </c:pt>
                <c:pt idx="115">
                  <c:v>1.00882646908586</c:v>
                </c:pt>
                <c:pt idx="116">
                  <c:v>1.01063330312629</c:v>
                </c:pt>
                <c:pt idx="117">
                  <c:v>1.01333308557103</c:v>
                </c:pt>
                <c:pt idx="118">
                  <c:v>1.01478603038376</c:v>
                </c:pt>
                <c:pt idx="119">
                  <c:v>1.01481148071704</c:v>
                </c:pt>
                <c:pt idx="120">
                  <c:v>1.01492004418022</c:v>
                </c:pt>
                <c:pt idx="121">
                  <c:v>1.01441618876797</c:v>
                </c:pt>
                <c:pt idx="122">
                  <c:v>1.01370680448702</c:v>
                </c:pt>
                <c:pt idx="123">
                  <c:v>1.01240260162525</c:v>
                </c:pt>
                <c:pt idx="124">
                  <c:v>1.01074690132969</c:v>
                </c:pt>
                <c:pt idx="125">
                  <c:v>1.00880682718895</c:v>
                </c:pt>
                <c:pt idx="126">
                  <c:v>1.00685323930909</c:v>
                </c:pt>
                <c:pt idx="127">
                  <c:v>1.00511360339004</c:v>
                </c:pt>
                <c:pt idx="128">
                  <c:v>1.00329579543429</c:v>
                </c:pt>
                <c:pt idx="129">
                  <c:v>1.00086915949715</c:v>
                </c:pt>
                <c:pt idx="130">
                  <c:v>0.999935176191984</c:v>
                </c:pt>
                <c:pt idx="131">
                  <c:v>0.998053683405652</c:v>
                </c:pt>
                <c:pt idx="132">
                  <c:v>0.997494276100594</c:v>
                </c:pt>
                <c:pt idx="133">
                  <c:v>0.996692560497059</c:v>
                </c:pt>
                <c:pt idx="134">
                  <c:v>0.995034871477809</c:v>
                </c:pt>
                <c:pt idx="135">
                  <c:v>0.99597349390572</c:v>
                </c:pt>
                <c:pt idx="136">
                  <c:v>0.995668043011298</c:v>
                </c:pt>
                <c:pt idx="137">
                  <c:v>0.994775907974914</c:v>
                </c:pt>
                <c:pt idx="138">
                  <c:v>0.995798905327858</c:v>
                </c:pt>
                <c:pt idx="139">
                  <c:v>0.995612282943874</c:v>
                </c:pt>
                <c:pt idx="140">
                  <c:v>0.996239397794208</c:v>
                </c:pt>
                <c:pt idx="141">
                  <c:v>0.996486407265107</c:v>
                </c:pt>
                <c:pt idx="142">
                  <c:v>0.996370593927956</c:v>
                </c:pt>
                <c:pt idx="143">
                  <c:v>0.997477086477616</c:v>
                </c:pt>
                <c:pt idx="144">
                  <c:v>0.99842812199139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alles!$R$1</c:f>
              <c:strCache>
                <c:ptCount val="1"/>
                <c:pt idx="0">
                  <c:v>X_nmax4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alles!$R$2:$R$146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1.14291702655763E-5</c:v>
                </c:pt>
                <c:pt idx="31" formatCode="0.00E+00">
                  <c:v>0.00279779339811368</c:v>
                </c:pt>
                <c:pt idx="32" formatCode="0.00E+00">
                  <c:v>0.0184068125531006</c:v>
                </c:pt>
                <c:pt idx="33">
                  <c:v>0.11783951035181</c:v>
                </c:pt>
                <c:pt idx="34">
                  <c:v>0.429040819306753</c:v>
                </c:pt>
                <c:pt idx="35">
                  <c:v>0.850797634020939</c:v>
                </c:pt>
                <c:pt idx="36">
                  <c:v>1.39274261532918</c:v>
                </c:pt>
                <c:pt idx="37">
                  <c:v>1.79093267204734</c:v>
                </c:pt>
                <c:pt idx="38">
                  <c:v>2.05710531149249</c:v>
                </c:pt>
                <c:pt idx="39">
                  <c:v>2.18562484329489</c:v>
                </c:pt>
                <c:pt idx="40">
                  <c:v>2.22272093668831</c:v>
                </c:pt>
                <c:pt idx="41">
                  <c:v>2.0734168776355</c:v>
                </c:pt>
                <c:pt idx="42">
                  <c:v>1.97523870134679</c:v>
                </c:pt>
                <c:pt idx="43">
                  <c:v>1.78808617180625</c:v>
                </c:pt>
                <c:pt idx="44">
                  <c:v>1.633721832127489</c:v>
                </c:pt>
                <c:pt idx="45">
                  <c:v>1.4771265798359</c:v>
                </c:pt>
                <c:pt idx="46">
                  <c:v>1.36754996181234</c:v>
                </c:pt>
                <c:pt idx="47">
                  <c:v>1.23584848248678</c:v>
                </c:pt>
                <c:pt idx="48">
                  <c:v>1.15654497976232</c:v>
                </c:pt>
                <c:pt idx="49">
                  <c:v>1.09396663282709</c:v>
                </c:pt>
                <c:pt idx="50">
                  <c:v>1.03432620951509</c:v>
                </c:pt>
                <c:pt idx="51">
                  <c:v>0.969078194676417</c:v>
                </c:pt>
                <c:pt idx="52">
                  <c:v>0.931401493519138</c:v>
                </c:pt>
                <c:pt idx="53">
                  <c:v>0.899167094577718</c:v>
                </c:pt>
                <c:pt idx="54">
                  <c:v>0.874441452583112</c:v>
                </c:pt>
                <c:pt idx="55">
                  <c:v>0.840122368742954</c:v>
                </c:pt>
                <c:pt idx="56">
                  <c:v>0.816905395117992</c:v>
                </c:pt>
                <c:pt idx="57">
                  <c:v>0.806829816005109</c:v>
                </c:pt>
                <c:pt idx="58">
                  <c:v>0.790871841688258</c:v>
                </c:pt>
                <c:pt idx="59">
                  <c:v>0.779478881420268</c:v>
                </c:pt>
                <c:pt idx="60">
                  <c:v>0.773106305989899</c:v>
                </c:pt>
                <c:pt idx="61">
                  <c:v>0.773377931614032</c:v>
                </c:pt>
                <c:pt idx="62">
                  <c:v>0.775820923287419</c:v>
                </c:pt>
                <c:pt idx="63">
                  <c:v>0.786807040764901</c:v>
                </c:pt>
                <c:pt idx="64">
                  <c:v>0.803718268425239</c:v>
                </c:pt>
                <c:pt idx="65">
                  <c:v>0.82830817211417</c:v>
                </c:pt>
                <c:pt idx="66">
                  <c:v>0.865715232123153</c:v>
                </c:pt>
                <c:pt idx="67">
                  <c:v>0.913772601848431</c:v>
                </c:pt>
                <c:pt idx="68">
                  <c:v>0.964221352508706</c:v>
                </c:pt>
                <c:pt idx="69">
                  <c:v>1.00597536152973</c:v>
                </c:pt>
                <c:pt idx="70">
                  <c:v>1.05029480567203</c:v>
                </c:pt>
                <c:pt idx="71">
                  <c:v>1.08906006855196</c:v>
                </c:pt>
                <c:pt idx="72">
                  <c:v>1.09746774149319</c:v>
                </c:pt>
                <c:pt idx="73">
                  <c:v>1.09948764683449</c:v>
                </c:pt>
                <c:pt idx="74">
                  <c:v>1.09072287234866</c:v>
                </c:pt>
                <c:pt idx="75">
                  <c:v>1.07727923247737</c:v>
                </c:pt>
                <c:pt idx="76">
                  <c:v>1.06398653985322</c:v>
                </c:pt>
                <c:pt idx="77">
                  <c:v>1.05281230356082</c:v>
                </c:pt>
                <c:pt idx="78">
                  <c:v>1.04393717847088</c:v>
                </c:pt>
                <c:pt idx="79">
                  <c:v>1.03476457388653</c:v>
                </c:pt>
                <c:pt idx="80">
                  <c:v>1.02976680372328</c:v>
                </c:pt>
                <c:pt idx="81">
                  <c:v>1.02722483619228</c:v>
                </c:pt>
                <c:pt idx="82">
                  <c:v>1.02553368966301</c:v>
                </c:pt>
                <c:pt idx="83">
                  <c:v>1.0230428199496</c:v>
                </c:pt>
                <c:pt idx="84">
                  <c:v>1.0218313064565</c:v>
                </c:pt>
                <c:pt idx="85">
                  <c:v>1.02119104483575</c:v>
                </c:pt>
                <c:pt idx="86">
                  <c:v>1.02009599228293</c:v>
                </c:pt>
                <c:pt idx="87">
                  <c:v>1.01897357335799</c:v>
                </c:pt>
                <c:pt idx="88">
                  <c:v>1.01702814247929</c:v>
                </c:pt>
                <c:pt idx="89">
                  <c:v>1.01462302560169</c:v>
                </c:pt>
                <c:pt idx="90">
                  <c:v>1.0122455613369</c:v>
                </c:pt>
                <c:pt idx="91">
                  <c:v>1.00935388648389</c:v>
                </c:pt>
                <c:pt idx="92">
                  <c:v>1.00613778676525</c:v>
                </c:pt>
                <c:pt idx="93">
                  <c:v>1.00217359884172</c:v>
                </c:pt>
                <c:pt idx="94">
                  <c:v>0.99812844442615</c:v>
                </c:pt>
                <c:pt idx="95">
                  <c:v>0.995239257447732</c:v>
                </c:pt>
                <c:pt idx="96">
                  <c:v>0.991050157239194</c:v>
                </c:pt>
                <c:pt idx="97">
                  <c:v>0.988260532791099</c:v>
                </c:pt>
                <c:pt idx="98">
                  <c:v>0.985123793962565</c:v>
                </c:pt>
                <c:pt idx="99">
                  <c:v>0.9822552460088</c:v>
                </c:pt>
                <c:pt idx="100">
                  <c:v>0.980226917571098</c:v>
                </c:pt>
                <c:pt idx="101">
                  <c:v>0.979081953502253</c:v>
                </c:pt>
                <c:pt idx="102">
                  <c:v>0.977734100405648</c:v>
                </c:pt>
                <c:pt idx="103">
                  <c:v>0.976934792411996</c:v>
                </c:pt>
                <c:pt idx="104">
                  <c:v>0.976505975739989</c:v>
                </c:pt>
                <c:pt idx="105">
                  <c:v>0.978535386696518</c:v>
                </c:pt>
                <c:pt idx="106">
                  <c:v>0.979639585656136</c:v>
                </c:pt>
                <c:pt idx="107">
                  <c:v>0.981261457655443</c:v>
                </c:pt>
                <c:pt idx="108">
                  <c:v>0.983931470507153</c:v>
                </c:pt>
                <c:pt idx="109">
                  <c:v>0.987819650310247</c:v>
                </c:pt>
                <c:pt idx="110">
                  <c:v>0.9911480511878</c:v>
                </c:pt>
                <c:pt idx="111">
                  <c:v>0.994798015450086</c:v>
                </c:pt>
                <c:pt idx="112">
                  <c:v>0.998268248936019</c:v>
                </c:pt>
                <c:pt idx="113">
                  <c:v>1.00242428181469</c:v>
                </c:pt>
                <c:pt idx="114">
                  <c:v>1.00526080013492</c:v>
                </c:pt>
                <c:pt idx="115">
                  <c:v>1.00881592985682</c:v>
                </c:pt>
                <c:pt idx="116">
                  <c:v>1.0108706532598</c:v>
                </c:pt>
                <c:pt idx="117">
                  <c:v>1.01287441012989</c:v>
                </c:pt>
                <c:pt idx="118">
                  <c:v>1.01446307929225</c:v>
                </c:pt>
                <c:pt idx="119">
                  <c:v>1.01516396765661</c:v>
                </c:pt>
                <c:pt idx="120">
                  <c:v>1.01532459427405</c:v>
                </c:pt>
                <c:pt idx="121">
                  <c:v>1.01466785752228</c:v>
                </c:pt>
                <c:pt idx="122">
                  <c:v>1.01418790736773</c:v>
                </c:pt>
                <c:pt idx="123">
                  <c:v>1.01259745049147</c:v>
                </c:pt>
                <c:pt idx="124">
                  <c:v>1.01120958289124</c:v>
                </c:pt>
                <c:pt idx="125">
                  <c:v>1.00892743725338</c:v>
                </c:pt>
                <c:pt idx="126">
                  <c:v>1.00728495596543</c:v>
                </c:pt>
                <c:pt idx="127">
                  <c:v>1.00539859380114</c:v>
                </c:pt>
                <c:pt idx="128">
                  <c:v>1.00296023529583</c:v>
                </c:pt>
                <c:pt idx="129">
                  <c:v>1.00141631123517</c:v>
                </c:pt>
                <c:pt idx="130">
                  <c:v>0.999742692530711</c:v>
                </c:pt>
                <c:pt idx="131">
                  <c:v>0.998390249234329</c:v>
                </c:pt>
                <c:pt idx="132">
                  <c:v>0.997163984338353</c:v>
                </c:pt>
                <c:pt idx="133">
                  <c:v>0.996045478772438</c:v>
                </c:pt>
                <c:pt idx="134">
                  <c:v>0.995918446836631</c:v>
                </c:pt>
                <c:pt idx="135">
                  <c:v>0.995200067957962</c:v>
                </c:pt>
                <c:pt idx="136">
                  <c:v>0.995272069500863</c:v>
                </c:pt>
                <c:pt idx="137">
                  <c:v>0.99514626681442</c:v>
                </c:pt>
                <c:pt idx="138">
                  <c:v>0.995119377683026</c:v>
                </c:pt>
                <c:pt idx="139">
                  <c:v>0.995695986863491</c:v>
                </c:pt>
                <c:pt idx="140">
                  <c:v>0.996370764395905</c:v>
                </c:pt>
                <c:pt idx="141">
                  <c:v>0.996053143980166</c:v>
                </c:pt>
                <c:pt idx="142">
                  <c:v>0.996881367257344</c:v>
                </c:pt>
                <c:pt idx="143">
                  <c:v>0.997263095736258</c:v>
                </c:pt>
                <c:pt idx="144">
                  <c:v>0.99795084853101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alles!$S$1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alles!$S$2:$S$146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 formatCode="0.00E+00">
                  <c:v>4.8689948491759E-6</c:v>
                </c:pt>
                <c:pt idx="20" formatCode="0.00E+00">
                  <c:v>0.000148039942422779</c:v>
                </c:pt>
                <c:pt idx="21" formatCode="0.00E+00">
                  <c:v>0.007370586919547</c:v>
                </c:pt>
                <c:pt idx="22">
                  <c:v>0.149422383366951</c:v>
                </c:pt>
                <c:pt idx="23">
                  <c:v>0.516498925498602</c:v>
                </c:pt>
                <c:pt idx="24">
                  <c:v>0.442505746138465</c:v>
                </c:pt>
                <c:pt idx="25">
                  <c:v>0.794395167196089</c:v>
                </c:pt>
                <c:pt idx="26">
                  <c:v>0.949412932514421</c:v>
                </c:pt>
                <c:pt idx="27">
                  <c:v>0.970759107641724</c:v>
                </c:pt>
                <c:pt idx="28">
                  <c:v>0.874697163994747</c:v>
                </c:pt>
                <c:pt idx="29">
                  <c:v>0.56387110748624</c:v>
                </c:pt>
                <c:pt idx="30">
                  <c:v>0.777504824393325</c:v>
                </c:pt>
                <c:pt idx="31">
                  <c:v>0.668745565299413</c:v>
                </c:pt>
                <c:pt idx="32">
                  <c:v>1.06592494422424</c:v>
                </c:pt>
                <c:pt idx="33">
                  <c:v>0.836291780966629</c:v>
                </c:pt>
                <c:pt idx="34">
                  <c:v>1.22510561931522</c:v>
                </c:pt>
                <c:pt idx="35">
                  <c:v>0.948753332163472</c:v>
                </c:pt>
                <c:pt idx="36">
                  <c:v>1.17270183879671</c:v>
                </c:pt>
                <c:pt idx="37">
                  <c:v>1.1581060494337</c:v>
                </c:pt>
                <c:pt idx="38">
                  <c:v>1.18429116496484</c:v>
                </c:pt>
                <c:pt idx="39">
                  <c:v>1.44723340630308</c:v>
                </c:pt>
                <c:pt idx="40">
                  <c:v>1.56466537912242</c:v>
                </c:pt>
                <c:pt idx="41">
                  <c:v>1.43585450426238</c:v>
                </c:pt>
                <c:pt idx="42">
                  <c:v>1.51434844215935</c:v>
                </c:pt>
                <c:pt idx="43">
                  <c:v>1.67125454057981</c:v>
                </c:pt>
                <c:pt idx="44">
                  <c:v>1.31385016796729</c:v>
                </c:pt>
                <c:pt idx="45">
                  <c:v>1.23562013926309</c:v>
                </c:pt>
                <c:pt idx="46">
                  <c:v>1.67459818649673</c:v>
                </c:pt>
                <c:pt idx="47">
                  <c:v>1.25199400238679</c:v>
                </c:pt>
                <c:pt idx="48">
                  <c:v>1.04378306799236</c:v>
                </c:pt>
                <c:pt idx="49">
                  <c:v>1.35687152771339</c:v>
                </c:pt>
                <c:pt idx="50">
                  <c:v>0.950233648194693</c:v>
                </c:pt>
                <c:pt idx="51">
                  <c:v>0.870630608172694</c:v>
                </c:pt>
                <c:pt idx="52">
                  <c:v>0.975504657194067</c:v>
                </c:pt>
                <c:pt idx="53">
                  <c:v>0.835965888968836</c:v>
                </c:pt>
                <c:pt idx="54">
                  <c:v>0.841252827382877</c:v>
                </c:pt>
                <c:pt idx="55">
                  <c:v>0.840113676874546</c:v>
                </c:pt>
                <c:pt idx="56">
                  <c:v>0.855026551260351</c:v>
                </c:pt>
                <c:pt idx="57">
                  <c:v>0.861242211883881</c:v>
                </c:pt>
                <c:pt idx="58">
                  <c:v>0.855812551985284</c:v>
                </c:pt>
                <c:pt idx="59">
                  <c:v>0.858929122961891</c:v>
                </c:pt>
                <c:pt idx="60">
                  <c:v>0.860786428909444</c:v>
                </c:pt>
                <c:pt idx="61">
                  <c:v>0.875152402033125</c:v>
                </c:pt>
                <c:pt idx="62">
                  <c:v>0.891606184841485</c:v>
                </c:pt>
                <c:pt idx="63">
                  <c:v>0.886207086924743</c:v>
                </c:pt>
                <c:pt idx="64">
                  <c:v>0.9359370365547</c:v>
                </c:pt>
                <c:pt idx="65">
                  <c:v>0.94758952799995</c:v>
                </c:pt>
                <c:pt idx="66">
                  <c:v>0.969377470007131</c:v>
                </c:pt>
                <c:pt idx="67">
                  <c:v>0.977205264663662</c:v>
                </c:pt>
                <c:pt idx="68">
                  <c:v>1.00285834163787</c:v>
                </c:pt>
                <c:pt idx="69">
                  <c:v>1.00590310435448</c:v>
                </c:pt>
                <c:pt idx="70">
                  <c:v>1.0251464345552</c:v>
                </c:pt>
                <c:pt idx="71">
                  <c:v>1.03109827255045</c:v>
                </c:pt>
                <c:pt idx="72">
                  <c:v>1.03647832850003</c:v>
                </c:pt>
                <c:pt idx="73">
                  <c:v>1.05757152647635</c:v>
                </c:pt>
                <c:pt idx="74">
                  <c:v>1.05520449311254</c:v>
                </c:pt>
                <c:pt idx="75">
                  <c:v>1.05825250473601</c:v>
                </c:pt>
                <c:pt idx="76">
                  <c:v>1.05523020532041</c:v>
                </c:pt>
                <c:pt idx="77">
                  <c:v>1.05940587734796</c:v>
                </c:pt>
                <c:pt idx="78">
                  <c:v>1.05434701656737</c:v>
                </c:pt>
                <c:pt idx="79">
                  <c:v>1.02955514757873</c:v>
                </c:pt>
                <c:pt idx="80">
                  <c:v>1.05591820800867</c:v>
                </c:pt>
                <c:pt idx="81">
                  <c:v>1.02468624674047</c:v>
                </c:pt>
                <c:pt idx="82">
                  <c:v>1.0119817566432</c:v>
                </c:pt>
                <c:pt idx="83">
                  <c:v>1.01022514772671</c:v>
                </c:pt>
                <c:pt idx="84">
                  <c:v>1.00648201880354</c:v>
                </c:pt>
                <c:pt idx="85">
                  <c:v>1.00321248784807</c:v>
                </c:pt>
                <c:pt idx="86">
                  <c:v>1.00185189155537</c:v>
                </c:pt>
                <c:pt idx="87">
                  <c:v>1.0031773048765</c:v>
                </c:pt>
                <c:pt idx="88">
                  <c:v>1.00110602511289</c:v>
                </c:pt>
                <c:pt idx="89">
                  <c:v>0.999525032784546</c:v>
                </c:pt>
                <c:pt idx="90">
                  <c:v>1.00216395645352</c:v>
                </c:pt>
                <c:pt idx="91">
                  <c:v>0.999334016537627</c:v>
                </c:pt>
                <c:pt idx="92">
                  <c:v>0.999203607649239</c:v>
                </c:pt>
                <c:pt idx="93">
                  <c:v>0.998535543140708</c:v>
                </c:pt>
                <c:pt idx="94">
                  <c:v>0.996109845045319</c:v>
                </c:pt>
                <c:pt idx="95">
                  <c:v>0.995519609813785</c:v>
                </c:pt>
                <c:pt idx="96">
                  <c:v>0.99594233568435</c:v>
                </c:pt>
                <c:pt idx="97">
                  <c:v>0.993633388593105</c:v>
                </c:pt>
                <c:pt idx="98">
                  <c:v>0.991707322833283</c:v>
                </c:pt>
                <c:pt idx="99">
                  <c:v>0.992577999824676</c:v>
                </c:pt>
                <c:pt idx="100">
                  <c:v>0.991578344104116</c:v>
                </c:pt>
                <c:pt idx="101">
                  <c:v>0.989992551313299</c:v>
                </c:pt>
                <c:pt idx="102">
                  <c:v>0.989108965541957</c:v>
                </c:pt>
                <c:pt idx="103">
                  <c:v>0.99043551106964</c:v>
                </c:pt>
                <c:pt idx="104">
                  <c:v>0.990686895364006</c:v>
                </c:pt>
                <c:pt idx="105">
                  <c:v>0.990387977346669</c:v>
                </c:pt>
                <c:pt idx="106">
                  <c:v>0.992457942654106</c:v>
                </c:pt>
                <c:pt idx="107">
                  <c:v>0.992566288998969</c:v>
                </c:pt>
                <c:pt idx="108">
                  <c:v>0.99439873644078</c:v>
                </c:pt>
                <c:pt idx="109">
                  <c:v>0.995769827457046</c:v>
                </c:pt>
                <c:pt idx="110">
                  <c:v>0.996707523163737</c:v>
                </c:pt>
                <c:pt idx="111">
                  <c:v>0.998603360973769</c:v>
                </c:pt>
                <c:pt idx="112">
                  <c:v>0.999850008924347</c:v>
                </c:pt>
                <c:pt idx="113">
                  <c:v>1.00106296326645</c:v>
                </c:pt>
                <c:pt idx="114">
                  <c:v>1.00254334602022</c:v>
                </c:pt>
                <c:pt idx="115">
                  <c:v>1.00357393300482</c:v>
                </c:pt>
                <c:pt idx="116">
                  <c:v>1.00515002749806</c:v>
                </c:pt>
                <c:pt idx="117">
                  <c:v>1.00530724268219</c:v>
                </c:pt>
                <c:pt idx="118">
                  <c:v>1.00700093822735</c:v>
                </c:pt>
                <c:pt idx="119">
                  <c:v>1.00727227346491</c:v>
                </c:pt>
                <c:pt idx="120">
                  <c:v>1.00684518691825</c:v>
                </c:pt>
                <c:pt idx="121">
                  <c:v>1.00757228121792</c:v>
                </c:pt>
                <c:pt idx="122">
                  <c:v>1.0068146567867</c:v>
                </c:pt>
                <c:pt idx="123">
                  <c:v>1.00662645124886</c:v>
                </c:pt>
                <c:pt idx="124">
                  <c:v>1.00542442050674</c:v>
                </c:pt>
                <c:pt idx="125">
                  <c:v>1.00520258134608</c:v>
                </c:pt>
                <c:pt idx="126">
                  <c:v>1.00404858863916</c:v>
                </c:pt>
                <c:pt idx="127">
                  <c:v>1.00291069350828</c:v>
                </c:pt>
                <c:pt idx="128">
                  <c:v>1.0024126145237</c:v>
                </c:pt>
                <c:pt idx="129">
                  <c:v>1.00122885941111</c:v>
                </c:pt>
                <c:pt idx="130">
                  <c:v>1.00017480045385</c:v>
                </c:pt>
                <c:pt idx="131">
                  <c:v>0.999749748078109</c:v>
                </c:pt>
                <c:pt idx="132">
                  <c:v>0.998803828686607</c:v>
                </c:pt>
                <c:pt idx="133">
                  <c:v>0.998423937572841</c:v>
                </c:pt>
                <c:pt idx="134">
                  <c:v>0.998078038140203</c:v>
                </c:pt>
                <c:pt idx="135">
                  <c:v>0.997531404999805</c:v>
                </c:pt>
                <c:pt idx="136">
                  <c:v>0.997514917211542</c:v>
                </c:pt>
                <c:pt idx="137">
                  <c:v>0.997377958583386</c:v>
                </c:pt>
                <c:pt idx="138">
                  <c:v>0.997488782138651</c:v>
                </c:pt>
                <c:pt idx="139">
                  <c:v>0.997432172344424</c:v>
                </c:pt>
                <c:pt idx="140">
                  <c:v>0.997673735934563</c:v>
                </c:pt>
                <c:pt idx="141">
                  <c:v>0.997822628010847</c:v>
                </c:pt>
                <c:pt idx="142">
                  <c:v>0.998039738828297</c:v>
                </c:pt>
                <c:pt idx="143">
                  <c:v>0.99848731892816</c:v>
                </c:pt>
                <c:pt idx="144">
                  <c:v>0.998842363629365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alles!$T$1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alles!$T$2:$T$146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2.13560798131891E-5</c:v>
                </c:pt>
                <c:pt idx="32" formatCode="0.00E+00">
                  <c:v>0.00457047346867505</c:v>
                </c:pt>
                <c:pt idx="33">
                  <c:v>0.121096356663863</c:v>
                </c:pt>
                <c:pt idx="34">
                  <c:v>0.836514096729591</c:v>
                </c:pt>
                <c:pt idx="35">
                  <c:v>3.03438559640838</c:v>
                </c:pt>
                <c:pt idx="36">
                  <c:v>2.7342825758443</c:v>
                </c:pt>
                <c:pt idx="37">
                  <c:v>3.06008495768136</c:v>
                </c:pt>
                <c:pt idx="38">
                  <c:v>3.2640231532165</c:v>
                </c:pt>
                <c:pt idx="39">
                  <c:v>2.59018737372151</c:v>
                </c:pt>
                <c:pt idx="40">
                  <c:v>2.11392144678561</c:v>
                </c:pt>
                <c:pt idx="41">
                  <c:v>1.94061420266286</c:v>
                </c:pt>
                <c:pt idx="42">
                  <c:v>1.50647757508283</c:v>
                </c:pt>
                <c:pt idx="43">
                  <c:v>1.28015990401597</c:v>
                </c:pt>
                <c:pt idx="44">
                  <c:v>1.19450162921917</c:v>
                </c:pt>
                <c:pt idx="45">
                  <c:v>1.06457179381131</c:v>
                </c:pt>
                <c:pt idx="46">
                  <c:v>0.946822608889951</c:v>
                </c:pt>
                <c:pt idx="47">
                  <c:v>0.858288859174994</c:v>
                </c:pt>
                <c:pt idx="48">
                  <c:v>0.804568989649383</c:v>
                </c:pt>
                <c:pt idx="49">
                  <c:v>0.78463750447631</c:v>
                </c:pt>
                <c:pt idx="50">
                  <c:v>0.748534987649235</c:v>
                </c:pt>
                <c:pt idx="51">
                  <c:v>0.729045014532267</c:v>
                </c:pt>
                <c:pt idx="52">
                  <c:v>0.700380880391278</c:v>
                </c:pt>
                <c:pt idx="53">
                  <c:v>0.709655357262006</c:v>
                </c:pt>
                <c:pt idx="54">
                  <c:v>0.714314329042339</c:v>
                </c:pt>
                <c:pt idx="55">
                  <c:v>0.708980796174337</c:v>
                </c:pt>
                <c:pt idx="56">
                  <c:v>0.735648504216579</c:v>
                </c:pt>
                <c:pt idx="57">
                  <c:v>0.730046996468031</c:v>
                </c:pt>
                <c:pt idx="58">
                  <c:v>0.757874233908095</c:v>
                </c:pt>
                <c:pt idx="59">
                  <c:v>0.789294200468445</c:v>
                </c:pt>
                <c:pt idx="60">
                  <c:v>0.802413760424613</c:v>
                </c:pt>
                <c:pt idx="61">
                  <c:v>0.836134476619727</c:v>
                </c:pt>
                <c:pt idx="62">
                  <c:v>0.86670112650294</c:v>
                </c:pt>
                <c:pt idx="63">
                  <c:v>0.915187640086029</c:v>
                </c:pt>
                <c:pt idx="64">
                  <c:v>0.964384226745692</c:v>
                </c:pt>
                <c:pt idx="65">
                  <c:v>1.02416619930414</c:v>
                </c:pt>
                <c:pt idx="66">
                  <c:v>1.08184251173053</c:v>
                </c:pt>
                <c:pt idx="67">
                  <c:v>1.16420091617968</c:v>
                </c:pt>
                <c:pt idx="68">
                  <c:v>1.15292144939801</c:v>
                </c:pt>
                <c:pt idx="69">
                  <c:v>1.20771001780209</c:v>
                </c:pt>
                <c:pt idx="70">
                  <c:v>1.13752195302478</c:v>
                </c:pt>
                <c:pt idx="71">
                  <c:v>1.09976777437736</c:v>
                </c:pt>
                <c:pt idx="72">
                  <c:v>1.07119782776598</c:v>
                </c:pt>
                <c:pt idx="73">
                  <c:v>1.0447668529631</c:v>
                </c:pt>
                <c:pt idx="74">
                  <c:v>1.01724227581556</c:v>
                </c:pt>
                <c:pt idx="75">
                  <c:v>1.00848445708599</c:v>
                </c:pt>
                <c:pt idx="76">
                  <c:v>1.00096412037803</c:v>
                </c:pt>
                <c:pt idx="77">
                  <c:v>1.00374956681103</c:v>
                </c:pt>
                <c:pt idx="78">
                  <c:v>1.001206287162629</c:v>
                </c:pt>
                <c:pt idx="79">
                  <c:v>1.00722692363631</c:v>
                </c:pt>
                <c:pt idx="80">
                  <c:v>0.999934796183495</c:v>
                </c:pt>
                <c:pt idx="81">
                  <c:v>1.0096541810744</c:v>
                </c:pt>
                <c:pt idx="82">
                  <c:v>1.01856304812907</c:v>
                </c:pt>
                <c:pt idx="83">
                  <c:v>1.01137349622923</c:v>
                </c:pt>
                <c:pt idx="84">
                  <c:v>1.02093623707621</c:v>
                </c:pt>
                <c:pt idx="85">
                  <c:v>1.02102799227977</c:v>
                </c:pt>
                <c:pt idx="86">
                  <c:v>1.01926738007578</c:v>
                </c:pt>
                <c:pt idx="87">
                  <c:v>1.02120973651754</c:v>
                </c:pt>
                <c:pt idx="88">
                  <c:v>1.01889263969399</c:v>
                </c:pt>
                <c:pt idx="89">
                  <c:v>1.01447491470561</c:v>
                </c:pt>
                <c:pt idx="90">
                  <c:v>1.01246366249677</c:v>
                </c:pt>
                <c:pt idx="91">
                  <c:v>1.00689173679616</c:v>
                </c:pt>
                <c:pt idx="92">
                  <c:v>1.00484124532032</c:v>
                </c:pt>
                <c:pt idx="93">
                  <c:v>0.997762776222363</c:v>
                </c:pt>
                <c:pt idx="94">
                  <c:v>0.994263794011654</c:v>
                </c:pt>
                <c:pt idx="95">
                  <c:v>0.990376640064085</c:v>
                </c:pt>
                <c:pt idx="96">
                  <c:v>0.9860703221447</c:v>
                </c:pt>
                <c:pt idx="97">
                  <c:v>0.983803684527042</c:v>
                </c:pt>
                <c:pt idx="98">
                  <c:v>0.980550612840488</c:v>
                </c:pt>
                <c:pt idx="99">
                  <c:v>0.976741774017451</c:v>
                </c:pt>
                <c:pt idx="100">
                  <c:v>0.977454592256754</c:v>
                </c:pt>
                <c:pt idx="101">
                  <c:v>0.975078964141964</c:v>
                </c:pt>
                <c:pt idx="102">
                  <c:v>0.974266095053562</c:v>
                </c:pt>
                <c:pt idx="103">
                  <c:v>0.975696906172422</c:v>
                </c:pt>
                <c:pt idx="104">
                  <c:v>0.976662314507568</c:v>
                </c:pt>
                <c:pt idx="105">
                  <c:v>0.980661346851844</c:v>
                </c:pt>
                <c:pt idx="106">
                  <c:v>0.983837388195087</c:v>
                </c:pt>
                <c:pt idx="107">
                  <c:v>0.989257241192364</c:v>
                </c:pt>
                <c:pt idx="108">
                  <c:v>0.993497977543703</c:v>
                </c:pt>
                <c:pt idx="109">
                  <c:v>0.997878611929681</c:v>
                </c:pt>
                <c:pt idx="110">
                  <c:v>1.00285294983881</c:v>
                </c:pt>
                <c:pt idx="111">
                  <c:v>1.00650606307823</c:v>
                </c:pt>
                <c:pt idx="112">
                  <c:v>1.01008005300366</c:v>
                </c:pt>
                <c:pt idx="113">
                  <c:v>1.01239505130876</c:v>
                </c:pt>
                <c:pt idx="114">
                  <c:v>1.0145108454882</c:v>
                </c:pt>
                <c:pt idx="115">
                  <c:v>1.01583691310111</c:v>
                </c:pt>
                <c:pt idx="116">
                  <c:v>1.01639007590447</c:v>
                </c:pt>
                <c:pt idx="117">
                  <c:v>1.01591986396076</c:v>
                </c:pt>
                <c:pt idx="118">
                  <c:v>1.0151074841703</c:v>
                </c:pt>
                <c:pt idx="119">
                  <c:v>1.01373474197453</c:v>
                </c:pt>
                <c:pt idx="120">
                  <c:v>1.0124362677635</c:v>
                </c:pt>
                <c:pt idx="121">
                  <c:v>1.01019074418801</c:v>
                </c:pt>
                <c:pt idx="122">
                  <c:v>1.00811953547253</c:v>
                </c:pt>
                <c:pt idx="123">
                  <c:v>1.00603460304495</c:v>
                </c:pt>
                <c:pt idx="124">
                  <c:v>1.003911233719</c:v>
                </c:pt>
                <c:pt idx="125">
                  <c:v>1.00227443866349</c:v>
                </c:pt>
                <c:pt idx="126">
                  <c:v>1.00022422998371</c:v>
                </c:pt>
                <c:pt idx="127">
                  <c:v>0.998726636667301</c:v>
                </c:pt>
                <c:pt idx="128">
                  <c:v>0.997203159778107</c:v>
                </c:pt>
                <c:pt idx="129">
                  <c:v>0.996703408326849</c:v>
                </c:pt>
                <c:pt idx="130">
                  <c:v>0.995908514644749</c:v>
                </c:pt>
                <c:pt idx="131">
                  <c:v>0.995303327515227</c:v>
                </c:pt>
                <c:pt idx="132">
                  <c:v>0.995138301531189</c:v>
                </c:pt>
                <c:pt idx="133">
                  <c:v>0.995483903230122</c:v>
                </c:pt>
                <c:pt idx="134">
                  <c:v>0.995477812666164</c:v>
                </c:pt>
                <c:pt idx="135">
                  <c:v>0.996037540714596</c:v>
                </c:pt>
                <c:pt idx="136">
                  <c:v>0.996579891595809</c:v>
                </c:pt>
                <c:pt idx="137">
                  <c:v>0.996883596239779</c:v>
                </c:pt>
                <c:pt idx="138">
                  <c:v>0.997608527137248</c:v>
                </c:pt>
                <c:pt idx="139">
                  <c:v>0.998143548493382</c:v>
                </c:pt>
                <c:pt idx="140">
                  <c:v>0.998651192184291</c:v>
                </c:pt>
                <c:pt idx="141">
                  <c:v>0.998876978893621</c:v>
                </c:pt>
                <c:pt idx="142">
                  <c:v>0.999334010884807</c:v>
                </c:pt>
                <c:pt idx="143">
                  <c:v>0.999667545776162</c:v>
                </c:pt>
                <c:pt idx="144">
                  <c:v>0.99997390201443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alles!$U$1</c:f>
              <c:strCache>
                <c:ptCount val="1"/>
                <c:pt idx="0">
                  <c:v>X_dipole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alles!$U$2:$U$146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2.0703749366233E-5</c:v>
                </c:pt>
                <c:pt idx="31" formatCode="0.00E+00">
                  <c:v>0.00356203346297293</c:v>
                </c:pt>
                <c:pt idx="32" formatCode="0.00E+00">
                  <c:v>0.0643566614216736</c:v>
                </c:pt>
                <c:pt idx="33">
                  <c:v>0.399313009801994</c:v>
                </c:pt>
                <c:pt idx="34">
                  <c:v>0.84865365533135</c:v>
                </c:pt>
                <c:pt idx="35">
                  <c:v>1.56069309115193</c:v>
                </c:pt>
                <c:pt idx="36">
                  <c:v>3.33371466641712</c:v>
                </c:pt>
                <c:pt idx="37">
                  <c:v>3.280446630439878</c:v>
                </c:pt>
                <c:pt idx="38">
                  <c:v>3.08234025031097</c:v>
                </c:pt>
                <c:pt idx="39">
                  <c:v>3.01824972509703</c:v>
                </c:pt>
                <c:pt idx="40">
                  <c:v>2.522864991763857</c:v>
                </c:pt>
                <c:pt idx="41">
                  <c:v>1.88313155381048</c:v>
                </c:pt>
                <c:pt idx="42">
                  <c:v>1.71716008051433</c:v>
                </c:pt>
                <c:pt idx="43">
                  <c:v>1.3301197889788</c:v>
                </c:pt>
                <c:pt idx="44">
                  <c:v>1.18818999514057</c:v>
                </c:pt>
                <c:pt idx="45">
                  <c:v>1.08074044183963</c:v>
                </c:pt>
                <c:pt idx="46">
                  <c:v>0.945343468950569</c:v>
                </c:pt>
                <c:pt idx="47">
                  <c:v>0.86654223659501</c:v>
                </c:pt>
                <c:pt idx="48">
                  <c:v>0.784897874281071</c:v>
                </c:pt>
                <c:pt idx="49">
                  <c:v>0.796554926406393</c:v>
                </c:pt>
                <c:pt idx="50">
                  <c:v>0.743925213589497</c:v>
                </c:pt>
                <c:pt idx="51">
                  <c:v>0.714933996441797</c:v>
                </c:pt>
                <c:pt idx="52">
                  <c:v>0.705592106680572</c:v>
                </c:pt>
                <c:pt idx="53">
                  <c:v>0.697460913296992</c:v>
                </c:pt>
                <c:pt idx="54">
                  <c:v>0.70563750550293</c:v>
                </c:pt>
                <c:pt idx="55">
                  <c:v>0.723703688335963</c:v>
                </c:pt>
                <c:pt idx="56">
                  <c:v>0.70088323152158</c:v>
                </c:pt>
                <c:pt idx="57">
                  <c:v>0.738250240563735</c:v>
                </c:pt>
                <c:pt idx="58">
                  <c:v>0.752341361678304</c:v>
                </c:pt>
                <c:pt idx="59">
                  <c:v>0.765736947360272</c:v>
                </c:pt>
                <c:pt idx="60">
                  <c:v>0.813943185869623</c:v>
                </c:pt>
                <c:pt idx="61">
                  <c:v>0.81568370430793</c:v>
                </c:pt>
                <c:pt idx="62">
                  <c:v>0.862391374451074</c:v>
                </c:pt>
                <c:pt idx="63">
                  <c:v>0.914478766961063</c:v>
                </c:pt>
                <c:pt idx="64">
                  <c:v>0.966100457222418</c:v>
                </c:pt>
                <c:pt idx="65">
                  <c:v>0.996272991103495</c:v>
                </c:pt>
                <c:pt idx="66">
                  <c:v>1.07527802674686</c:v>
                </c:pt>
                <c:pt idx="67">
                  <c:v>1.12676982255136</c:v>
                </c:pt>
                <c:pt idx="68">
                  <c:v>1.16985884192102</c:v>
                </c:pt>
                <c:pt idx="69">
                  <c:v>1.18183298503818</c:v>
                </c:pt>
                <c:pt idx="70">
                  <c:v>1.18855844611655</c:v>
                </c:pt>
                <c:pt idx="71">
                  <c:v>1.15170153563395</c:v>
                </c:pt>
                <c:pt idx="72">
                  <c:v>1.07841429064957</c:v>
                </c:pt>
                <c:pt idx="73">
                  <c:v>1.06409127037218</c:v>
                </c:pt>
                <c:pt idx="74">
                  <c:v>1.02928188733999</c:v>
                </c:pt>
                <c:pt idx="75">
                  <c:v>1.00821789325814</c:v>
                </c:pt>
                <c:pt idx="76">
                  <c:v>1.0031091109956</c:v>
                </c:pt>
                <c:pt idx="77">
                  <c:v>1.00063337537145</c:v>
                </c:pt>
                <c:pt idx="78">
                  <c:v>1.00060438618063</c:v>
                </c:pt>
                <c:pt idx="79">
                  <c:v>1.00208071100513</c:v>
                </c:pt>
                <c:pt idx="80">
                  <c:v>1.00572832808146</c:v>
                </c:pt>
                <c:pt idx="81">
                  <c:v>1.00586326794816</c:v>
                </c:pt>
                <c:pt idx="82">
                  <c:v>1.01034271199679</c:v>
                </c:pt>
                <c:pt idx="83">
                  <c:v>1.01736510651811</c:v>
                </c:pt>
                <c:pt idx="84">
                  <c:v>1.01753843286324</c:v>
                </c:pt>
                <c:pt idx="85">
                  <c:v>1.01678721747572</c:v>
                </c:pt>
                <c:pt idx="86">
                  <c:v>1.02270016351455</c:v>
                </c:pt>
                <c:pt idx="87">
                  <c:v>1.01913106538662</c:v>
                </c:pt>
                <c:pt idx="88">
                  <c:v>1.0161888758771</c:v>
                </c:pt>
                <c:pt idx="89">
                  <c:v>1.01692645380362</c:v>
                </c:pt>
                <c:pt idx="90">
                  <c:v>1.00934583206123</c:v>
                </c:pt>
                <c:pt idx="91">
                  <c:v>1.00840552207943</c:v>
                </c:pt>
                <c:pt idx="92">
                  <c:v>1.00351067167996</c:v>
                </c:pt>
                <c:pt idx="93">
                  <c:v>0.997421620639091</c:v>
                </c:pt>
                <c:pt idx="94">
                  <c:v>0.994819222318742</c:v>
                </c:pt>
                <c:pt idx="95">
                  <c:v>0.988483855920437</c:v>
                </c:pt>
                <c:pt idx="96">
                  <c:v>0.986019427874173</c:v>
                </c:pt>
                <c:pt idx="97">
                  <c:v>0.98291012452297</c:v>
                </c:pt>
                <c:pt idx="98">
                  <c:v>0.981097808742382</c:v>
                </c:pt>
                <c:pt idx="99">
                  <c:v>0.977184577482978</c:v>
                </c:pt>
                <c:pt idx="100">
                  <c:v>0.97570354768427</c:v>
                </c:pt>
                <c:pt idx="101">
                  <c:v>0.977594490633954</c:v>
                </c:pt>
                <c:pt idx="102">
                  <c:v>0.975352804207331</c:v>
                </c:pt>
                <c:pt idx="103">
                  <c:v>0.97552422324426</c:v>
                </c:pt>
                <c:pt idx="104">
                  <c:v>0.977431073311591</c:v>
                </c:pt>
                <c:pt idx="105">
                  <c:v>0.979639098043762</c:v>
                </c:pt>
                <c:pt idx="106">
                  <c:v>0.983780549070872</c:v>
                </c:pt>
                <c:pt idx="107">
                  <c:v>0.987852710277252</c:v>
                </c:pt>
                <c:pt idx="108">
                  <c:v>0.992378627434492</c:v>
                </c:pt>
                <c:pt idx="109">
                  <c:v>0.997329302916798</c:v>
                </c:pt>
                <c:pt idx="110">
                  <c:v>1.0011929998816</c:v>
                </c:pt>
                <c:pt idx="111">
                  <c:v>1.00664560538107</c:v>
                </c:pt>
                <c:pt idx="112">
                  <c:v>1.009404496973</c:v>
                </c:pt>
                <c:pt idx="113">
                  <c:v>1.01218894713306</c:v>
                </c:pt>
                <c:pt idx="114">
                  <c:v>1.01427005488106</c:v>
                </c:pt>
                <c:pt idx="115">
                  <c:v>1.0160938492617</c:v>
                </c:pt>
                <c:pt idx="116">
                  <c:v>1.01649682956759</c:v>
                </c:pt>
                <c:pt idx="117">
                  <c:v>1.01629739797485</c:v>
                </c:pt>
                <c:pt idx="118">
                  <c:v>1.0158389613509</c:v>
                </c:pt>
                <c:pt idx="119">
                  <c:v>1.01444043976434</c:v>
                </c:pt>
                <c:pt idx="120">
                  <c:v>1.01278369813718</c:v>
                </c:pt>
                <c:pt idx="121">
                  <c:v>1.01115301107532</c:v>
                </c:pt>
                <c:pt idx="122">
                  <c:v>1.00856168554437</c:v>
                </c:pt>
                <c:pt idx="123">
                  <c:v>1.00643952814792</c:v>
                </c:pt>
                <c:pt idx="124">
                  <c:v>1.0044895975774</c:v>
                </c:pt>
                <c:pt idx="125">
                  <c:v>1.00225625526054</c:v>
                </c:pt>
                <c:pt idx="126">
                  <c:v>1.00055663552677</c:v>
                </c:pt>
                <c:pt idx="127">
                  <c:v>0.998843035591142</c:v>
                </c:pt>
                <c:pt idx="128">
                  <c:v>0.997435896447034</c:v>
                </c:pt>
                <c:pt idx="129">
                  <c:v>0.996546945036696</c:v>
                </c:pt>
                <c:pt idx="130">
                  <c:v>0.995635496188371</c:v>
                </c:pt>
                <c:pt idx="131">
                  <c:v>0.995388090145552</c:v>
                </c:pt>
                <c:pt idx="132">
                  <c:v>0.995002760310358</c:v>
                </c:pt>
                <c:pt idx="133">
                  <c:v>0.995051085354277</c:v>
                </c:pt>
                <c:pt idx="134">
                  <c:v>0.995391704139254</c:v>
                </c:pt>
                <c:pt idx="135">
                  <c:v>0.995557826704917</c:v>
                </c:pt>
                <c:pt idx="136">
                  <c:v>0.996218338969229</c:v>
                </c:pt>
                <c:pt idx="137">
                  <c:v>0.996728817078011</c:v>
                </c:pt>
                <c:pt idx="138">
                  <c:v>0.997213171331463</c:v>
                </c:pt>
                <c:pt idx="139">
                  <c:v>0.997826900216056</c:v>
                </c:pt>
                <c:pt idx="140">
                  <c:v>0.998411451079491</c:v>
                </c:pt>
                <c:pt idx="141">
                  <c:v>0.998685091185308</c:v>
                </c:pt>
                <c:pt idx="142">
                  <c:v>0.999246598846033</c:v>
                </c:pt>
                <c:pt idx="143">
                  <c:v>0.999550191950406</c:v>
                </c:pt>
                <c:pt idx="144">
                  <c:v>0.999822745986108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MD!$J$1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4.024999999999995</c:v>
                </c:pt>
                <c:pt idx="81">
                  <c:v>4.075</c:v>
                </c:pt>
                <c:pt idx="82">
                  <c:v>4.124999999999994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4.324999999999994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4.524999999999995</c:v>
                </c:pt>
                <c:pt idx="91">
                  <c:v>4.575</c:v>
                </c:pt>
                <c:pt idx="92">
                  <c:v>4.624999999999993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4.824999999999994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5.024999999999995</c:v>
                </c:pt>
                <c:pt idx="101">
                  <c:v>5.075</c:v>
                </c:pt>
                <c:pt idx="102">
                  <c:v>5.124999999999994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5.324999999999994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5.524999999999995</c:v>
                </c:pt>
                <c:pt idx="111">
                  <c:v>5.575</c:v>
                </c:pt>
                <c:pt idx="112">
                  <c:v>5.624999999999993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5.824999999999994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6.024999999999995</c:v>
                </c:pt>
                <c:pt idx="121">
                  <c:v>6.075</c:v>
                </c:pt>
                <c:pt idx="122">
                  <c:v>6.124999999999994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6.324999999999994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6.524999999999995</c:v>
                </c:pt>
                <c:pt idx="131">
                  <c:v>6.575</c:v>
                </c:pt>
                <c:pt idx="132">
                  <c:v>6.624999999999993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6.824999999999994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7.024999999999995</c:v>
                </c:pt>
                <c:pt idx="141">
                  <c:v>7.075</c:v>
                </c:pt>
                <c:pt idx="142">
                  <c:v>7.124999999999994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7.324999999999994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7.524999999999995</c:v>
                </c:pt>
                <c:pt idx="151">
                  <c:v>7.575</c:v>
                </c:pt>
                <c:pt idx="152">
                  <c:v>7.624999999999993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7.824999999999994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MD!$J$2:$J$492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8.352372E-5</c:v>
                </c:pt>
                <c:pt idx="33">
                  <c:v>0.001010726</c:v>
                </c:pt>
                <c:pt idx="34">
                  <c:v>0.006385009</c:v>
                </c:pt>
                <c:pt idx="35">
                  <c:v>0.02503158</c:v>
                </c:pt>
                <c:pt idx="36">
                  <c:v>0.06444282</c:v>
                </c:pt>
                <c:pt idx="37">
                  <c:v>0.1245057</c:v>
                </c:pt>
                <c:pt idx="38">
                  <c:v>0.195099</c:v>
                </c:pt>
                <c:pt idx="39">
                  <c:v>0.2675785</c:v>
                </c:pt>
                <c:pt idx="40">
                  <c:v>0.3267263</c:v>
                </c:pt>
                <c:pt idx="41">
                  <c:v>0.3767993</c:v>
                </c:pt>
                <c:pt idx="42">
                  <c:v>0.414443</c:v>
                </c:pt>
                <c:pt idx="43">
                  <c:v>0.4279187</c:v>
                </c:pt>
                <c:pt idx="44">
                  <c:v>0.4540986</c:v>
                </c:pt>
                <c:pt idx="45">
                  <c:v>0.4530911</c:v>
                </c:pt>
                <c:pt idx="46">
                  <c:v>0.449919</c:v>
                </c:pt>
                <c:pt idx="47">
                  <c:v>0.4558657</c:v>
                </c:pt>
                <c:pt idx="48">
                  <c:v>0.4634147</c:v>
                </c:pt>
                <c:pt idx="49">
                  <c:v>0.4667008</c:v>
                </c:pt>
                <c:pt idx="50">
                  <c:v>0.490365</c:v>
                </c:pt>
                <c:pt idx="51">
                  <c:v>0.5165142</c:v>
                </c:pt>
                <c:pt idx="52">
                  <c:v>0.5334477</c:v>
                </c:pt>
                <c:pt idx="53">
                  <c:v>0.5715716</c:v>
                </c:pt>
                <c:pt idx="54">
                  <c:v>0.6051976</c:v>
                </c:pt>
                <c:pt idx="55">
                  <c:v>0.6469432</c:v>
                </c:pt>
                <c:pt idx="56">
                  <c:v>0.7131683</c:v>
                </c:pt>
                <c:pt idx="57">
                  <c:v>0.7666738</c:v>
                </c:pt>
                <c:pt idx="58">
                  <c:v>0.8182751</c:v>
                </c:pt>
                <c:pt idx="59">
                  <c:v>0.8738965</c:v>
                </c:pt>
                <c:pt idx="60">
                  <c:v>0.9382333</c:v>
                </c:pt>
                <c:pt idx="61">
                  <c:v>0.9995272</c:v>
                </c:pt>
                <c:pt idx="62">
                  <c:v>1.070604</c:v>
                </c:pt>
                <c:pt idx="63">
                  <c:v>1.127151</c:v>
                </c:pt>
                <c:pt idx="64">
                  <c:v>1.194539</c:v>
                </c:pt>
                <c:pt idx="65">
                  <c:v>1.236624</c:v>
                </c:pt>
                <c:pt idx="66">
                  <c:v>1.287696</c:v>
                </c:pt>
                <c:pt idx="67">
                  <c:v>1.313464</c:v>
                </c:pt>
                <c:pt idx="68">
                  <c:v>1.341788</c:v>
                </c:pt>
                <c:pt idx="69">
                  <c:v>1.35318</c:v>
                </c:pt>
                <c:pt idx="70">
                  <c:v>1.354729</c:v>
                </c:pt>
                <c:pt idx="71">
                  <c:v>1.359739</c:v>
                </c:pt>
                <c:pt idx="72">
                  <c:v>1.339363</c:v>
                </c:pt>
                <c:pt idx="73">
                  <c:v>1.319255</c:v>
                </c:pt>
                <c:pt idx="74">
                  <c:v>1.290165</c:v>
                </c:pt>
                <c:pt idx="75">
                  <c:v>1.276306</c:v>
                </c:pt>
                <c:pt idx="76">
                  <c:v>1.245388</c:v>
                </c:pt>
                <c:pt idx="77">
                  <c:v>1.20884</c:v>
                </c:pt>
                <c:pt idx="78">
                  <c:v>1.174634</c:v>
                </c:pt>
                <c:pt idx="79">
                  <c:v>1.149691</c:v>
                </c:pt>
                <c:pt idx="80">
                  <c:v>1.127434</c:v>
                </c:pt>
                <c:pt idx="81">
                  <c:v>1.107092</c:v>
                </c:pt>
                <c:pt idx="82">
                  <c:v>1.093955</c:v>
                </c:pt>
                <c:pt idx="83">
                  <c:v>1.071967</c:v>
                </c:pt>
                <c:pt idx="84">
                  <c:v>1.058625</c:v>
                </c:pt>
                <c:pt idx="85">
                  <c:v>1.046288</c:v>
                </c:pt>
                <c:pt idx="86">
                  <c:v>1.036627</c:v>
                </c:pt>
                <c:pt idx="87">
                  <c:v>1.020529</c:v>
                </c:pt>
                <c:pt idx="88">
                  <c:v>1.009013</c:v>
                </c:pt>
                <c:pt idx="89">
                  <c:v>0.9963628</c:v>
                </c:pt>
                <c:pt idx="90">
                  <c:v>0.9863398</c:v>
                </c:pt>
                <c:pt idx="91">
                  <c:v>0.9739282</c:v>
                </c:pt>
                <c:pt idx="92">
                  <c:v>0.9675176</c:v>
                </c:pt>
                <c:pt idx="93">
                  <c:v>0.9648177</c:v>
                </c:pt>
                <c:pt idx="94">
                  <c:v>0.9611269</c:v>
                </c:pt>
                <c:pt idx="95">
                  <c:v>0.9472623</c:v>
                </c:pt>
                <c:pt idx="96">
                  <c:v>0.9393948</c:v>
                </c:pt>
                <c:pt idx="97">
                  <c:v>0.9353059</c:v>
                </c:pt>
                <c:pt idx="98">
                  <c:v>0.9344375</c:v>
                </c:pt>
                <c:pt idx="99">
                  <c:v>0.937135</c:v>
                </c:pt>
                <c:pt idx="100">
                  <c:v>0.9353639</c:v>
                </c:pt>
                <c:pt idx="101">
                  <c:v>0.943034</c:v>
                </c:pt>
                <c:pt idx="102">
                  <c:v>0.9440451</c:v>
                </c:pt>
                <c:pt idx="103">
                  <c:v>0.9435694</c:v>
                </c:pt>
                <c:pt idx="104">
                  <c:v>0.9425568</c:v>
                </c:pt>
                <c:pt idx="105">
                  <c:v>0.951591</c:v>
                </c:pt>
                <c:pt idx="106">
                  <c:v>0.9522682</c:v>
                </c:pt>
                <c:pt idx="107">
                  <c:v>0.9527665</c:v>
                </c:pt>
                <c:pt idx="108">
                  <c:v>0.9553181</c:v>
                </c:pt>
                <c:pt idx="109">
                  <c:v>0.9614674</c:v>
                </c:pt>
                <c:pt idx="110">
                  <c:v>0.9657079</c:v>
                </c:pt>
                <c:pt idx="111">
                  <c:v>0.9685513</c:v>
                </c:pt>
                <c:pt idx="112">
                  <c:v>0.9721574</c:v>
                </c:pt>
                <c:pt idx="113">
                  <c:v>0.9722118</c:v>
                </c:pt>
                <c:pt idx="114">
                  <c:v>0.9799455</c:v>
                </c:pt>
                <c:pt idx="115">
                  <c:v>0.981836</c:v>
                </c:pt>
                <c:pt idx="116">
                  <c:v>0.9865673</c:v>
                </c:pt>
                <c:pt idx="117">
                  <c:v>0.9878007</c:v>
                </c:pt>
                <c:pt idx="118">
                  <c:v>0.9882301</c:v>
                </c:pt>
                <c:pt idx="119">
                  <c:v>0.9889243</c:v>
                </c:pt>
                <c:pt idx="120">
                  <c:v>0.9899065</c:v>
                </c:pt>
                <c:pt idx="121">
                  <c:v>0.9924105</c:v>
                </c:pt>
                <c:pt idx="122">
                  <c:v>0.9944709</c:v>
                </c:pt>
                <c:pt idx="123">
                  <c:v>0.9929293</c:v>
                </c:pt>
                <c:pt idx="124">
                  <c:v>0.9924724</c:v>
                </c:pt>
                <c:pt idx="125">
                  <c:v>0.9961635</c:v>
                </c:pt>
                <c:pt idx="126">
                  <c:v>0.9994135</c:v>
                </c:pt>
                <c:pt idx="127">
                  <c:v>1.00146</c:v>
                </c:pt>
                <c:pt idx="128">
                  <c:v>1.004397</c:v>
                </c:pt>
                <c:pt idx="129">
                  <c:v>1.001187</c:v>
                </c:pt>
                <c:pt idx="130">
                  <c:v>1.002569</c:v>
                </c:pt>
                <c:pt idx="131">
                  <c:v>1.01161</c:v>
                </c:pt>
                <c:pt idx="132">
                  <c:v>1.011726</c:v>
                </c:pt>
                <c:pt idx="133">
                  <c:v>1.015243</c:v>
                </c:pt>
                <c:pt idx="134">
                  <c:v>1.016567</c:v>
                </c:pt>
                <c:pt idx="135">
                  <c:v>1.016589</c:v>
                </c:pt>
                <c:pt idx="136">
                  <c:v>1.023786</c:v>
                </c:pt>
                <c:pt idx="137">
                  <c:v>1.024594</c:v>
                </c:pt>
                <c:pt idx="138">
                  <c:v>1.024144</c:v>
                </c:pt>
                <c:pt idx="139">
                  <c:v>1.028105</c:v>
                </c:pt>
                <c:pt idx="140">
                  <c:v>1.026761</c:v>
                </c:pt>
                <c:pt idx="141">
                  <c:v>1.028257</c:v>
                </c:pt>
                <c:pt idx="142">
                  <c:v>1.030812</c:v>
                </c:pt>
                <c:pt idx="143">
                  <c:v>1.029162</c:v>
                </c:pt>
                <c:pt idx="144">
                  <c:v>1.027519</c:v>
                </c:pt>
                <c:pt idx="145">
                  <c:v>1.029865</c:v>
                </c:pt>
                <c:pt idx="146">
                  <c:v>1.02689</c:v>
                </c:pt>
                <c:pt idx="147">
                  <c:v>1.023041</c:v>
                </c:pt>
                <c:pt idx="148">
                  <c:v>1.025211</c:v>
                </c:pt>
                <c:pt idx="149">
                  <c:v>1.019932</c:v>
                </c:pt>
                <c:pt idx="150">
                  <c:v>1.019429</c:v>
                </c:pt>
                <c:pt idx="151">
                  <c:v>1.020075</c:v>
                </c:pt>
                <c:pt idx="152">
                  <c:v>1.018846</c:v>
                </c:pt>
                <c:pt idx="153">
                  <c:v>1.014774</c:v>
                </c:pt>
                <c:pt idx="154">
                  <c:v>1.011424</c:v>
                </c:pt>
                <c:pt idx="155">
                  <c:v>1.010242</c:v>
                </c:pt>
                <c:pt idx="156">
                  <c:v>1.009425</c:v>
                </c:pt>
                <c:pt idx="157">
                  <c:v>1.008964</c:v>
                </c:pt>
                <c:pt idx="158">
                  <c:v>1.008445</c:v>
                </c:pt>
                <c:pt idx="159">
                  <c:v>1.009034</c:v>
                </c:pt>
                <c:pt idx="160">
                  <c:v>1.008719</c:v>
                </c:pt>
                <c:pt idx="161">
                  <c:v>1.004042</c:v>
                </c:pt>
                <c:pt idx="162">
                  <c:v>1.000217</c:v>
                </c:pt>
                <c:pt idx="163">
                  <c:v>1.000641</c:v>
                </c:pt>
                <c:pt idx="164">
                  <c:v>1.000623</c:v>
                </c:pt>
                <c:pt idx="165">
                  <c:v>0.9979554</c:v>
                </c:pt>
                <c:pt idx="166">
                  <c:v>0.9974281</c:v>
                </c:pt>
                <c:pt idx="167">
                  <c:v>0.9951594</c:v>
                </c:pt>
                <c:pt idx="168">
                  <c:v>0.992333</c:v>
                </c:pt>
                <c:pt idx="169">
                  <c:v>0.9912516</c:v>
                </c:pt>
                <c:pt idx="170">
                  <c:v>0.9897799</c:v>
                </c:pt>
                <c:pt idx="171">
                  <c:v>0.9866158</c:v>
                </c:pt>
                <c:pt idx="172">
                  <c:v>0.9900767</c:v>
                </c:pt>
                <c:pt idx="173">
                  <c:v>0.9910154</c:v>
                </c:pt>
                <c:pt idx="174">
                  <c:v>0.9903954</c:v>
                </c:pt>
                <c:pt idx="175">
                  <c:v>0.9872551</c:v>
                </c:pt>
                <c:pt idx="176">
                  <c:v>0.988071</c:v>
                </c:pt>
                <c:pt idx="177">
                  <c:v>0.9889891</c:v>
                </c:pt>
                <c:pt idx="178">
                  <c:v>0.9898057</c:v>
                </c:pt>
                <c:pt idx="179">
                  <c:v>0.9931453</c:v>
                </c:pt>
                <c:pt idx="180">
                  <c:v>0.9961964</c:v>
                </c:pt>
                <c:pt idx="181">
                  <c:v>0.9954918</c:v>
                </c:pt>
                <c:pt idx="182">
                  <c:v>0.9938099</c:v>
                </c:pt>
                <c:pt idx="183">
                  <c:v>0.9953483</c:v>
                </c:pt>
                <c:pt idx="184">
                  <c:v>0.9990499</c:v>
                </c:pt>
                <c:pt idx="185">
                  <c:v>0.9998628</c:v>
                </c:pt>
                <c:pt idx="186">
                  <c:v>0.9983191</c:v>
                </c:pt>
                <c:pt idx="187">
                  <c:v>0.9992788</c:v>
                </c:pt>
                <c:pt idx="188">
                  <c:v>1.001939</c:v>
                </c:pt>
                <c:pt idx="189">
                  <c:v>1.002074</c:v>
                </c:pt>
                <c:pt idx="190">
                  <c:v>1.006577</c:v>
                </c:pt>
                <c:pt idx="191">
                  <c:v>1.007196</c:v>
                </c:pt>
                <c:pt idx="192">
                  <c:v>1.006674</c:v>
                </c:pt>
                <c:pt idx="193">
                  <c:v>1.002601</c:v>
                </c:pt>
                <c:pt idx="194">
                  <c:v>1.004104</c:v>
                </c:pt>
                <c:pt idx="195">
                  <c:v>1.006523</c:v>
                </c:pt>
                <c:pt idx="196">
                  <c:v>1.010229</c:v>
                </c:pt>
                <c:pt idx="197">
                  <c:v>1.007167</c:v>
                </c:pt>
                <c:pt idx="198">
                  <c:v>1.005251</c:v>
                </c:pt>
                <c:pt idx="199">
                  <c:v>1.00583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MD!$K$1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4.024999999999995</c:v>
                </c:pt>
                <c:pt idx="81">
                  <c:v>4.075</c:v>
                </c:pt>
                <c:pt idx="82">
                  <c:v>4.124999999999994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4.324999999999994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4.524999999999995</c:v>
                </c:pt>
                <c:pt idx="91">
                  <c:v>4.575</c:v>
                </c:pt>
                <c:pt idx="92">
                  <c:v>4.624999999999993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4.824999999999994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5.024999999999995</c:v>
                </c:pt>
                <c:pt idx="101">
                  <c:v>5.075</c:v>
                </c:pt>
                <c:pt idx="102">
                  <c:v>5.124999999999994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5.324999999999994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5.524999999999995</c:v>
                </c:pt>
                <c:pt idx="111">
                  <c:v>5.575</c:v>
                </c:pt>
                <c:pt idx="112">
                  <c:v>5.624999999999993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5.824999999999994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6.024999999999995</c:v>
                </c:pt>
                <c:pt idx="121">
                  <c:v>6.075</c:v>
                </c:pt>
                <c:pt idx="122">
                  <c:v>6.124999999999994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6.324999999999994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6.524999999999995</c:v>
                </c:pt>
                <c:pt idx="131">
                  <c:v>6.575</c:v>
                </c:pt>
                <c:pt idx="132">
                  <c:v>6.624999999999993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6.824999999999994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7.024999999999995</c:v>
                </c:pt>
                <c:pt idx="141">
                  <c:v>7.075</c:v>
                </c:pt>
                <c:pt idx="142">
                  <c:v>7.124999999999994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7.324999999999994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7.524999999999995</c:v>
                </c:pt>
                <c:pt idx="151">
                  <c:v>7.575</c:v>
                </c:pt>
                <c:pt idx="152">
                  <c:v>7.624999999999993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7.824999999999994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MD!$K$2:$K$492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0.0001425627</c:v>
                </c:pt>
                <c:pt idx="52">
                  <c:v>0.003662803</c:v>
                </c:pt>
                <c:pt idx="53">
                  <c:v>0.02771528</c:v>
                </c:pt>
                <c:pt idx="54">
                  <c:v>0.1114385</c:v>
                </c:pt>
                <c:pt idx="55">
                  <c:v>0.3225612</c:v>
                </c:pt>
                <c:pt idx="56">
                  <c:v>0.5998891</c:v>
                </c:pt>
                <c:pt idx="57">
                  <c:v>0.8927443</c:v>
                </c:pt>
                <c:pt idx="58">
                  <c:v>1.173473</c:v>
                </c:pt>
                <c:pt idx="59">
                  <c:v>1.370271</c:v>
                </c:pt>
                <c:pt idx="60">
                  <c:v>1.481821</c:v>
                </c:pt>
                <c:pt idx="61">
                  <c:v>1.528327</c:v>
                </c:pt>
                <c:pt idx="62">
                  <c:v>1.58902</c:v>
                </c:pt>
                <c:pt idx="63">
                  <c:v>1.615661</c:v>
                </c:pt>
                <c:pt idx="64">
                  <c:v>1.645488</c:v>
                </c:pt>
                <c:pt idx="65">
                  <c:v>1.648386</c:v>
                </c:pt>
                <c:pt idx="66">
                  <c:v>1.65477</c:v>
                </c:pt>
                <c:pt idx="67">
                  <c:v>1.627639</c:v>
                </c:pt>
                <c:pt idx="68">
                  <c:v>1.572245</c:v>
                </c:pt>
                <c:pt idx="69">
                  <c:v>1.544901</c:v>
                </c:pt>
                <c:pt idx="70">
                  <c:v>1.495695</c:v>
                </c:pt>
                <c:pt idx="71">
                  <c:v>1.459491</c:v>
                </c:pt>
                <c:pt idx="72">
                  <c:v>1.420637</c:v>
                </c:pt>
                <c:pt idx="73">
                  <c:v>1.379059</c:v>
                </c:pt>
                <c:pt idx="74">
                  <c:v>1.356729</c:v>
                </c:pt>
                <c:pt idx="75">
                  <c:v>1.335953</c:v>
                </c:pt>
                <c:pt idx="76">
                  <c:v>1.295834</c:v>
                </c:pt>
                <c:pt idx="77">
                  <c:v>1.264504</c:v>
                </c:pt>
                <c:pt idx="78">
                  <c:v>1.231284</c:v>
                </c:pt>
                <c:pt idx="79">
                  <c:v>1.202119</c:v>
                </c:pt>
                <c:pt idx="80">
                  <c:v>1.174469</c:v>
                </c:pt>
                <c:pt idx="81">
                  <c:v>1.146315</c:v>
                </c:pt>
                <c:pt idx="82">
                  <c:v>1.126716</c:v>
                </c:pt>
                <c:pt idx="83">
                  <c:v>1.110607</c:v>
                </c:pt>
                <c:pt idx="84">
                  <c:v>1.084884</c:v>
                </c:pt>
                <c:pt idx="85">
                  <c:v>1.087209</c:v>
                </c:pt>
                <c:pt idx="86">
                  <c:v>1.062626</c:v>
                </c:pt>
                <c:pt idx="87">
                  <c:v>1.042388</c:v>
                </c:pt>
                <c:pt idx="88">
                  <c:v>1.021461</c:v>
                </c:pt>
                <c:pt idx="89">
                  <c:v>0.9984791</c:v>
                </c:pt>
                <c:pt idx="90">
                  <c:v>0.987634</c:v>
                </c:pt>
                <c:pt idx="91">
                  <c:v>0.9807614</c:v>
                </c:pt>
                <c:pt idx="92">
                  <c:v>0.9694371</c:v>
                </c:pt>
                <c:pt idx="93">
                  <c:v>0.9477994</c:v>
                </c:pt>
                <c:pt idx="94">
                  <c:v>0.9397318</c:v>
                </c:pt>
                <c:pt idx="95">
                  <c:v>0.9386042</c:v>
                </c:pt>
                <c:pt idx="96">
                  <c:v>0.9166616</c:v>
                </c:pt>
                <c:pt idx="97">
                  <c:v>0.9003216</c:v>
                </c:pt>
                <c:pt idx="98">
                  <c:v>0.8937711</c:v>
                </c:pt>
                <c:pt idx="99">
                  <c:v>0.892304</c:v>
                </c:pt>
                <c:pt idx="100">
                  <c:v>0.887053</c:v>
                </c:pt>
                <c:pt idx="101">
                  <c:v>0.8790379</c:v>
                </c:pt>
                <c:pt idx="102">
                  <c:v>0.8594288</c:v>
                </c:pt>
                <c:pt idx="103">
                  <c:v>0.8624534</c:v>
                </c:pt>
                <c:pt idx="104">
                  <c:v>0.8719955</c:v>
                </c:pt>
                <c:pt idx="105">
                  <c:v>0.8694651</c:v>
                </c:pt>
                <c:pt idx="106">
                  <c:v>0.8761467</c:v>
                </c:pt>
                <c:pt idx="107">
                  <c:v>0.8878848</c:v>
                </c:pt>
                <c:pt idx="108">
                  <c:v>0.8865423</c:v>
                </c:pt>
                <c:pt idx="109">
                  <c:v>0.8778851</c:v>
                </c:pt>
                <c:pt idx="110">
                  <c:v>0.8972717</c:v>
                </c:pt>
                <c:pt idx="111">
                  <c:v>0.9017975</c:v>
                </c:pt>
                <c:pt idx="112">
                  <c:v>0.8973363</c:v>
                </c:pt>
                <c:pt idx="113">
                  <c:v>0.9144507</c:v>
                </c:pt>
                <c:pt idx="114">
                  <c:v>0.9339825</c:v>
                </c:pt>
                <c:pt idx="115">
                  <c:v>0.941159</c:v>
                </c:pt>
                <c:pt idx="116">
                  <c:v>0.9619521</c:v>
                </c:pt>
                <c:pt idx="117">
                  <c:v>0.9631052</c:v>
                </c:pt>
                <c:pt idx="118">
                  <c:v>0.9787579</c:v>
                </c:pt>
                <c:pt idx="119">
                  <c:v>0.9851987</c:v>
                </c:pt>
                <c:pt idx="120">
                  <c:v>0.9897867</c:v>
                </c:pt>
                <c:pt idx="121">
                  <c:v>0.9919545</c:v>
                </c:pt>
                <c:pt idx="122">
                  <c:v>1.005085</c:v>
                </c:pt>
                <c:pt idx="123">
                  <c:v>1.009925</c:v>
                </c:pt>
                <c:pt idx="124">
                  <c:v>1.021971</c:v>
                </c:pt>
                <c:pt idx="125">
                  <c:v>1.029659</c:v>
                </c:pt>
                <c:pt idx="126">
                  <c:v>1.030544</c:v>
                </c:pt>
                <c:pt idx="127">
                  <c:v>1.037842</c:v>
                </c:pt>
                <c:pt idx="128">
                  <c:v>1.044951</c:v>
                </c:pt>
                <c:pt idx="129">
                  <c:v>1.035694</c:v>
                </c:pt>
                <c:pt idx="130">
                  <c:v>1.032777</c:v>
                </c:pt>
                <c:pt idx="131">
                  <c:v>1.035421</c:v>
                </c:pt>
                <c:pt idx="132">
                  <c:v>1.039209</c:v>
                </c:pt>
                <c:pt idx="133">
                  <c:v>1.040065</c:v>
                </c:pt>
                <c:pt idx="134">
                  <c:v>1.05059</c:v>
                </c:pt>
                <c:pt idx="135">
                  <c:v>1.042985</c:v>
                </c:pt>
                <c:pt idx="136">
                  <c:v>1.048435</c:v>
                </c:pt>
                <c:pt idx="137">
                  <c:v>1.052612</c:v>
                </c:pt>
                <c:pt idx="138">
                  <c:v>1.052259</c:v>
                </c:pt>
                <c:pt idx="139">
                  <c:v>1.04824</c:v>
                </c:pt>
                <c:pt idx="140">
                  <c:v>1.040043</c:v>
                </c:pt>
                <c:pt idx="141">
                  <c:v>1.038395</c:v>
                </c:pt>
                <c:pt idx="142">
                  <c:v>1.042872</c:v>
                </c:pt>
                <c:pt idx="143">
                  <c:v>1.04816</c:v>
                </c:pt>
                <c:pt idx="144">
                  <c:v>1.047173</c:v>
                </c:pt>
                <c:pt idx="145">
                  <c:v>1.04373</c:v>
                </c:pt>
                <c:pt idx="146">
                  <c:v>1.038725</c:v>
                </c:pt>
                <c:pt idx="147">
                  <c:v>1.040728</c:v>
                </c:pt>
                <c:pt idx="148">
                  <c:v>1.026925</c:v>
                </c:pt>
                <c:pt idx="149">
                  <c:v>1.019781</c:v>
                </c:pt>
                <c:pt idx="150">
                  <c:v>1.022681</c:v>
                </c:pt>
                <c:pt idx="151">
                  <c:v>1.018043</c:v>
                </c:pt>
                <c:pt idx="152">
                  <c:v>1.006774</c:v>
                </c:pt>
                <c:pt idx="153">
                  <c:v>1.008691</c:v>
                </c:pt>
                <c:pt idx="154">
                  <c:v>1.011674</c:v>
                </c:pt>
                <c:pt idx="155">
                  <c:v>1.010162</c:v>
                </c:pt>
                <c:pt idx="156">
                  <c:v>1.010138</c:v>
                </c:pt>
                <c:pt idx="157">
                  <c:v>1.003005</c:v>
                </c:pt>
                <c:pt idx="158">
                  <c:v>1.003314</c:v>
                </c:pt>
                <c:pt idx="159">
                  <c:v>0.9937689</c:v>
                </c:pt>
                <c:pt idx="160">
                  <c:v>0.9924316</c:v>
                </c:pt>
                <c:pt idx="161">
                  <c:v>0.9894505</c:v>
                </c:pt>
                <c:pt idx="162">
                  <c:v>0.9926291</c:v>
                </c:pt>
                <c:pt idx="163">
                  <c:v>0.9845638</c:v>
                </c:pt>
                <c:pt idx="164">
                  <c:v>0.9784329</c:v>
                </c:pt>
                <c:pt idx="165">
                  <c:v>0.9858765</c:v>
                </c:pt>
                <c:pt idx="166">
                  <c:v>0.9818075</c:v>
                </c:pt>
                <c:pt idx="167">
                  <c:v>0.9820159</c:v>
                </c:pt>
                <c:pt idx="168">
                  <c:v>0.9738865</c:v>
                </c:pt>
                <c:pt idx="169">
                  <c:v>0.981601</c:v>
                </c:pt>
                <c:pt idx="170">
                  <c:v>0.9782043</c:v>
                </c:pt>
                <c:pt idx="171">
                  <c:v>0.9752751</c:v>
                </c:pt>
                <c:pt idx="172">
                  <c:v>0.9771525</c:v>
                </c:pt>
                <c:pt idx="173">
                  <c:v>0.9794959</c:v>
                </c:pt>
                <c:pt idx="174">
                  <c:v>0.9838376</c:v>
                </c:pt>
                <c:pt idx="175">
                  <c:v>0.9885842</c:v>
                </c:pt>
                <c:pt idx="176">
                  <c:v>0.9866217</c:v>
                </c:pt>
                <c:pt idx="177">
                  <c:v>0.9931436</c:v>
                </c:pt>
                <c:pt idx="178">
                  <c:v>0.9994353</c:v>
                </c:pt>
                <c:pt idx="179">
                  <c:v>1.002271</c:v>
                </c:pt>
                <c:pt idx="180">
                  <c:v>1.003616</c:v>
                </c:pt>
                <c:pt idx="181">
                  <c:v>1.000358</c:v>
                </c:pt>
                <c:pt idx="182">
                  <c:v>1.007441</c:v>
                </c:pt>
                <c:pt idx="183">
                  <c:v>1.005869</c:v>
                </c:pt>
                <c:pt idx="184">
                  <c:v>1.009166</c:v>
                </c:pt>
                <c:pt idx="185">
                  <c:v>1.005749</c:v>
                </c:pt>
                <c:pt idx="186">
                  <c:v>1.00367</c:v>
                </c:pt>
                <c:pt idx="187">
                  <c:v>0.9978509</c:v>
                </c:pt>
                <c:pt idx="188">
                  <c:v>1.002249</c:v>
                </c:pt>
                <c:pt idx="189">
                  <c:v>1.003122</c:v>
                </c:pt>
                <c:pt idx="190">
                  <c:v>1.003005</c:v>
                </c:pt>
                <c:pt idx="191">
                  <c:v>0.9999527</c:v>
                </c:pt>
                <c:pt idx="192">
                  <c:v>1.005634</c:v>
                </c:pt>
                <c:pt idx="193">
                  <c:v>1.00894</c:v>
                </c:pt>
                <c:pt idx="194">
                  <c:v>1.003826</c:v>
                </c:pt>
                <c:pt idx="195">
                  <c:v>1.008607</c:v>
                </c:pt>
                <c:pt idx="196">
                  <c:v>1.004908</c:v>
                </c:pt>
                <c:pt idx="197">
                  <c:v>1.006037</c:v>
                </c:pt>
                <c:pt idx="198">
                  <c:v>1.006625</c:v>
                </c:pt>
                <c:pt idx="199">
                  <c:v>1.008631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MD!$L$1</c:f>
              <c:strCache>
                <c:ptCount val="1"/>
                <c:pt idx="0">
                  <c:v>X_MD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4.024999999999995</c:v>
                </c:pt>
                <c:pt idx="81">
                  <c:v>4.075</c:v>
                </c:pt>
                <c:pt idx="82">
                  <c:v>4.124999999999994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4.324999999999994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4.524999999999995</c:v>
                </c:pt>
                <c:pt idx="91">
                  <c:v>4.575</c:v>
                </c:pt>
                <c:pt idx="92">
                  <c:v>4.624999999999993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4.824999999999994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5.024999999999995</c:v>
                </c:pt>
                <c:pt idx="101">
                  <c:v>5.075</c:v>
                </c:pt>
                <c:pt idx="102">
                  <c:v>5.124999999999994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5.324999999999994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5.524999999999995</c:v>
                </c:pt>
                <c:pt idx="111">
                  <c:v>5.575</c:v>
                </c:pt>
                <c:pt idx="112">
                  <c:v>5.624999999999993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5.824999999999994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6.024999999999995</c:v>
                </c:pt>
                <c:pt idx="121">
                  <c:v>6.075</c:v>
                </c:pt>
                <c:pt idx="122">
                  <c:v>6.124999999999994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6.324999999999994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6.524999999999995</c:v>
                </c:pt>
                <c:pt idx="131">
                  <c:v>6.575</c:v>
                </c:pt>
                <c:pt idx="132">
                  <c:v>6.624999999999993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6.824999999999994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7.024999999999995</c:v>
                </c:pt>
                <c:pt idx="141">
                  <c:v>7.075</c:v>
                </c:pt>
                <c:pt idx="142">
                  <c:v>7.124999999999994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7.324999999999994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7.524999999999995</c:v>
                </c:pt>
                <c:pt idx="151">
                  <c:v>7.575</c:v>
                </c:pt>
                <c:pt idx="152">
                  <c:v>7.624999999999993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7.824999999999994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MD!$L$2:$L$492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0.0001779174</c:v>
                </c:pt>
                <c:pt idx="51">
                  <c:v>0.001297321</c:v>
                </c:pt>
                <c:pt idx="52">
                  <c:v>0.004732835</c:v>
                </c:pt>
                <c:pt idx="53">
                  <c:v>0.02015897</c:v>
                </c:pt>
                <c:pt idx="54">
                  <c:v>0.07178454</c:v>
                </c:pt>
                <c:pt idx="55">
                  <c:v>0.1835298</c:v>
                </c:pt>
                <c:pt idx="56">
                  <c:v>0.3655408</c:v>
                </c:pt>
                <c:pt idx="57">
                  <c:v>0.6262659</c:v>
                </c:pt>
                <c:pt idx="58">
                  <c:v>0.9650941</c:v>
                </c:pt>
                <c:pt idx="59">
                  <c:v>1.314027</c:v>
                </c:pt>
                <c:pt idx="60">
                  <c:v>1.615041</c:v>
                </c:pt>
                <c:pt idx="61">
                  <c:v>1.79641</c:v>
                </c:pt>
                <c:pt idx="62">
                  <c:v>1.842543</c:v>
                </c:pt>
                <c:pt idx="63">
                  <c:v>1.907098</c:v>
                </c:pt>
                <c:pt idx="64">
                  <c:v>1.81693</c:v>
                </c:pt>
                <c:pt idx="65">
                  <c:v>1.755945</c:v>
                </c:pt>
                <c:pt idx="66">
                  <c:v>1.69057</c:v>
                </c:pt>
                <c:pt idx="67">
                  <c:v>1.659532</c:v>
                </c:pt>
                <c:pt idx="68">
                  <c:v>1.601473</c:v>
                </c:pt>
                <c:pt idx="69">
                  <c:v>1.551547</c:v>
                </c:pt>
                <c:pt idx="70">
                  <c:v>1.481553</c:v>
                </c:pt>
                <c:pt idx="71">
                  <c:v>1.461902</c:v>
                </c:pt>
                <c:pt idx="72">
                  <c:v>1.397984</c:v>
                </c:pt>
                <c:pt idx="73">
                  <c:v>1.360805</c:v>
                </c:pt>
                <c:pt idx="74">
                  <c:v>1.331693</c:v>
                </c:pt>
                <c:pt idx="75">
                  <c:v>1.30471</c:v>
                </c:pt>
                <c:pt idx="76">
                  <c:v>1.262688</c:v>
                </c:pt>
                <c:pt idx="77">
                  <c:v>1.252864</c:v>
                </c:pt>
                <c:pt idx="78">
                  <c:v>1.220104</c:v>
                </c:pt>
                <c:pt idx="79">
                  <c:v>1.18258</c:v>
                </c:pt>
                <c:pt idx="80">
                  <c:v>1.165361</c:v>
                </c:pt>
                <c:pt idx="81">
                  <c:v>1.132641</c:v>
                </c:pt>
                <c:pt idx="82">
                  <c:v>1.104066</c:v>
                </c:pt>
                <c:pt idx="83">
                  <c:v>1.075508</c:v>
                </c:pt>
                <c:pt idx="84">
                  <c:v>1.0712</c:v>
                </c:pt>
                <c:pt idx="85">
                  <c:v>1.053474</c:v>
                </c:pt>
                <c:pt idx="86">
                  <c:v>1.037303</c:v>
                </c:pt>
                <c:pt idx="87">
                  <c:v>1.018134</c:v>
                </c:pt>
                <c:pt idx="88">
                  <c:v>0.9967281</c:v>
                </c:pt>
                <c:pt idx="89">
                  <c:v>0.9821039</c:v>
                </c:pt>
                <c:pt idx="90">
                  <c:v>0.9797625</c:v>
                </c:pt>
                <c:pt idx="91">
                  <c:v>0.9488353</c:v>
                </c:pt>
                <c:pt idx="92">
                  <c:v>0.9599711</c:v>
                </c:pt>
                <c:pt idx="93">
                  <c:v>0.9443955</c:v>
                </c:pt>
                <c:pt idx="94">
                  <c:v>0.9312254</c:v>
                </c:pt>
                <c:pt idx="95">
                  <c:v>0.9024391</c:v>
                </c:pt>
                <c:pt idx="96">
                  <c:v>0.9078423</c:v>
                </c:pt>
                <c:pt idx="97">
                  <c:v>0.9075568</c:v>
                </c:pt>
                <c:pt idx="98">
                  <c:v>0.8938646</c:v>
                </c:pt>
                <c:pt idx="99">
                  <c:v>0.8786118</c:v>
                </c:pt>
                <c:pt idx="100">
                  <c:v>0.877136</c:v>
                </c:pt>
                <c:pt idx="101">
                  <c:v>0.8683133</c:v>
                </c:pt>
                <c:pt idx="102">
                  <c:v>0.8759123</c:v>
                </c:pt>
                <c:pt idx="103">
                  <c:v>0.8684858</c:v>
                </c:pt>
                <c:pt idx="104">
                  <c:v>0.8707974</c:v>
                </c:pt>
                <c:pt idx="105">
                  <c:v>0.8619538</c:v>
                </c:pt>
                <c:pt idx="106">
                  <c:v>0.8791304</c:v>
                </c:pt>
                <c:pt idx="107">
                  <c:v>0.8821228</c:v>
                </c:pt>
                <c:pt idx="108">
                  <c:v>0.8995829</c:v>
                </c:pt>
                <c:pt idx="109">
                  <c:v>0.9037728</c:v>
                </c:pt>
                <c:pt idx="110">
                  <c:v>0.9042363</c:v>
                </c:pt>
                <c:pt idx="111">
                  <c:v>0.9064387</c:v>
                </c:pt>
                <c:pt idx="112">
                  <c:v>0.918414</c:v>
                </c:pt>
                <c:pt idx="113">
                  <c:v>0.9356547</c:v>
                </c:pt>
                <c:pt idx="114">
                  <c:v>0.9500098</c:v>
                </c:pt>
                <c:pt idx="115">
                  <c:v>0.9587212</c:v>
                </c:pt>
                <c:pt idx="116">
                  <c:v>0.9723383</c:v>
                </c:pt>
                <c:pt idx="117">
                  <c:v>0.9753639</c:v>
                </c:pt>
                <c:pt idx="118">
                  <c:v>0.9840168</c:v>
                </c:pt>
                <c:pt idx="119">
                  <c:v>0.9976225</c:v>
                </c:pt>
                <c:pt idx="120">
                  <c:v>1.001044</c:v>
                </c:pt>
                <c:pt idx="121">
                  <c:v>1.003637</c:v>
                </c:pt>
                <c:pt idx="122">
                  <c:v>1.00449</c:v>
                </c:pt>
                <c:pt idx="123">
                  <c:v>1.009612</c:v>
                </c:pt>
                <c:pt idx="124">
                  <c:v>1.011728</c:v>
                </c:pt>
                <c:pt idx="125">
                  <c:v>1.01964</c:v>
                </c:pt>
                <c:pt idx="126">
                  <c:v>1.027116</c:v>
                </c:pt>
                <c:pt idx="127">
                  <c:v>1.026468</c:v>
                </c:pt>
                <c:pt idx="128">
                  <c:v>1.028143</c:v>
                </c:pt>
                <c:pt idx="129">
                  <c:v>1.041457</c:v>
                </c:pt>
                <c:pt idx="130">
                  <c:v>1.036476</c:v>
                </c:pt>
                <c:pt idx="131">
                  <c:v>1.041082</c:v>
                </c:pt>
                <c:pt idx="132">
                  <c:v>1.039847</c:v>
                </c:pt>
                <c:pt idx="133">
                  <c:v>1.050809</c:v>
                </c:pt>
                <c:pt idx="134">
                  <c:v>1.049879</c:v>
                </c:pt>
                <c:pt idx="135">
                  <c:v>1.046334</c:v>
                </c:pt>
                <c:pt idx="136">
                  <c:v>1.04759</c:v>
                </c:pt>
                <c:pt idx="137">
                  <c:v>1.047422</c:v>
                </c:pt>
                <c:pt idx="138">
                  <c:v>1.036464</c:v>
                </c:pt>
                <c:pt idx="139">
                  <c:v>1.042084</c:v>
                </c:pt>
                <c:pt idx="140">
                  <c:v>1.040597</c:v>
                </c:pt>
                <c:pt idx="141">
                  <c:v>1.04641</c:v>
                </c:pt>
                <c:pt idx="142">
                  <c:v>1.050266</c:v>
                </c:pt>
                <c:pt idx="143">
                  <c:v>1.036647</c:v>
                </c:pt>
                <c:pt idx="144">
                  <c:v>1.038236</c:v>
                </c:pt>
                <c:pt idx="145">
                  <c:v>1.033526</c:v>
                </c:pt>
                <c:pt idx="146">
                  <c:v>1.033787</c:v>
                </c:pt>
                <c:pt idx="147">
                  <c:v>1.034548</c:v>
                </c:pt>
                <c:pt idx="148">
                  <c:v>1.03453</c:v>
                </c:pt>
                <c:pt idx="149">
                  <c:v>1.026952</c:v>
                </c:pt>
                <c:pt idx="150">
                  <c:v>1.014766</c:v>
                </c:pt>
                <c:pt idx="151">
                  <c:v>1.014605</c:v>
                </c:pt>
                <c:pt idx="152">
                  <c:v>1.018873</c:v>
                </c:pt>
                <c:pt idx="153">
                  <c:v>1.019177</c:v>
                </c:pt>
                <c:pt idx="154">
                  <c:v>1.010068</c:v>
                </c:pt>
                <c:pt idx="155">
                  <c:v>1.009431</c:v>
                </c:pt>
                <c:pt idx="156">
                  <c:v>1.007889</c:v>
                </c:pt>
                <c:pt idx="157">
                  <c:v>1.012455</c:v>
                </c:pt>
                <c:pt idx="158">
                  <c:v>1.006675</c:v>
                </c:pt>
                <c:pt idx="159">
                  <c:v>0.9988269</c:v>
                </c:pt>
                <c:pt idx="160">
                  <c:v>0.9953717</c:v>
                </c:pt>
                <c:pt idx="161">
                  <c:v>0.989681</c:v>
                </c:pt>
                <c:pt idx="162">
                  <c:v>0.9838856</c:v>
                </c:pt>
                <c:pt idx="163">
                  <c:v>0.9831606</c:v>
                </c:pt>
                <c:pt idx="164">
                  <c:v>0.9789919</c:v>
                </c:pt>
                <c:pt idx="165">
                  <c:v>0.9809909</c:v>
                </c:pt>
                <c:pt idx="166">
                  <c:v>0.9824977</c:v>
                </c:pt>
                <c:pt idx="167">
                  <c:v>0.9819903</c:v>
                </c:pt>
                <c:pt idx="168">
                  <c:v>0.9819797</c:v>
                </c:pt>
                <c:pt idx="169">
                  <c:v>0.9765023</c:v>
                </c:pt>
                <c:pt idx="170">
                  <c:v>0.9698823</c:v>
                </c:pt>
                <c:pt idx="171">
                  <c:v>0.974757</c:v>
                </c:pt>
                <c:pt idx="172">
                  <c:v>0.9760596</c:v>
                </c:pt>
                <c:pt idx="173">
                  <c:v>0.9809568</c:v>
                </c:pt>
                <c:pt idx="174">
                  <c:v>0.9812349</c:v>
                </c:pt>
                <c:pt idx="175">
                  <c:v>0.985531</c:v>
                </c:pt>
                <c:pt idx="176">
                  <c:v>0.9921505</c:v>
                </c:pt>
                <c:pt idx="177">
                  <c:v>0.9959472</c:v>
                </c:pt>
                <c:pt idx="178">
                  <c:v>0.9999266</c:v>
                </c:pt>
                <c:pt idx="179">
                  <c:v>0.9981908</c:v>
                </c:pt>
                <c:pt idx="180">
                  <c:v>1.001779</c:v>
                </c:pt>
                <c:pt idx="181">
                  <c:v>1.001553</c:v>
                </c:pt>
                <c:pt idx="182">
                  <c:v>1.001558</c:v>
                </c:pt>
                <c:pt idx="183">
                  <c:v>1.006526</c:v>
                </c:pt>
                <c:pt idx="184">
                  <c:v>1.00672</c:v>
                </c:pt>
                <c:pt idx="185">
                  <c:v>1.003234</c:v>
                </c:pt>
                <c:pt idx="186">
                  <c:v>1.004424</c:v>
                </c:pt>
                <c:pt idx="187">
                  <c:v>1.002519</c:v>
                </c:pt>
                <c:pt idx="188">
                  <c:v>1.002201</c:v>
                </c:pt>
                <c:pt idx="189">
                  <c:v>0.998404</c:v>
                </c:pt>
                <c:pt idx="190">
                  <c:v>0.9942273</c:v>
                </c:pt>
                <c:pt idx="191">
                  <c:v>1.00433</c:v>
                </c:pt>
                <c:pt idx="192">
                  <c:v>1.009629</c:v>
                </c:pt>
                <c:pt idx="193">
                  <c:v>1.00455</c:v>
                </c:pt>
                <c:pt idx="194">
                  <c:v>1.013784</c:v>
                </c:pt>
                <c:pt idx="195">
                  <c:v>1.012216</c:v>
                </c:pt>
                <c:pt idx="196">
                  <c:v>1.007156</c:v>
                </c:pt>
                <c:pt idx="197">
                  <c:v>1.012617</c:v>
                </c:pt>
                <c:pt idx="198">
                  <c:v>1.002426</c:v>
                </c:pt>
                <c:pt idx="199">
                  <c:v>1.006316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428184"/>
        <c:axId val="-2110493624"/>
      </c:scatterChart>
      <c:valAx>
        <c:axId val="-2110428184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493624"/>
        <c:crosses val="autoZero"/>
        <c:crossBetween val="midCat"/>
      </c:valAx>
      <c:valAx>
        <c:axId val="-2110493624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42818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alles_new!$P$1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4.124999999999999</c:v>
                </c:pt>
                <c:pt idx="18">
                  <c:v>4.375</c:v>
                </c:pt>
                <c:pt idx="19">
                  <c:v>4.624999999999999</c:v>
                </c:pt>
                <c:pt idx="20">
                  <c:v>4.875</c:v>
                </c:pt>
                <c:pt idx="21">
                  <c:v>5.124999999999999</c:v>
                </c:pt>
                <c:pt idx="22">
                  <c:v>5.375</c:v>
                </c:pt>
                <c:pt idx="23">
                  <c:v>5.624999999999999</c:v>
                </c:pt>
                <c:pt idx="24">
                  <c:v>5.875</c:v>
                </c:pt>
                <c:pt idx="25">
                  <c:v>6.124999999999999</c:v>
                </c:pt>
                <c:pt idx="26">
                  <c:v>6.375</c:v>
                </c:pt>
                <c:pt idx="27">
                  <c:v>6.624999999999999</c:v>
                </c:pt>
                <c:pt idx="28">
                  <c:v>6.875</c:v>
                </c:pt>
                <c:pt idx="29">
                  <c:v>7.124999999999999</c:v>
                </c:pt>
                <c:pt idx="30">
                  <c:v>7.375</c:v>
                </c:pt>
                <c:pt idx="31">
                  <c:v>7.624999999999999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alles_new!$P$2:$P$146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 formatCode="0.00E+00">
                  <c:v>0.003010407239819</c:v>
                </c:pt>
                <c:pt idx="8">
                  <c:v>0.156014334470989</c:v>
                </c:pt>
                <c:pt idx="9">
                  <c:v>0.438372680412371</c:v>
                </c:pt>
                <c:pt idx="10">
                  <c:v>0.528201983471074</c:v>
                </c:pt>
                <c:pt idx="11">
                  <c:v>0.714964068376067</c:v>
                </c:pt>
                <c:pt idx="12">
                  <c:v>1.01555478260869</c:v>
                </c:pt>
                <c:pt idx="13">
                  <c:v>1.2395731845597</c:v>
                </c:pt>
                <c:pt idx="14">
                  <c:v>1.35129981595092</c:v>
                </c:pt>
                <c:pt idx="15">
                  <c:v>1.33764316270567</c:v>
                </c:pt>
                <c:pt idx="16">
                  <c:v>1.25897840568271</c:v>
                </c:pt>
                <c:pt idx="17">
                  <c:v>1.141979137577</c:v>
                </c:pt>
                <c:pt idx="18">
                  <c:v>1.02630682208588</c:v>
                </c:pt>
                <c:pt idx="19">
                  <c:v>0.92167022790439</c:v>
                </c:pt>
                <c:pt idx="20">
                  <c:v>0.883710623752493</c:v>
                </c:pt>
                <c:pt idx="21">
                  <c:v>0.89143945430346</c:v>
                </c:pt>
                <c:pt idx="22">
                  <c:v>0.925019405820532</c:v>
                </c:pt>
                <c:pt idx="23">
                  <c:v>0.965096341738803</c:v>
                </c:pt>
                <c:pt idx="24">
                  <c:v>0.993492639645774</c:v>
                </c:pt>
                <c:pt idx="25">
                  <c:v>1.012716496875</c:v>
                </c:pt>
                <c:pt idx="26">
                  <c:v>1.01963831937626</c:v>
                </c:pt>
                <c:pt idx="27">
                  <c:v>1.027164755074419</c:v>
                </c:pt>
                <c:pt idx="28">
                  <c:v>1.02755454979879</c:v>
                </c:pt>
                <c:pt idx="29">
                  <c:v>1.02073275901942</c:v>
                </c:pt>
                <c:pt idx="30">
                  <c:v>1.01241859580902</c:v>
                </c:pt>
                <c:pt idx="31">
                  <c:v>1.00485261522842</c:v>
                </c:pt>
                <c:pt idx="32">
                  <c:v>0.998208014225298</c:v>
                </c:pt>
                <c:pt idx="33">
                  <c:v>0.992495980479147</c:v>
                </c:pt>
                <c:pt idx="34">
                  <c:v>0.988867241321762</c:v>
                </c:pt>
                <c:pt idx="35">
                  <c:v>0.987814238231552</c:v>
                </c:pt>
                <c:pt idx="36">
                  <c:v>0.98983095331325</c:v>
                </c:pt>
                <c:pt idx="37">
                  <c:v>0.994299134763705</c:v>
                </c:pt>
                <c:pt idx="38">
                  <c:v>0.999596464132759</c:v>
                </c:pt>
                <c:pt idx="39">
                  <c:v>1.00381130306905</c:v>
                </c:pt>
                <c:pt idx="40">
                  <c:v>1.00632230302294</c:v>
                </c:pt>
                <c:pt idx="41">
                  <c:v>1.00686701402348</c:v>
                </c:pt>
                <c:pt idx="42">
                  <c:v>1.00551086609873</c:v>
                </c:pt>
                <c:pt idx="43">
                  <c:v>1.00334156053623</c:v>
                </c:pt>
                <c:pt idx="44">
                  <c:v>1.00111762263015</c:v>
                </c:pt>
                <c:pt idx="45">
                  <c:v>0.999215665052694</c:v>
                </c:pt>
                <c:pt idx="46">
                  <c:v>0.998232695022461</c:v>
                </c:pt>
                <c:pt idx="47">
                  <c:v>0.997830346451101</c:v>
                </c:pt>
                <c:pt idx="48">
                  <c:v>0.997975983172876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alles_new!$S$1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4.124999999999999</c:v>
                </c:pt>
                <c:pt idx="18">
                  <c:v>4.375</c:v>
                </c:pt>
                <c:pt idx="19">
                  <c:v>4.624999999999999</c:v>
                </c:pt>
                <c:pt idx="20">
                  <c:v>4.875</c:v>
                </c:pt>
                <c:pt idx="21">
                  <c:v>5.124999999999999</c:v>
                </c:pt>
                <c:pt idx="22">
                  <c:v>5.375</c:v>
                </c:pt>
                <c:pt idx="23">
                  <c:v>5.624999999999999</c:v>
                </c:pt>
                <c:pt idx="24">
                  <c:v>5.875</c:v>
                </c:pt>
                <c:pt idx="25">
                  <c:v>6.124999999999999</c:v>
                </c:pt>
                <c:pt idx="26">
                  <c:v>6.375</c:v>
                </c:pt>
                <c:pt idx="27">
                  <c:v>6.624999999999999</c:v>
                </c:pt>
                <c:pt idx="28">
                  <c:v>6.875</c:v>
                </c:pt>
                <c:pt idx="29">
                  <c:v>7.124999999999999</c:v>
                </c:pt>
                <c:pt idx="30">
                  <c:v>7.375</c:v>
                </c:pt>
                <c:pt idx="31">
                  <c:v>7.624999999999999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alles_new!$S$2:$S$146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 formatCode="0.00E+00">
                  <c:v>0.00318113122171945</c:v>
                </c:pt>
                <c:pt idx="8">
                  <c:v>0.379219351535836</c:v>
                </c:pt>
                <c:pt idx="9">
                  <c:v>0.910259896907215</c:v>
                </c:pt>
                <c:pt idx="10">
                  <c:v>0.728293223140495</c:v>
                </c:pt>
                <c:pt idx="11">
                  <c:v>0.861219538461538</c:v>
                </c:pt>
                <c:pt idx="12">
                  <c:v>1.1192080289855</c:v>
                </c:pt>
                <c:pt idx="13">
                  <c:v>1.26123951749095</c:v>
                </c:pt>
                <c:pt idx="14">
                  <c:v>1.5006508997955</c:v>
                </c:pt>
                <c:pt idx="15">
                  <c:v>1.39996860146252</c:v>
                </c:pt>
                <c:pt idx="16">
                  <c:v>1.32521452249408</c:v>
                </c:pt>
                <c:pt idx="17">
                  <c:v>1.06118767282683</c:v>
                </c:pt>
                <c:pt idx="18">
                  <c:v>0.882501325153373</c:v>
                </c:pt>
                <c:pt idx="19">
                  <c:v>0.852363496386883</c:v>
                </c:pt>
                <c:pt idx="20">
                  <c:v>0.85850865269461</c:v>
                </c:pt>
                <c:pt idx="21">
                  <c:v>0.884320079858028</c:v>
                </c:pt>
                <c:pt idx="22">
                  <c:v>0.951623415521422</c:v>
                </c:pt>
                <c:pt idx="23">
                  <c:v>0.995784482499056</c:v>
                </c:pt>
                <c:pt idx="24">
                  <c:v>1.03100135217983</c:v>
                </c:pt>
                <c:pt idx="25">
                  <c:v>1.057015228125</c:v>
                </c:pt>
                <c:pt idx="26">
                  <c:v>1.05637544036962</c:v>
                </c:pt>
                <c:pt idx="27">
                  <c:v>1.0365888173207</c:v>
                </c:pt>
                <c:pt idx="28">
                  <c:v>1.00954397132796</c:v>
                </c:pt>
                <c:pt idx="29">
                  <c:v>1.00273206059204</c:v>
                </c:pt>
                <c:pt idx="30">
                  <c:v>1.00091174551739</c:v>
                </c:pt>
                <c:pt idx="31">
                  <c:v>0.999016079187821</c:v>
                </c:pt>
                <c:pt idx="32">
                  <c:v>0.995854896193768</c:v>
                </c:pt>
                <c:pt idx="33">
                  <c:v>0.992637073646851</c:v>
                </c:pt>
                <c:pt idx="34">
                  <c:v>0.990217646862485</c:v>
                </c:pt>
                <c:pt idx="35">
                  <c:v>0.990498438295171</c:v>
                </c:pt>
                <c:pt idx="36">
                  <c:v>0.993156248493974</c:v>
                </c:pt>
                <c:pt idx="37">
                  <c:v>0.997035408778573</c:v>
                </c:pt>
                <c:pt idx="38">
                  <c:v>1.00118228720557</c:v>
                </c:pt>
                <c:pt idx="39">
                  <c:v>1.00469165345268</c:v>
                </c:pt>
                <c:pt idx="40">
                  <c:v>1.00703618307636</c:v>
                </c:pt>
                <c:pt idx="41">
                  <c:v>1.00699942993957</c:v>
                </c:pt>
                <c:pt idx="42">
                  <c:v>1.00487450742682</c:v>
                </c:pt>
                <c:pt idx="43">
                  <c:v>1.00215860284876</c:v>
                </c:pt>
                <c:pt idx="44">
                  <c:v>0.999570789447289</c:v>
                </c:pt>
                <c:pt idx="45">
                  <c:v>0.99800830437673</c:v>
                </c:pt>
                <c:pt idx="46">
                  <c:v>0.99745950866258</c:v>
                </c:pt>
                <c:pt idx="47">
                  <c:v>0.997644734831667</c:v>
                </c:pt>
                <c:pt idx="48">
                  <c:v>0.998452377482886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HD:Users:Hostiphre:Desktop:34_mdft_to_the_title:[10._app_solutes.xlsx]MD'!$J$1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HD:Users:Hostiphre:Desktop:34_mdft_to_the_title:[10._app_solutes.xlsx]MD'!$J$2:$J$492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8.352372E-5</c:v>
                </c:pt>
                <c:pt idx="33">
                  <c:v>0.001010726</c:v>
                </c:pt>
                <c:pt idx="34">
                  <c:v>0.006385009</c:v>
                </c:pt>
                <c:pt idx="35">
                  <c:v>0.02503158</c:v>
                </c:pt>
                <c:pt idx="36">
                  <c:v>0.06444282</c:v>
                </c:pt>
                <c:pt idx="37">
                  <c:v>0.1245057</c:v>
                </c:pt>
                <c:pt idx="38">
                  <c:v>0.195099</c:v>
                </c:pt>
                <c:pt idx="39">
                  <c:v>0.2675785</c:v>
                </c:pt>
                <c:pt idx="40">
                  <c:v>0.3267263</c:v>
                </c:pt>
                <c:pt idx="41">
                  <c:v>0.3767993</c:v>
                </c:pt>
                <c:pt idx="42">
                  <c:v>0.414443</c:v>
                </c:pt>
                <c:pt idx="43">
                  <c:v>0.4279187</c:v>
                </c:pt>
                <c:pt idx="44">
                  <c:v>0.4540986</c:v>
                </c:pt>
                <c:pt idx="45">
                  <c:v>0.4530911</c:v>
                </c:pt>
                <c:pt idx="46">
                  <c:v>0.449919</c:v>
                </c:pt>
                <c:pt idx="47">
                  <c:v>0.4558657</c:v>
                </c:pt>
                <c:pt idx="48">
                  <c:v>0.4634147</c:v>
                </c:pt>
                <c:pt idx="49">
                  <c:v>0.4667008</c:v>
                </c:pt>
                <c:pt idx="50">
                  <c:v>0.490365</c:v>
                </c:pt>
                <c:pt idx="51">
                  <c:v>0.5165142</c:v>
                </c:pt>
                <c:pt idx="52">
                  <c:v>0.5334477</c:v>
                </c:pt>
                <c:pt idx="53">
                  <c:v>0.5715716</c:v>
                </c:pt>
                <c:pt idx="54">
                  <c:v>0.6051976</c:v>
                </c:pt>
                <c:pt idx="55">
                  <c:v>0.6469432</c:v>
                </c:pt>
                <c:pt idx="56">
                  <c:v>0.7131683</c:v>
                </c:pt>
                <c:pt idx="57">
                  <c:v>0.7666738</c:v>
                </c:pt>
                <c:pt idx="58">
                  <c:v>0.8182751</c:v>
                </c:pt>
                <c:pt idx="59">
                  <c:v>0.8738965</c:v>
                </c:pt>
                <c:pt idx="60">
                  <c:v>0.9382333</c:v>
                </c:pt>
                <c:pt idx="61">
                  <c:v>0.9995272</c:v>
                </c:pt>
                <c:pt idx="62">
                  <c:v>1.070604</c:v>
                </c:pt>
                <c:pt idx="63">
                  <c:v>1.127151</c:v>
                </c:pt>
                <c:pt idx="64">
                  <c:v>1.194539</c:v>
                </c:pt>
                <c:pt idx="65">
                  <c:v>1.236624</c:v>
                </c:pt>
                <c:pt idx="66">
                  <c:v>1.287696</c:v>
                </c:pt>
                <c:pt idx="67">
                  <c:v>1.313464</c:v>
                </c:pt>
                <c:pt idx="68">
                  <c:v>1.341788</c:v>
                </c:pt>
                <c:pt idx="69">
                  <c:v>1.35318</c:v>
                </c:pt>
                <c:pt idx="70">
                  <c:v>1.354729</c:v>
                </c:pt>
                <c:pt idx="71">
                  <c:v>1.359739</c:v>
                </c:pt>
                <c:pt idx="72">
                  <c:v>1.339363</c:v>
                </c:pt>
                <c:pt idx="73">
                  <c:v>1.319255</c:v>
                </c:pt>
                <c:pt idx="74">
                  <c:v>1.290165</c:v>
                </c:pt>
                <c:pt idx="75">
                  <c:v>1.276306</c:v>
                </c:pt>
                <c:pt idx="76">
                  <c:v>1.245388</c:v>
                </c:pt>
                <c:pt idx="77">
                  <c:v>1.20884</c:v>
                </c:pt>
                <c:pt idx="78">
                  <c:v>1.174634</c:v>
                </c:pt>
                <c:pt idx="79">
                  <c:v>1.149691</c:v>
                </c:pt>
                <c:pt idx="80">
                  <c:v>1.127434</c:v>
                </c:pt>
                <c:pt idx="81">
                  <c:v>1.107092</c:v>
                </c:pt>
                <c:pt idx="82">
                  <c:v>1.093955</c:v>
                </c:pt>
                <c:pt idx="83">
                  <c:v>1.071967</c:v>
                </c:pt>
                <c:pt idx="84">
                  <c:v>1.058625</c:v>
                </c:pt>
                <c:pt idx="85">
                  <c:v>1.046288</c:v>
                </c:pt>
                <c:pt idx="86">
                  <c:v>1.036627</c:v>
                </c:pt>
                <c:pt idx="87">
                  <c:v>1.020529</c:v>
                </c:pt>
                <c:pt idx="88">
                  <c:v>1.009013</c:v>
                </c:pt>
                <c:pt idx="89">
                  <c:v>0.9963628</c:v>
                </c:pt>
                <c:pt idx="90">
                  <c:v>0.9863398</c:v>
                </c:pt>
                <c:pt idx="91">
                  <c:v>0.9739282</c:v>
                </c:pt>
                <c:pt idx="92">
                  <c:v>0.9675176</c:v>
                </c:pt>
                <c:pt idx="93">
                  <c:v>0.9648177</c:v>
                </c:pt>
                <c:pt idx="94">
                  <c:v>0.9611269</c:v>
                </c:pt>
                <c:pt idx="95">
                  <c:v>0.9472623</c:v>
                </c:pt>
                <c:pt idx="96">
                  <c:v>0.9393948</c:v>
                </c:pt>
                <c:pt idx="97">
                  <c:v>0.9353059</c:v>
                </c:pt>
                <c:pt idx="98">
                  <c:v>0.9344375</c:v>
                </c:pt>
                <c:pt idx="99">
                  <c:v>0.937135</c:v>
                </c:pt>
                <c:pt idx="100">
                  <c:v>0.9353639</c:v>
                </c:pt>
                <c:pt idx="101">
                  <c:v>0.943034</c:v>
                </c:pt>
                <c:pt idx="102">
                  <c:v>0.9440451</c:v>
                </c:pt>
                <c:pt idx="103">
                  <c:v>0.9435694</c:v>
                </c:pt>
                <c:pt idx="104">
                  <c:v>0.9425568</c:v>
                </c:pt>
                <c:pt idx="105">
                  <c:v>0.951591</c:v>
                </c:pt>
                <c:pt idx="106">
                  <c:v>0.9522682</c:v>
                </c:pt>
                <c:pt idx="107">
                  <c:v>0.9527665</c:v>
                </c:pt>
                <c:pt idx="108">
                  <c:v>0.9553181</c:v>
                </c:pt>
                <c:pt idx="109">
                  <c:v>0.9614674</c:v>
                </c:pt>
                <c:pt idx="110">
                  <c:v>0.9657079</c:v>
                </c:pt>
                <c:pt idx="111">
                  <c:v>0.9685513</c:v>
                </c:pt>
                <c:pt idx="112">
                  <c:v>0.9721574</c:v>
                </c:pt>
                <c:pt idx="113">
                  <c:v>0.9722118</c:v>
                </c:pt>
                <c:pt idx="114">
                  <c:v>0.9799455</c:v>
                </c:pt>
                <c:pt idx="115">
                  <c:v>0.981836</c:v>
                </c:pt>
                <c:pt idx="116">
                  <c:v>0.9865673</c:v>
                </c:pt>
                <c:pt idx="117">
                  <c:v>0.9878007</c:v>
                </c:pt>
                <c:pt idx="118">
                  <c:v>0.9882301</c:v>
                </c:pt>
                <c:pt idx="119">
                  <c:v>0.9889243</c:v>
                </c:pt>
                <c:pt idx="120">
                  <c:v>0.9899065</c:v>
                </c:pt>
                <c:pt idx="121">
                  <c:v>0.9924105</c:v>
                </c:pt>
                <c:pt idx="122">
                  <c:v>0.9944709</c:v>
                </c:pt>
                <c:pt idx="123">
                  <c:v>0.9929293</c:v>
                </c:pt>
                <c:pt idx="124">
                  <c:v>0.9924724</c:v>
                </c:pt>
                <c:pt idx="125">
                  <c:v>0.9961635</c:v>
                </c:pt>
                <c:pt idx="126">
                  <c:v>0.9994135</c:v>
                </c:pt>
                <c:pt idx="127">
                  <c:v>1.00146</c:v>
                </c:pt>
                <c:pt idx="128">
                  <c:v>1.004397</c:v>
                </c:pt>
                <c:pt idx="129">
                  <c:v>1.001187</c:v>
                </c:pt>
                <c:pt idx="130">
                  <c:v>1.002569</c:v>
                </c:pt>
                <c:pt idx="131">
                  <c:v>1.01161</c:v>
                </c:pt>
                <c:pt idx="132">
                  <c:v>1.011726</c:v>
                </c:pt>
                <c:pt idx="133">
                  <c:v>1.015243</c:v>
                </c:pt>
                <c:pt idx="134">
                  <c:v>1.016567</c:v>
                </c:pt>
                <c:pt idx="135">
                  <c:v>1.016589</c:v>
                </c:pt>
                <c:pt idx="136">
                  <c:v>1.023786</c:v>
                </c:pt>
                <c:pt idx="137">
                  <c:v>1.024594</c:v>
                </c:pt>
                <c:pt idx="138">
                  <c:v>1.024144</c:v>
                </c:pt>
                <c:pt idx="139">
                  <c:v>1.028105</c:v>
                </c:pt>
                <c:pt idx="140">
                  <c:v>1.026761</c:v>
                </c:pt>
                <c:pt idx="141">
                  <c:v>1.028257</c:v>
                </c:pt>
                <c:pt idx="142">
                  <c:v>1.030812</c:v>
                </c:pt>
                <c:pt idx="143">
                  <c:v>1.029162</c:v>
                </c:pt>
                <c:pt idx="144">
                  <c:v>1.027519</c:v>
                </c:pt>
                <c:pt idx="145">
                  <c:v>1.029865</c:v>
                </c:pt>
                <c:pt idx="146">
                  <c:v>1.02689</c:v>
                </c:pt>
                <c:pt idx="147">
                  <c:v>1.023041</c:v>
                </c:pt>
                <c:pt idx="148">
                  <c:v>1.025211</c:v>
                </c:pt>
                <c:pt idx="149">
                  <c:v>1.019932</c:v>
                </c:pt>
                <c:pt idx="150">
                  <c:v>1.019429</c:v>
                </c:pt>
                <c:pt idx="151">
                  <c:v>1.020075</c:v>
                </c:pt>
                <c:pt idx="152">
                  <c:v>1.018846</c:v>
                </c:pt>
                <c:pt idx="153">
                  <c:v>1.014774</c:v>
                </c:pt>
                <c:pt idx="154">
                  <c:v>1.011424</c:v>
                </c:pt>
                <c:pt idx="155">
                  <c:v>1.010242</c:v>
                </c:pt>
                <c:pt idx="156">
                  <c:v>1.009425</c:v>
                </c:pt>
                <c:pt idx="157">
                  <c:v>1.008964</c:v>
                </c:pt>
                <c:pt idx="158">
                  <c:v>1.008445</c:v>
                </c:pt>
                <c:pt idx="159">
                  <c:v>1.009034</c:v>
                </c:pt>
                <c:pt idx="160">
                  <c:v>1.008719</c:v>
                </c:pt>
                <c:pt idx="161">
                  <c:v>1.004042</c:v>
                </c:pt>
                <c:pt idx="162">
                  <c:v>1.000217</c:v>
                </c:pt>
                <c:pt idx="163">
                  <c:v>1.000641</c:v>
                </c:pt>
                <c:pt idx="164">
                  <c:v>1.000623</c:v>
                </c:pt>
                <c:pt idx="165">
                  <c:v>0.9979554</c:v>
                </c:pt>
                <c:pt idx="166">
                  <c:v>0.9974281</c:v>
                </c:pt>
                <c:pt idx="167">
                  <c:v>0.9951594</c:v>
                </c:pt>
                <c:pt idx="168">
                  <c:v>0.992333</c:v>
                </c:pt>
                <c:pt idx="169">
                  <c:v>0.9912516</c:v>
                </c:pt>
                <c:pt idx="170">
                  <c:v>0.9897799</c:v>
                </c:pt>
                <c:pt idx="171">
                  <c:v>0.9866158</c:v>
                </c:pt>
                <c:pt idx="172">
                  <c:v>0.9900767</c:v>
                </c:pt>
                <c:pt idx="173">
                  <c:v>0.9910154</c:v>
                </c:pt>
                <c:pt idx="174">
                  <c:v>0.9903954</c:v>
                </c:pt>
                <c:pt idx="175">
                  <c:v>0.9872551</c:v>
                </c:pt>
                <c:pt idx="176">
                  <c:v>0.988071</c:v>
                </c:pt>
                <c:pt idx="177">
                  <c:v>0.9889891</c:v>
                </c:pt>
                <c:pt idx="178">
                  <c:v>0.9898057</c:v>
                </c:pt>
                <c:pt idx="179">
                  <c:v>0.9931453</c:v>
                </c:pt>
                <c:pt idx="180">
                  <c:v>0.9961964</c:v>
                </c:pt>
                <c:pt idx="181">
                  <c:v>0.9954918</c:v>
                </c:pt>
                <c:pt idx="182">
                  <c:v>0.9938099</c:v>
                </c:pt>
                <c:pt idx="183">
                  <c:v>0.9953483</c:v>
                </c:pt>
                <c:pt idx="184">
                  <c:v>0.9990499</c:v>
                </c:pt>
                <c:pt idx="185">
                  <c:v>0.9998628</c:v>
                </c:pt>
                <c:pt idx="186">
                  <c:v>0.9983191</c:v>
                </c:pt>
                <c:pt idx="187">
                  <c:v>0.9992788</c:v>
                </c:pt>
                <c:pt idx="188">
                  <c:v>1.001939</c:v>
                </c:pt>
                <c:pt idx="189">
                  <c:v>1.002074</c:v>
                </c:pt>
                <c:pt idx="190">
                  <c:v>1.006577</c:v>
                </c:pt>
                <c:pt idx="191">
                  <c:v>1.007196</c:v>
                </c:pt>
                <c:pt idx="192">
                  <c:v>1.006674</c:v>
                </c:pt>
                <c:pt idx="193">
                  <c:v>1.002601</c:v>
                </c:pt>
                <c:pt idx="194">
                  <c:v>1.004104</c:v>
                </c:pt>
                <c:pt idx="195">
                  <c:v>1.006523</c:v>
                </c:pt>
                <c:pt idx="196">
                  <c:v>1.010229</c:v>
                </c:pt>
                <c:pt idx="197">
                  <c:v>1.007167</c:v>
                </c:pt>
                <c:pt idx="198">
                  <c:v>1.005251</c:v>
                </c:pt>
                <c:pt idx="199">
                  <c:v>1.00583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338648"/>
        <c:axId val="-2110733112"/>
      </c:scatterChart>
      <c:valAx>
        <c:axId val="-2110338648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733112"/>
        <c:crosses val="autoZero"/>
        <c:crossBetween val="midCat"/>
        <c:majorUnit val="3.0"/>
      </c:valAx>
      <c:valAx>
        <c:axId val="-2110733112"/>
        <c:scaling>
          <c:orientation val="minMax"/>
          <c:max val="3.2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338648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alles_new!$Q$1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4.124999999999996</c:v>
                </c:pt>
                <c:pt idx="18">
                  <c:v>4.375</c:v>
                </c:pt>
                <c:pt idx="19">
                  <c:v>4.624999999999995</c:v>
                </c:pt>
                <c:pt idx="20">
                  <c:v>4.875</c:v>
                </c:pt>
                <c:pt idx="21">
                  <c:v>5.124999999999996</c:v>
                </c:pt>
                <c:pt idx="22">
                  <c:v>5.375</c:v>
                </c:pt>
                <c:pt idx="23">
                  <c:v>5.624999999999995</c:v>
                </c:pt>
                <c:pt idx="24">
                  <c:v>5.875</c:v>
                </c:pt>
                <c:pt idx="25">
                  <c:v>6.124999999999996</c:v>
                </c:pt>
                <c:pt idx="26">
                  <c:v>6.375</c:v>
                </c:pt>
                <c:pt idx="27">
                  <c:v>6.624999999999995</c:v>
                </c:pt>
                <c:pt idx="28">
                  <c:v>6.875</c:v>
                </c:pt>
                <c:pt idx="29">
                  <c:v>7.124999999999996</c:v>
                </c:pt>
                <c:pt idx="30">
                  <c:v>7.375</c:v>
                </c:pt>
                <c:pt idx="31">
                  <c:v>7.624999999999995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alles_new!$Q$2:$Q$146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0.0395319587628865</c:v>
                </c:pt>
                <c:pt idx="12">
                  <c:v>0.846761839258113</c:v>
                </c:pt>
                <c:pt idx="13">
                  <c:v>2.07550886966551</c:v>
                </c:pt>
                <c:pt idx="14">
                  <c:v>2.06727655009451</c:v>
                </c:pt>
                <c:pt idx="15">
                  <c:v>1.57420567219152</c:v>
                </c:pt>
                <c:pt idx="16">
                  <c:v>1.24476679313459</c:v>
                </c:pt>
                <c:pt idx="17">
                  <c:v>1.02737733290897</c:v>
                </c:pt>
                <c:pt idx="18">
                  <c:v>0.894779240806643</c:v>
                </c:pt>
                <c:pt idx="19">
                  <c:v>0.822776641961231</c:v>
                </c:pt>
                <c:pt idx="20">
                  <c:v>0.785104160166406</c:v>
                </c:pt>
                <c:pt idx="21">
                  <c:v>0.781589174989145</c:v>
                </c:pt>
                <c:pt idx="22">
                  <c:v>0.836453914447135</c:v>
                </c:pt>
                <c:pt idx="23">
                  <c:v>0.967472220990393</c:v>
                </c:pt>
                <c:pt idx="24">
                  <c:v>1.07580137745974</c:v>
                </c:pt>
                <c:pt idx="25">
                  <c:v>1.08377802150537</c:v>
                </c:pt>
                <c:pt idx="26">
                  <c:v>1.05181050658271</c:v>
                </c:pt>
                <c:pt idx="27">
                  <c:v>1.03255739566825</c:v>
                </c:pt>
                <c:pt idx="28">
                  <c:v>1.02580773089786</c:v>
                </c:pt>
                <c:pt idx="29">
                  <c:v>1.02151829787233</c:v>
                </c:pt>
                <c:pt idx="30">
                  <c:v>1.0149802368758</c:v>
                </c:pt>
                <c:pt idx="31">
                  <c:v>1.00530639683895</c:v>
                </c:pt>
                <c:pt idx="32">
                  <c:v>0.994048658280923</c:v>
                </c:pt>
                <c:pt idx="33">
                  <c:v>0.984393862081065</c:v>
                </c:pt>
                <c:pt idx="34">
                  <c:v>0.978354022482889</c:v>
                </c:pt>
                <c:pt idx="35">
                  <c:v>0.977105417325324</c:v>
                </c:pt>
                <c:pt idx="36">
                  <c:v>0.981830480186482</c:v>
                </c:pt>
                <c:pt idx="37">
                  <c:v>0.992099753565</c:v>
                </c:pt>
                <c:pt idx="38">
                  <c:v>1.0030783620915</c:v>
                </c:pt>
                <c:pt idx="39">
                  <c:v>1.01116015693903</c:v>
                </c:pt>
                <c:pt idx="40">
                  <c:v>1.01482833436685</c:v>
                </c:pt>
                <c:pt idx="41">
                  <c:v>1.01354320577942</c:v>
                </c:pt>
                <c:pt idx="42">
                  <c:v>1.00859693433799</c:v>
                </c:pt>
                <c:pt idx="43">
                  <c:v>1.00295950185306</c:v>
                </c:pt>
                <c:pt idx="44">
                  <c:v>0.998528963214035</c:v>
                </c:pt>
                <c:pt idx="45">
                  <c:v>0.995830575632192</c:v>
                </c:pt>
                <c:pt idx="46">
                  <c:v>0.995377532033938</c:v>
                </c:pt>
                <c:pt idx="47">
                  <c:v>0.996145105142262</c:v>
                </c:pt>
                <c:pt idx="48">
                  <c:v>0.997385057411728</c:v>
                </c:pt>
              </c:numCache>
            </c:numRef>
          </c:yVal>
          <c:smooth val="1"/>
        </c:ser>
        <c:ser>
          <c:idx val="7"/>
          <c:order val="2"/>
          <c:tx>
            <c:strRef>
              <c:f>alles_new!$T$1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4.124999999999996</c:v>
                </c:pt>
                <c:pt idx="18">
                  <c:v>4.375</c:v>
                </c:pt>
                <c:pt idx="19">
                  <c:v>4.624999999999995</c:v>
                </c:pt>
                <c:pt idx="20">
                  <c:v>4.875</c:v>
                </c:pt>
                <c:pt idx="21">
                  <c:v>5.124999999999996</c:v>
                </c:pt>
                <c:pt idx="22">
                  <c:v>5.375</c:v>
                </c:pt>
                <c:pt idx="23">
                  <c:v>5.624999999999995</c:v>
                </c:pt>
                <c:pt idx="24">
                  <c:v>5.875</c:v>
                </c:pt>
                <c:pt idx="25">
                  <c:v>6.124999999999996</c:v>
                </c:pt>
                <c:pt idx="26">
                  <c:v>6.375</c:v>
                </c:pt>
                <c:pt idx="27">
                  <c:v>6.624999999999995</c:v>
                </c:pt>
                <c:pt idx="28">
                  <c:v>6.875</c:v>
                </c:pt>
                <c:pt idx="29">
                  <c:v>7.124999999999996</c:v>
                </c:pt>
                <c:pt idx="30">
                  <c:v>7.375</c:v>
                </c:pt>
                <c:pt idx="31">
                  <c:v>7.624999999999995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alles_new!$T$2:$T$146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0.0569024914089347</c:v>
                </c:pt>
                <c:pt idx="12">
                  <c:v>2.24804429675424</c:v>
                </c:pt>
                <c:pt idx="13">
                  <c:v>3.11721566320646</c:v>
                </c:pt>
                <c:pt idx="14">
                  <c:v>1.82153279773157</c:v>
                </c:pt>
                <c:pt idx="15">
                  <c:v>1.15133788213628</c:v>
                </c:pt>
                <c:pt idx="16">
                  <c:v>0.875489394760614</c:v>
                </c:pt>
                <c:pt idx="17">
                  <c:v>0.757002285168681</c:v>
                </c:pt>
                <c:pt idx="18">
                  <c:v>0.709250788849347</c:v>
                </c:pt>
                <c:pt idx="19">
                  <c:v>0.724043899657924</c:v>
                </c:pt>
                <c:pt idx="20">
                  <c:v>0.782992095683827</c:v>
                </c:pt>
                <c:pt idx="21">
                  <c:v>0.874563716891011</c:v>
                </c:pt>
                <c:pt idx="22">
                  <c:v>1.02852984665052</c:v>
                </c:pt>
                <c:pt idx="23">
                  <c:v>1.1798938691796</c:v>
                </c:pt>
                <c:pt idx="24">
                  <c:v>1.10588978175312</c:v>
                </c:pt>
                <c:pt idx="25">
                  <c:v>1.02442020583717</c:v>
                </c:pt>
                <c:pt idx="26">
                  <c:v>1.00208303949627</c:v>
                </c:pt>
                <c:pt idx="27">
                  <c:v>1.00636653195985</c:v>
                </c:pt>
                <c:pt idx="28">
                  <c:v>1.01688223308463</c:v>
                </c:pt>
                <c:pt idx="29">
                  <c:v>1.02031789293068</c:v>
                </c:pt>
                <c:pt idx="30">
                  <c:v>1.01500634229619</c:v>
                </c:pt>
                <c:pt idx="31">
                  <c:v>1.00286199487398</c:v>
                </c:pt>
                <c:pt idx="32">
                  <c:v>0.990439641700019</c:v>
                </c:pt>
                <c:pt idx="33">
                  <c:v>0.980456464291979</c:v>
                </c:pt>
                <c:pt idx="34">
                  <c:v>0.975459822417732</c:v>
                </c:pt>
                <c:pt idx="35">
                  <c:v>0.977922951312046</c:v>
                </c:pt>
                <c:pt idx="36">
                  <c:v>0.98868742968143</c:v>
                </c:pt>
                <c:pt idx="37">
                  <c:v>1.00238873598227</c:v>
                </c:pt>
                <c:pt idx="38">
                  <c:v>1.01243642614379</c:v>
                </c:pt>
                <c:pt idx="39">
                  <c:v>1.01602003372244</c:v>
                </c:pt>
                <c:pt idx="40">
                  <c:v>1.01380819422051</c:v>
                </c:pt>
                <c:pt idx="41">
                  <c:v>1.0081781894119</c:v>
                </c:pt>
                <c:pt idx="42">
                  <c:v>1.00194673089343</c:v>
                </c:pt>
                <c:pt idx="43">
                  <c:v>0.997467616088951</c:v>
                </c:pt>
                <c:pt idx="44">
                  <c:v>0.995481910078768</c:v>
                </c:pt>
                <c:pt idx="45">
                  <c:v>0.995649030804604</c:v>
                </c:pt>
                <c:pt idx="46">
                  <c:v>0.997041395055056</c:v>
                </c:pt>
                <c:pt idx="47">
                  <c:v>0.998584543205512</c:v>
                </c:pt>
                <c:pt idx="48">
                  <c:v>0.999642783389453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HD:Users:Hostiphre:Desktop:34_mdft_to_the_title:[10._app_solutes.xlsx]MD'!$K$1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HD:Users:Hostiphre:Desktop:34_mdft_to_the_title:[10._app_solutes.xlsx]MD'!$K$2:$K$492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0.0001425627</c:v>
                </c:pt>
                <c:pt idx="52">
                  <c:v>0.003662803</c:v>
                </c:pt>
                <c:pt idx="53">
                  <c:v>0.02771528</c:v>
                </c:pt>
                <c:pt idx="54">
                  <c:v>0.1114385</c:v>
                </c:pt>
                <c:pt idx="55">
                  <c:v>0.3225612</c:v>
                </c:pt>
                <c:pt idx="56">
                  <c:v>0.5998891</c:v>
                </c:pt>
                <c:pt idx="57">
                  <c:v>0.8927443</c:v>
                </c:pt>
                <c:pt idx="58">
                  <c:v>1.173473</c:v>
                </c:pt>
                <c:pt idx="59">
                  <c:v>1.370271</c:v>
                </c:pt>
                <c:pt idx="60">
                  <c:v>1.481821</c:v>
                </c:pt>
                <c:pt idx="61">
                  <c:v>1.528327</c:v>
                </c:pt>
                <c:pt idx="62">
                  <c:v>1.58902</c:v>
                </c:pt>
                <c:pt idx="63">
                  <c:v>1.615661</c:v>
                </c:pt>
                <c:pt idx="64">
                  <c:v>1.645488</c:v>
                </c:pt>
                <c:pt idx="65">
                  <c:v>1.648386</c:v>
                </c:pt>
                <c:pt idx="66">
                  <c:v>1.65477</c:v>
                </c:pt>
                <c:pt idx="67">
                  <c:v>1.627639</c:v>
                </c:pt>
                <c:pt idx="68">
                  <c:v>1.572245</c:v>
                </c:pt>
                <c:pt idx="69">
                  <c:v>1.544901</c:v>
                </c:pt>
                <c:pt idx="70">
                  <c:v>1.495695</c:v>
                </c:pt>
                <c:pt idx="71">
                  <c:v>1.459491</c:v>
                </c:pt>
                <c:pt idx="72">
                  <c:v>1.420637</c:v>
                </c:pt>
                <c:pt idx="73">
                  <c:v>1.379059</c:v>
                </c:pt>
                <c:pt idx="74">
                  <c:v>1.356729</c:v>
                </c:pt>
                <c:pt idx="75">
                  <c:v>1.335953</c:v>
                </c:pt>
                <c:pt idx="76">
                  <c:v>1.295834</c:v>
                </c:pt>
                <c:pt idx="77">
                  <c:v>1.264504</c:v>
                </c:pt>
                <c:pt idx="78">
                  <c:v>1.231284</c:v>
                </c:pt>
                <c:pt idx="79">
                  <c:v>1.202119</c:v>
                </c:pt>
                <c:pt idx="80">
                  <c:v>1.174469</c:v>
                </c:pt>
                <c:pt idx="81">
                  <c:v>1.146315</c:v>
                </c:pt>
                <c:pt idx="82">
                  <c:v>1.126716</c:v>
                </c:pt>
                <c:pt idx="83">
                  <c:v>1.110607</c:v>
                </c:pt>
                <c:pt idx="84">
                  <c:v>1.084884</c:v>
                </c:pt>
                <c:pt idx="85">
                  <c:v>1.087209</c:v>
                </c:pt>
                <c:pt idx="86">
                  <c:v>1.062626</c:v>
                </c:pt>
                <c:pt idx="87">
                  <c:v>1.042388</c:v>
                </c:pt>
                <c:pt idx="88">
                  <c:v>1.021461</c:v>
                </c:pt>
                <c:pt idx="89">
                  <c:v>0.9984791</c:v>
                </c:pt>
                <c:pt idx="90">
                  <c:v>0.987634</c:v>
                </c:pt>
                <c:pt idx="91">
                  <c:v>0.9807614</c:v>
                </c:pt>
                <c:pt idx="92">
                  <c:v>0.9694371</c:v>
                </c:pt>
                <c:pt idx="93">
                  <c:v>0.9477994</c:v>
                </c:pt>
                <c:pt idx="94">
                  <c:v>0.9397318</c:v>
                </c:pt>
                <c:pt idx="95">
                  <c:v>0.9386042</c:v>
                </c:pt>
                <c:pt idx="96">
                  <c:v>0.9166616</c:v>
                </c:pt>
                <c:pt idx="97">
                  <c:v>0.9003216</c:v>
                </c:pt>
                <c:pt idx="98">
                  <c:v>0.8937711</c:v>
                </c:pt>
                <c:pt idx="99">
                  <c:v>0.892304</c:v>
                </c:pt>
                <c:pt idx="100">
                  <c:v>0.887053</c:v>
                </c:pt>
                <c:pt idx="101">
                  <c:v>0.8790379</c:v>
                </c:pt>
                <c:pt idx="102">
                  <c:v>0.8594288</c:v>
                </c:pt>
                <c:pt idx="103">
                  <c:v>0.8624534</c:v>
                </c:pt>
                <c:pt idx="104">
                  <c:v>0.8719955</c:v>
                </c:pt>
                <c:pt idx="105">
                  <c:v>0.8694651</c:v>
                </c:pt>
                <c:pt idx="106">
                  <c:v>0.8761467</c:v>
                </c:pt>
                <c:pt idx="107">
                  <c:v>0.8878848</c:v>
                </c:pt>
                <c:pt idx="108">
                  <c:v>0.8865423</c:v>
                </c:pt>
                <c:pt idx="109">
                  <c:v>0.8778851</c:v>
                </c:pt>
                <c:pt idx="110">
                  <c:v>0.8972717</c:v>
                </c:pt>
                <c:pt idx="111">
                  <c:v>0.9017975</c:v>
                </c:pt>
                <c:pt idx="112">
                  <c:v>0.8973363</c:v>
                </c:pt>
                <c:pt idx="113">
                  <c:v>0.9144507</c:v>
                </c:pt>
                <c:pt idx="114">
                  <c:v>0.9339825</c:v>
                </c:pt>
                <c:pt idx="115">
                  <c:v>0.941159</c:v>
                </c:pt>
                <c:pt idx="116">
                  <c:v>0.9619521</c:v>
                </c:pt>
                <c:pt idx="117">
                  <c:v>0.9631052</c:v>
                </c:pt>
                <c:pt idx="118">
                  <c:v>0.9787579</c:v>
                </c:pt>
                <c:pt idx="119">
                  <c:v>0.9851987</c:v>
                </c:pt>
                <c:pt idx="120">
                  <c:v>0.9897867</c:v>
                </c:pt>
                <c:pt idx="121">
                  <c:v>0.9919545</c:v>
                </c:pt>
                <c:pt idx="122">
                  <c:v>1.005085</c:v>
                </c:pt>
                <c:pt idx="123">
                  <c:v>1.009925</c:v>
                </c:pt>
                <c:pt idx="124">
                  <c:v>1.021971</c:v>
                </c:pt>
                <c:pt idx="125">
                  <c:v>1.029659</c:v>
                </c:pt>
                <c:pt idx="126">
                  <c:v>1.030544</c:v>
                </c:pt>
                <c:pt idx="127">
                  <c:v>1.037842</c:v>
                </c:pt>
                <c:pt idx="128">
                  <c:v>1.044951</c:v>
                </c:pt>
                <c:pt idx="129">
                  <c:v>1.035694</c:v>
                </c:pt>
                <c:pt idx="130">
                  <c:v>1.032777</c:v>
                </c:pt>
                <c:pt idx="131">
                  <c:v>1.035421</c:v>
                </c:pt>
                <c:pt idx="132">
                  <c:v>1.039209</c:v>
                </c:pt>
                <c:pt idx="133">
                  <c:v>1.040065</c:v>
                </c:pt>
                <c:pt idx="134">
                  <c:v>1.05059</c:v>
                </c:pt>
                <c:pt idx="135">
                  <c:v>1.042985</c:v>
                </c:pt>
                <c:pt idx="136">
                  <c:v>1.048435</c:v>
                </c:pt>
                <c:pt idx="137">
                  <c:v>1.052612</c:v>
                </c:pt>
                <c:pt idx="138">
                  <c:v>1.052259</c:v>
                </c:pt>
                <c:pt idx="139">
                  <c:v>1.04824</c:v>
                </c:pt>
                <c:pt idx="140">
                  <c:v>1.040043</c:v>
                </c:pt>
                <c:pt idx="141">
                  <c:v>1.038395</c:v>
                </c:pt>
                <c:pt idx="142">
                  <c:v>1.042872</c:v>
                </c:pt>
                <c:pt idx="143">
                  <c:v>1.04816</c:v>
                </c:pt>
                <c:pt idx="144">
                  <c:v>1.047173</c:v>
                </c:pt>
                <c:pt idx="145">
                  <c:v>1.04373</c:v>
                </c:pt>
                <c:pt idx="146">
                  <c:v>1.038725</c:v>
                </c:pt>
                <c:pt idx="147">
                  <c:v>1.040728</c:v>
                </c:pt>
                <c:pt idx="148">
                  <c:v>1.026925</c:v>
                </c:pt>
                <c:pt idx="149">
                  <c:v>1.019781</c:v>
                </c:pt>
                <c:pt idx="150">
                  <c:v>1.022681</c:v>
                </c:pt>
                <c:pt idx="151">
                  <c:v>1.018043</c:v>
                </c:pt>
                <c:pt idx="152">
                  <c:v>1.006774</c:v>
                </c:pt>
                <c:pt idx="153">
                  <c:v>1.008691</c:v>
                </c:pt>
                <c:pt idx="154">
                  <c:v>1.011674</c:v>
                </c:pt>
                <c:pt idx="155">
                  <c:v>1.010162</c:v>
                </c:pt>
                <c:pt idx="156">
                  <c:v>1.010138</c:v>
                </c:pt>
                <c:pt idx="157">
                  <c:v>1.003005</c:v>
                </c:pt>
                <c:pt idx="158">
                  <c:v>1.003314</c:v>
                </c:pt>
                <c:pt idx="159">
                  <c:v>0.9937689</c:v>
                </c:pt>
                <c:pt idx="160">
                  <c:v>0.9924316</c:v>
                </c:pt>
                <c:pt idx="161">
                  <c:v>0.9894505</c:v>
                </c:pt>
                <c:pt idx="162">
                  <c:v>0.9926291</c:v>
                </c:pt>
                <c:pt idx="163">
                  <c:v>0.9845638</c:v>
                </c:pt>
                <c:pt idx="164">
                  <c:v>0.9784329</c:v>
                </c:pt>
                <c:pt idx="165">
                  <c:v>0.9858765</c:v>
                </c:pt>
                <c:pt idx="166">
                  <c:v>0.9818075</c:v>
                </c:pt>
                <c:pt idx="167">
                  <c:v>0.9820159</c:v>
                </c:pt>
                <c:pt idx="168">
                  <c:v>0.9738865</c:v>
                </c:pt>
                <c:pt idx="169">
                  <c:v>0.981601</c:v>
                </c:pt>
                <c:pt idx="170">
                  <c:v>0.9782043</c:v>
                </c:pt>
                <c:pt idx="171">
                  <c:v>0.9752751</c:v>
                </c:pt>
                <c:pt idx="172">
                  <c:v>0.9771525</c:v>
                </c:pt>
                <c:pt idx="173">
                  <c:v>0.9794959</c:v>
                </c:pt>
                <c:pt idx="174">
                  <c:v>0.9838376</c:v>
                </c:pt>
                <c:pt idx="175">
                  <c:v>0.9885842</c:v>
                </c:pt>
                <c:pt idx="176">
                  <c:v>0.9866217</c:v>
                </c:pt>
                <c:pt idx="177">
                  <c:v>0.9931436</c:v>
                </c:pt>
                <c:pt idx="178">
                  <c:v>0.9994353</c:v>
                </c:pt>
                <c:pt idx="179">
                  <c:v>1.002271</c:v>
                </c:pt>
                <c:pt idx="180">
                  <c:v>1.003616</c:v>
                </c:pt>
                <c:pt idx="181">
                  <c:v>1.000358</c:v>
                </c:pt>
                <c:pt idx="182">
                  <c:v>1.007441</c:v>
                </c:pt>
                <c:pt idx="183">
                  <c:v>1.005869</c:v>
                </c:pt>
                <c:pt idx="184">
                  <c:v>1.009166</c:v>
                </c:pt>
                <c:pt idx="185">
                  <c:v>1.005749</c:v>
                </c:pt>
                <c:pt idx="186">
                  <c:v>1.00367</c:v>
                </c:pt>
                <c:pt idx="187">
                  <c:v>0.9978509</c:v>
                </c:pt>
                <c:pt idx="188">
                  <c:v>1.002249</c:v>
                </c:pt>
                <c:pt idx="189">
                  <c:v>1.003122</c:v>
                </c:pt>
                <c:pt idx="190">
                  <c:v>1.003005</c:v>
                </c:pt>
                <c:pt idx="191">
                  <c:v>0.9999527</c:v>
                </c:pt>
                <c:pt idx="192">
                  <c:v>1.005634</c:v>
                </c:pt>
                <c:pt idx="193">
                  <c:v>1.00894</c:v>
                </c:pt>
                <c:pt idx="194">
                  <c:v>1.003826</c:v>
                </c:pt>
                <c:pt idx="195">
                  <c:v>1.008607</c:v>
                </c:pt>
                <c:pt idx="196">
                  <c:v>1.004908</c:v>
                </c:pt>
                <c:pt idx="197">
                  <c:v>1.006037</c:v>
                </c:pt>
                <c:pt idx="198">
                  <c:v>1.006625</c:v>
                </c:pt>
                <c:pt idx="199">
                  <c:v>1.008631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627864"/>
        <c:axId val="-2109893608"/>
      </c:scatterChart>
      <c:valAx>
        <c:axId val="-2110627864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09893608"/>
        <c:crosses val="autoZero"/>
        <c:crossBetween val="midCat"/>
        <c:majorUnit val="3.0"/>
      </c:valAx>
      <c:valAx>
        <c:axId val="-2109893608"/>
        <c:scaling>
          <c:orientation val="minMax"/>
          <c:max val="3.2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10627864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alles_new!$R$1</c:f>
              <c:strCache>
                <c:ptCount val="1"/>
                <c:pt idx="0">
                  <c:v>X_nmax4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4.124999999999996</c:v>
                </c:pt>
                <c:pt idx="18">
                  <c:v>4.375</c:v>
                </c:pt>
                <c:pt idx="19">
                  <c:v>4.624999999999995</c:v>
                </c:pt>
                <c:pt idx="20">
                  <c:v>4.875</c:v>
                </c:pt>
                <c:pt idx="21">
                  <c:v>5.124999999999996</c:v>
                </c:pt>
                <c:pt idx="22">
                  <c:v>5.375</c:v>
                </c:pt>
                <c:pt idx="23">
                  <c:v>5.624999999999995</c:v>
                </c:pt>
                <c:pt idx="24">
                  <c:v>5.875</c:v>
                </c:pt>
                <c:pt idx="25">
                  <c:v>6.124999999999996</c:v>
                </c:pt>
                <c:pt idx="26">
                  <c:v>6.375</c:v>
                </c:pt>
                <c:pt idx="27">
                  <c:v>6.624999999999995</c:v>
                </c:pt>
                <c:pt idx="28">
                  <c:v>6.875</c:v>
                </c:pt>
                <c:pt idx="29">
                  <c:v>7.124999999999996</c:v>
                </c:pt>
                <c:pt idx="30">
                  <c:v>7.375</c:v>
                </c:pt>
                <c:pt idx="31">
                  <c:v>7.624999999999995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alles_new!$R$2:$R$146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3.74245472837022E-6</c:v>
                </c:pt>
                <c:pt idx="11" formatCode="0.00E+00">
                  <c:v>0.056002731871838</c:v>
                </c:pt>
                <c:pt idx="12">
                  <c:v>0.915441950146627</c:v>
                </c:pt>
                <c:pt idx="13">
                  <c:v>2.01476405882353</c:v>
                </c:pt>
                <c:pt idx="14">
                  <c:v>2.0766938540596</c:v>
                </c:pt>
                <c:pt idx="15">
                  <c:v>1.62553645617342</c:v>
                </c:pt>
                <c:pt idx="16">
                  <c:v>1.25859926267281</c:v>
                </c:pt>
                <c:pt idx="17">
                  <c:v>1.02945372427983</c:v>
                </c:pt>
                <c:pt idx="18">
                  <c:v>0.899729142682181</c:v>
                </c:pt>
                <c:pt idx="19">
                  <c:v>0.820113547501373</c:v>
                </c:pt>
                <c:pt idx="20">
                  <c:v>0.780834457953393</c:v>
                </c:pt>
                <c:pt idx="21">
                  <c:v>0.778902440212578</c:v>
                </c:pt>
                <c:pt idx="22">
                  <c:v>0.832923678820155</c:v>
                </c:pt>
                <c:pt idx="23">
                  <c:v>0.963314762794172</c:v>
                </c:pt>
                <c:pt idx="24">
                  <c:v>1.07889213937282</c:v>
                </c:pt>
                <c:pt idx="25">
                  <c:v>1.08948378504673</c:v>
                </c:pt>
                <c:pt idx="26">
                  <c:v>1.05351799082831</c:v>
                </c:pt>
                <c:pt idx="27">
                  <c:v>1.03052497720568</c:v>
                </c:pt>
                <c:pt idx="28">
                  <c:v>1.02346822663913</c:v>
                </c:pt>
                <c:pt idx="29">
                  <c:v>1.02009626952252</c:v>
                </c:pt>
                <c:pt idx="30">
                  <c:v>1.01454684256243</c:v>
                </c:pt>
                <c:pt idx="31">
                  <c:v>1.00577969448431</c:v>
                </c:pt>
                <c:pt idx="32">
                  <c:v>0.994822089896274</c:v>
                </c:pt>
                <c:pt idx="33">
                  <c:v>0.985184606134538</c:v>
                </c:pt>
                <c:pt idx="34">
                  <c:v>0.978984352437981</c:v>
                </c:pt>
                <c:pt idx="35">
                  <c:v>0.977341208117033</c:v>
                </c:pt>
                <c:pt idx="36">
                  <c:v>0.981636625489607</c:v>
                </c:pt>
                <c:pt idx="37">
                  <c:v>0.991311255212676</c:v>
                </c:pt>
                <c:pt idx="38">
                  <c:v>1.00210961867281</c:v>
                </c:pt>
                <c:pt idx="39">
                  <c:v>1.01087119800332</c:v>
                </c:pt>
                <c:pt idx="40">
                  <c:v>1.01498315757278</c:v>
                </c:pt>
                <c:pt idx="41">
                  <c:v>1.01383159394075</c:v>
                </c:pt>
                <c:pt idx="42">
                  <c:v>1.00912891781577</c:v>
                </c:pt>
                <c:pt idx="43">
                  <c:v>1.00325231249349</c:v>
                </c:pt>
                <c:pt idx="44">
                  <c:v>0.998434671834106</c:v>
                </c:pt>
                <c:pt idx="45">
                  <c:v>0.995722677128371</c:v>
                </c:pt>
                <c:pt idx="46">
                  <c:v>0.995177585198726</c:v>
                </c:pt>
                <c:pt idx="47">
                  <c:v>0.996034165000445</c:v>
                </c:pt>
                <c:pt idx="48">
                  <c:v>0.997374928257941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alles_new!$U$1</c:f>
              <c:strCache>
                <c:ptCount val="1"/>
                <c:pt idx="0">
                  <c:v>X_dipole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4.124999999999996</c:v>
                </c:pt>
                <c:pt idx="18">
                  <c:v>4.375</c:v>
                </c:pt>
                <c:pt idx="19">
                  <c:v>4.624999999999995</c:v>
                </c:pt>
                <c:pt idx="20">
                  <c:v>4.875</c:v>
                </c:pt>
                <c:pt idx="21">
                  <c:v>5.124999999999996</c:v>
                </c:pt>
                <c:pt idx="22">
                  <c:v>5.375</c:v>
                </c:pt>
                <c:pt idx="23">
                  <c:v>5.624999999999995</c:v>
                </c:pt>
                <c:pt idx="24">
                  <c:v>5.875</c:v>
                </c:pt>
                <c:pt idx="25">
                  <c:v>6.124999999999996</c:v>
                </c:pt>
                <c:pt idx="26">
                  <c:v>6.375</c:v>
                </c:pt>
                <c:pt idx="27">
                  <c:v>6.624999999999995</c:v>
                </c:pt>
                <c:pt idx="28">
                  <c:v>6.875</c:v>
                </c:pt>
                <c:pt idx="29">
                  <c:v>7.124999999999996</c:v>
                </c:pt>
                <c:pt idx="30">
                  <c:v>7.375</c:v>
                </c:pt>
                <c:pt idx="31">
                  <c:v>7.624999999999995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alles_new!$U$2:$U$146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6.68008048289738E-6</c:v>
                </c:pt>
                <c:pt idx="11">
                  <c:v>0.188552765598651</c:v>
                </c:pt>
                <c:pt idx="12">
                  <c:v>1.97682350439882</c:v>
                </c:pt>
                <c:pt idx="13">
                  <c:v>3.12621957647058</c:v>
                </c:pt>
                <c:pt idx="14">
                  <c:v>1.99376474820143</c:v>
                </c:pt>
                <c:pt idx="15">
                  <c:v>1.19319687087653</c:v>
                </c:pt>
                <c:pt idx="16">
                  <c:v>0.869334408602151</c:v>
                </c:pt>
                <c:pt idx="17">
                  <c:v>0.750076008230452</c:v>
                </c:pt>
                <c:pt idx="18">
                  <c:v>0.702660257195345</c:v>
                </c:pt>
                <c:pt idx="19">
                  <c:v>0.721584579901152</c:v>
                </c:pt>
                <c:pt idx="20">
                  <c:v>0.778085415400203</c:v>
                </c:pt>
                <c:pt idx="21">
                  <c:v>0.866112236492471</c:v>
                </c:pt>
                <c:pt idx="22">
                  <c:v>1.01258274477673</c:v>
                </c:pt>
                <c:pt idx="23">
                  <c:v>1.16009394471423</c:v>
                </c:pt>
                <c:pt idx="24">
                  <c:v>1.13952856445993</c:v>
                </c:pt>
                <c:pt idx="25">
                  <c:v>1.0345629906542</c:v>
                </c:pt>
                <c:pt idx="26">
                  <c:v>1.00144109773573</c:v>
                </c:pt>
                <c:pt idx="27">
                  <c:v>1.00456971574148</c:v>
                </c:pt>
                <c:pt idx="28">
                  <c:v>1.01514130872482</c:v>
                </c:pt>
                <c:pt idx="29">
                  <c:v>1.0194393663543</c:v>
                </c:pt>
                <c:pt idx="30">
                  <c:v>1.01396697719869</c:v>
                </c:pt>
                <c:pt idx="31">
                  <c:v>1.00294590732007</c:v>
                </c:pt>
                <c:pt idx="32">
                  <c:v>0.989820783711104</c:v>
                </c:pt>
                <c:pt idx="33">
                  <c:v>0.980358846287903</c:v>
                </c:pt>
                <c:pt idx="34">
                  <c:v>0.97625052010266</c:v>
                </c:pt>
                <c:pt idx="35">
                  <c:v>0.97756887840176</c:v>
                </c:pt>
                <c:pt idx="36">
                  <c:v>0.988049130762279</c:v>
                </c:pt>
                <c:pt idx="37">
                  <c:v>1.00180166110647</c:v>
                </c:pt>
                <c:pt idx="38">
                  <c:v>1.01203833763061</c:v>
                </c:pt>
                <c:pt idx="39">
                  <c:v>1.01629828490976</c:v>
                </c:pt>
                <c:pt idx="40">
                  <c:v>1.01436442133594</c:v>
                </c:pt>
                <c:pt idx="41">
                  <c:v>1.00875232534478</c:v>
                </c:pt>
                <c:pt idx="42">
                  <c:v>1.00242285383342</c:v>
                </c:pt>
                <c:pt idx="43">
                  <c:v>0.997605133673156</c:v>
                </c:pt>
                <c:pt idx="44">
                  <c:v>0.995342462250864</c:v>
                </c:pt>
                <c:pt idx="45">
                  <c:v>0.995333692914877</c:v>
                </c:pt>
                <c:pt idx="46">
                  <c:v>0.996728648698044</c:v>
                </c:pt>
                <c:pt idx="47">
                  <c:v>0.99831205946275</c:v>
                </c:pt>
                <c:pt idx="48">
                  <c:v>0.999544898717086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'Macintosh HD:Users:Hostiphre:Desktop:34_mdft_to_the_title:[10._app_solutes.xlsx]MD'!$L$1</c:f>
              <c:strCache>
                <c:ptCount val="1"/>
                <c:pt idx="0">
                  <c:v>X_MD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HD:Users:Hostiphre:Desktop:34_mdft_to_the_title:[10._app_solutes.xlsx]MD'!$L$2:$L$492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0.0001779174</c:v>
                </c:pt>
                <c:pt idx="51">
                  <c:v>0.001297321</c:v>
                </c:pt>
                <c:pt idx="52">
                  <c:v>0.004732835</c:v>
                </c:pt>
                <c:pt idx="53">
                  <c:v>0.02015897</c:v>
                </c:pt>
                <c:pt idx="54">
                  <c:v>0.07178454</c:v>
                </c:pt>
                <c:pt idx="55">
                  <c:v>0.1835298</c:v>
                </c:pt>
                <c:pt idx="56">
                  <c:v>0.3655408</c:v>
                </c:pt>
                <c:pt idx="57">
                  <c:v>0.6262659</c:v>
                </c:pt>
                <c:pt idx="58">
                  <c:v>0.9650941</c:v>
                </c:pt>
                <c:pt idx="59">
                  <c:v>1.314027</c:v>
                </c:pt>
                <c:pt idx="60">
                  <c:v>1.615041</c:v>
                </c:pt>
                <c:pt idx="61">
                  <c:v>1.79641</c:v>
                </c:pt>
                <c:pt idx="62">
                  <c:v>1.842543</c:v>
                </c:pt>
                <c:pt idx="63">
                  <c:v>1.907098</c:v>
                </c:pt>
                <c:pt idx="64">
                  <c:v>1.81693</c:v>
                </c:pt>
                <c:pt idx="65">
                  <c:v>1.755945</c:v>
                </c:pt>
                <c:pt idx="66">
                  <c:v>1.69057</c:v>
                </c:pt>
                <c:pt idx="67">
                  <c:v>1.659532</c:v>
                </c:pt>
                <c:pt idx="68">
                  <c:v>1.601473</c:v>
                </c:pt>
                <c:pt idx="69">
                  <c:v>1.551547</c:v>
                </c:pt>
                <c:pt idx="70">
                  <c:v>1.481553</c:v>
                </c:pt>
                <c:pt idx="71">
                  <c:v>1.461902</c:v>
                </c:pt>
                <c:pt idx="72">
                  <c:v>1.397984</c:v>
                </c:pt>
                <c:pt idx="73">
                  <c:v>1.360805</c:v>
                </c:pt>
                <c:pt idx="74">
                  <c:v>1.331693</c:v>
                </c:pt>
                <c:pt idx="75">
                  <c:v>1.30471</c:v>
                </c:pt>
                <c:pt idx="76">
                  <c:v>1.262688</c:v>
                </c:pt>
                <c:pt idx="77">
                  <c:v>1.252864</c:v>
                </c:pt>
                <c:pt idx="78">
                  <c:v>1.220104</c:v>
                </c:pt>
                <c:pt idx="79">
                  <c:v>1.18258</c:v>
                </c:pt>
                <c:pt idx="80">
                  <c:v>1.165361</c:v>
                </c:pt>
                <c:pt idx="81">
                  <c:v>1.132641</c:v>
                </c:pt>
                <c:pt idx="82">
                  <c:v>1.104066</c:v>
                </c:pt>
                <c:pt idx="83">
                  <c:v>1.075508</c:v>
                </c:pt>
                <c:pt idx="84">
                  <c:v>1.0712</c:v>
                </c:pt>
                <c:pt idx="85">
                  <c:v>1.053474</c:v>
                </c:pt>
                <c:pt idx="86">
                  <c:v>1.037303</c:v>
                </c:pt>
                <c:pt idx="87">
                  <c:v>1.018134</c:v>
                </c:pt>
                <c:pt idx="88">
                  <c:v>0.9967281</c:v>
                </c:pt>
                <c:pt idx="89">
                  <c:v>0.9821039</c:v>
                </c:pt>
                <c:pt idx="90">
                  <c:v>0.9797625</c:v>
                </c:pt>
                <c:pt idx="91">
                  <c:v>0.9488353</c:v>
                </c:pt>
                <c:pt idx="92">
                  <c:v>0.9599711</c:v>
                </c:pt>
                <c:pt idx="93">
                  <c:v>0.9443955</c:v>
                </c:pt>
                <c:pt idx="94">
                  <c:v>0.9312254</c:v>
                </c:pt>
                <c:pt idx="95">
                  <c:v>0.9024391</c:v>
                </c:pt>
                <c:pt idx="96">
                  <c:v>0.9078423</c:v>
                </c:pt>
                <c:pt idx="97">
                  <c:v>0.9075568</c:v>
                </c:pt>
                <c:pt idx="98">
                  <c:v>0.8938646</c:v>
                </c:pt>
                <c:pt idx="99">
                  <c:v>0.8786118</c:v>
                </c:pt>
                <c:pt idx="100">
                  <c:v>0.877136</c:v>
                </c:pt>
                <c:pt idx="101">
                  <c:v>0.8683133</c:v>
                </c:pt>
                <c:pt idx="102">
                  <c:v>0.8759123</c:v>
                </c:pt>
                <c:pt idx="103">
                  <c:v>0.8684858</c:v>
                </c:pt>
                <c:pt idx="104">
                  <c:v>0.8707974</c:v>
                </c:pt>
                <c:pt idx="105">
                  <c:v>0.8619538</c:v>
                </c:pt>
                <c:pt idx="106">
                  <c:v>0.8791304</c:v>
                </c:pt>
                <c:pt idx="107">
                  <c:v>0.8821228</c:v>
                </c:pt>
                <c:pt idx="108">
                  <c:v>0.8995829</c:v>
                </c:pt>
                <c:pt idx="109">
                  <c:v>0.9037728</c:v>
                </c:pt>
                <c:pt idx="110">
                  <c:v>0.9042363</c:v>
                </c:pt>
                <c:pt idx="111">
                  <c:v>0.9064387</c:v>
                </c:pt>
                <c:pt idx="112">
                  <c:v>0.918414</c:v>
                </c:pt>
                <c:pt idx="113">
                  <c:v>0.9356547</c:v>
                </c:pt>
                <c:pt idx="114">
                  <c:v>0.9500098</c:v>
                </c:pt>
                <c:pt idx="115">
                  <c:v>0.9587212</c:v>
                </c:pt>
                <c:pt idx="116">
                  <c:v>0.9723383</c:v>
                </c:pt>
                <c:pt idx="117">
                  <c:v>0.9753639</c:v>
                </c:pt>
                <c:pt idx="118">
                  <c:v>0.9840168</c:v>
                </c:pt>
                <c:pt idx="119">
                  <c:v>0.9976225</c:v>
                </c:pt>
                <c:pt idx="120">
                  <c:v>1.001044</c:v>
                </c:pt>
                <c:pt idx="121">
                  <c:v>1.003637</c:v>
                </c:pt>
                <c:pt idx="122">
                  <c:v>1.00449</c:v>
                </c:pt>
                <c:pt idx="123">
                  <c:v>1.009612</c:v>
                </c:pt>
                <c:pt idx="124">
                  <c:v>1.011728</c:v>
                </c:pt>
                <c:pt idx="125">
                  <c:v>1.01964</c:v>
                </c:pt>
                <c:pt idx="126">
                  <c:v>1.027116</c:v>
                </c:pt>
                <c:pt idx="127">
                  <c:v>1.026468</c:v>
                </c:pt>
                <c:pt idx="128">
                  <c:v>1.028143</c:v>
                </c:pt>
                <c:pt idx="129">
                  <c:v>1.041457</c:v>
                </c:pt>
                <c:pt idx="130">
                  <c:v>1.036476</c:v>
                </c:pt>
                <c:pt idx="131">
                  <c:v>1.041082</c:v>
                </c:pt>
                <c:pt idx="132">
                  <c:v>1.039847</c:v>
                </c:pt>
                <c:pt idx="133">
                  <c:v>1.050809</c:v>
                </c:pt>
                <c:pt idx="134">
                  <c:v>1.049879</c:v>
                </c:pt>
                <c:pt idx="135">
                  <c:v>1.046334</c:v>
                </c:pt>
                <c:pt idx="136">
                  <c:v>1.04759</c:v>
                </c:pt>
                <c:pt idx="137">
                  <c:v>1.047422</c:v>
                </c:pt>
                <c:pt idx="138">
                  <c:v>1.036464</c:v>
                </c:pt>
                <c:pt idx="139">
                  <c:v>1.042084</c:v>
                </c:pt>
                <c:pt idx="140">
                  <c:v>1.040597</c:v>
                </c:pt>
                <c:pt idx="141">
                  <c:v>1.04641</c:v>
                </c:pt>
                <c:pt idx="142">
                  <c:v>1.050266</c:v>
                </c:pt>
                <c:pt idx="143">
                  <c:v>1.036647</c:v>
                </c:pt>
                <c:pt idx="144">
                  <c:v>1.038236</c:v>
                </c:pt>
                <c:pt idx="145">
                  <c:v>1.033526</c:v>
                </c:pt>
                <c:pt idx="146">
                  <c:v>1.033787</c:v>
                </c:pt>
                <c:pt idx="147">
                  <c:v>1.034548</c:v>
                </c:pt>
                <c:pt idx="148">
                  <c:v>1.03453</c:v>
                </c:pt>
                <c:pt idx="149">
                  <c:v>1.026952</c:v>
                </c:pt>
                <c:pt idx="150">
                  <c:v>1.014766</c:v>
                </c:pt>
                <c:pt idx="151">
                  <c:v>1.014605</c:v>
                </c:pt>
                <c:pt idx="152">
                  <c:v>1.018873</c:v>
                </c:pt>
                <c:pt idx="153">
                  <c:v>1.019177</c:v>
                </c:pt>
                <c:pt idx="154">
                  <c:v>1.010068</c:v>
                </c:pt>
                <c:pt idx="155">
                  <c:v>1.009431</c:v>
                </c:pt>
                <c:pt idx="156">
                  <c:v>1.007889</c:v>
                </c:pt>
                <c:pt idx="157">
                  <c:v>1.012455</c:v>
                </c:pt>
                <c:pt idx="158">
                  <c:v>1.006675</c:v>
                </c:pt>
                <c:pt idx="159">
                  <c:v>0.9988269</c:v>
                </c:pt>
                <c:pt idx="160">
                  <c:v>0.9953717</c:v>
                </c:pt>
                <c:pt idx="161">
                  <c:v>0.989681</c:v>
                </c:pt>
                <c:pt idx="162">
                  <c:v>0.9838856</c:v>
                </c:pt>
                <c:pt idx="163">
                  <c:v>0.9831606</c:v>
                </c:pt>
                <c:pt idx="164">
                  <c:v>0.9789919</c:v>
                </c:pt>
                <c:pt idx="165">
                  <c:v>0.9809909</c:v>
                </c:pt>
                <c:pt idx="166">
                  <c:v>0.9824977</c:v>
                </c:pt>
                <c:pt idx="167">
                  <c:v>0.9819903</c:v>
                </c:pt>
                <c:pt idx="168">
                  <c:v>0.9819797</c:v>
                </c:pt>
                <c:pt idx="169">
                  <c:v>0.9765023</c:v>
                </c:pt>
                <c:pt idx="170">
                  <c:v>0.9698823</c:v>
                </c:pt>
                <c:pt idx="171">
                  <c:v>0.974757</c:v>
                </c:pt>
                <c:pt idx="172">
                  <c:v>0.9760596</c:v>
                </c:pt>
                <c:pt idx="173">
                  <c:v>0.9809568</c:v>
                </c:pt>
                <c:pt idx="174">
                  <c:v>0.9812349</c:v>
                </c:pt>
                <c:pt idx="175">
                  <c:v>0.985531</c:v>
                </c:pt>
                <c:pt idx="176">
                  <c:v>0.9921505</c:v>
                </c:pt>
                <c:pt idx="177">
                  <c:v>0.9959472</c:v>
                </c:pt>
                <c:pt idx="178">
                  <c:v>0.9999266</c:v>
                </c:pt>
                <c:pt idx="179">
                  <c:v>0.9981908</c:v>
                </c:pt>
                <c:pt idx="180">
                  <c:v>1.001779</c:v>
                </c:pt>
                <c:pt idx="181">
                  <c:v>1.001553</c:v>
                </c:pt>
                <c:pt idx="182">
                  <c:v>1.001558</c:v>
                </c:pt>
                <c:pt idx="183">
                  <c:v>1.006526</c:v>
                </c:pt>
                <c:pt idx="184">
                  <c:v>1.00672</c:v>
                </c:pt>
                <c:pt idx="185">
                  <c:v>1.003234</c:v>
                </c:pt>
                <c:pt idx="186">
                  <c:v>1.004424</c:v>
                </c:pt>
                <c:pt idx="187">
                  <c:v>1.002519</c:v>
                </c:pt>
                <c:pt idx="188">
                  <c:v>1.002201</c:v>
                </c:pt>
                <c:pt idx="189">
                  <c:v>0.998404</c:v>
                </c:pt>
                <c:pt idx="190">
                  <c:v>0.9942273</c:v>
                </c:pt>
                <c:pt idx="191">
                  <c:v>1.00433</c:v>
                </c:pt>
                <c:pt idx="192">
                  <c:v>1.009629</c:v>
                </c:pt>
                <c:pt idx="193">
                  <c:v>1.00455</c:v>
                </c:pt>
                <c:pt idx="194">
                  <c:v>1.013784</c:v>
                </c:pt>
                <c:pt idx="195">
                  <c:v>1.012216</c:v>
                </c:pt>
                <c:pt idx="196">
                  <c:v>1.007156</c:v>
                </c:pt>
                <c:pt idx="197">
                  <c:v>1.012617</c:v>
                </c:pt>
                <c:pt idx="198">
                  <c:v>1.002426</c:v>
                </c:pt>
                <c:pt idx="199">
                  <c:v>1.006316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970344"/>
        <c:axId val="-2110734040"/>
      </c:scatterChart>
      <c:valAx>
        <c:axId val="-2109970344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734040"/>
        <c:crosses val="autoZero"/>
        <c:crossBetween val="midCat"/>
        <c:majorUnit val="3.0"/>
      </c:valAx>
      <c:valAx>
        <c:axId val="-2110734040"/>
        <c:scaling>
          <c:orientation val="minMax"/>
          <c:max val="3.2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09970344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399469"/>
              </p:ext>
            </p:extLst>
          </p:nvPr>
        </p:nvGraphicFramePr>
        <p:xfrm>
          <a:off x="0" y="-4076"/>
          <a:ext cx="8640762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55342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81470" y="-4076"/>
            <a:ext cx="1159292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 smtClean="0"/>
              <a:t>Ammonia</a:t>
            </a:r>
            <a:endParaRPr lang="zh-CN" altLang="en-US" dirty="0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841491"/>
              </p:ext>
            </p:extLst>
          </p:nvPr>
        </p:nvGraphicFramePr>
        <p:xfrm>
          <a:off x="0" y="2038"/>
          <a:ext cx="2736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643813"/>
              </p:ext>
            </p:extLst>
          </p:nvPr>
        </p:nvGraphicFramePr>
        <p:xfrm>
          <a:off x="2520000" y="2038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226135"/>
              </p:ext>
            </p:extLst>
          </p:nvPr>
        </p:nvGraphicFramePr>
        <p:xfrm>
          <a:off x="4824000" y="2038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18</cp:revision>
  <dcterms:created xsi:type="dcterms:W3CDTF">2016-12-11T20:04:46Z</dcterms:created>
  <dcterms:modified xsi:type="dcterms:W3CDTF">2017-01-02T23:00:40Z</dcterms:modified>
</cp:coreProperties>
</file>