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alles!$AJ$1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alles!$AJ$2:$AJ$146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4.89483952403885E-10</c:v>
                </c:pt>
                <c:pt idx="33" formatCode="0.00E+00">
                  <c:v>1.25369646227818E-6</c:v>
                </c:pt>
                <c:pt idx="34" formatCode="0.00E+00">
                  <c:v>0.000129173190854467</c:v>
                </c:pt>
                <c:pt idx="35" formatCode="0.00E+00">
                  <c:v>0.00388265129433398</c:v>
                </c:pt>
                <c:pt idx="36" formatCode="0.00E+00">
                  <c:v>0.0464407505975262</c:v>
                </c:pt>
                <c:pt idx="37">
                  <c:v>0.254977707654295</c:v>
                </c:pt>
                <c:pt idx="38">
                  <c:v>0.54609320178353</c:v>
                </c:pt>
                <c:pt idx="39">
                  <c:v>0.825892306475253</c:v>
                </c:pt>
                <c:pt idx="40">
                  <c:v>1.54711437541321</c:v>
                </c:pt>
                <c:pt idx="41">
                  <c:v>1.65663688207696</c:v>
                </c:pt>
                <c:pt idx="42">
                  <c:v>1.88662412516359</c:v>
                </c:pt>
                <c:pt idx="43">
                  <c:v>1.79414285752555</c:v>
                </c:pt>
                <c:pt idx="44">
                  <c:v>1.81874688384677</c:v>
                </c:pt>
                <c:pt idx="45">
                  <c:v>1.70721995551988</c:v>
                </c:pt>
                <c:pt idx="46">
                  <c:v>1.71020100377505</c:v>
                </c:pt>
                <c:pt idx="47">
                  <c:v>1.47110875994855</c:v>
                </c:pt>
                <c:pt idx="48">
                  <c:v>1.47884759439549</c:v>
                </c:pt>
                <c:pt idx="49">
                  <c:v>1.38602244689803</c:v>
                </c:pt>
                <c:pt idx="50">
                  <c:v>1.25069099250211</c:v>
                </c:pt>
                <c:pt idx="51">
                  <c:v>1.25880995505185</c:v>
                </c:pt>
                <c:pt idx="52">
                  <c:v>1.19688629324373</c:v>
                </c:pt>
                <c:pt idx="53">
                  <c:v>1.20897453764114</c:v>
                </c:pt>
                <c:pt idx="54">
                  <c:v>1.0916205619341</c:v>
                </c:pt>
                <c:pt idx="55">
                  <c:v>1.14218799592832</c:v>
                </c:pt>
                <c:pt idx="56">
                  <c:v>1.14240215760562</c:v>
                </c:pt>
                <c:pt idx="57">
                  <c:v>1.04208990433779</c:v>
                </c:pt>
                <c:pt idx="58">
                  <c:v>1.00686571998474</c:v>
                </c:pt>
                <c:pt idx="59">
                  <c:v>1.04173019215161</c:v>
                </c:pt>
                <c:pt idx="60">
                  <c:v>0.892075092816944</c:v>
                </c:pt>
                <c:pt idx="61">
                  <c:v>0.869353055882427</c:v>
                </c:pt>
                <c:pt idx="62">
                  <c:v>0.858591885543805</c:v>
                </c:pt>
                <c:pt idx="63">
                  <c:v>0.824361089224653</c:v>
                </c:pt>
                <c:pt idx="64">
                  <c:v>0.811539198318231</c:v>
                </c:pt>
                <c:pt idx="65">
                  <c:v>0.775284096880662</c:v>
                </c:pt>
                <c:pt idx="66">
                  <c:v>0.780448547207253</c:v>
                </c:pt>
                <c:pt idx="67">
                  <c:v>0.785473142721286</c:v>
                </c:pt>
                <c:pt idx="68">
                  <c:v>0.805289711849258</c:v>
                </c:pt>
                <c:pt idx="69">
                  <c:v>0.821344101949934</c:v>
                </c:pt>
                <c:pt idx="70">
                  <c:v>0.864482558772384</c:v>
                </c:pt>
                <c:pt idx="71">
                  <c:v>0.90025725573044</c:v>
                </c:pt>
                <c:pt idx="72">
                  <c:v>0.960450653368133</c:v>
                </c:pt>
                <c:pt idx="73">
                  <c:v>0.997551605034062</c:v>
                </c:pt>
                <c:pt idx="74">
                  <c:v>1.05076389362211</c:v>
                </c:pt>
                <c:pt idx="75">
                  <c:v>1.02475705602436</c:v>
                </c:pt>
                <c:pt idx="76">
                  <c:v>1.04784836118681</c:v>
                </c:pt>
                <c:pt idx="77">
                  <c:v>1.05569270594366</c:v>
                </c:pt>
                <c:pt idx="78">
                  <c:v>1.03495572460555</c:v>
                </c:pt>
                <c:pt idx="79">
                  <c:v>1.01689844123941</c:v>
                </c:pt>
                <c:pt idx="80">
                  <c:v>1.03306661791294</c:v>
                </c:pt>
                <c:pt idx="81">
                  <c:v>1.02091473847106</c:v>
                </c:pt>
                <c:pt idx="82">
                  <c:v>1.02111306800899</c:v>
                </c:pt>
                <c:pt idx="83">
                  <c:v>1.02068593355551</c:v>
                </c:pt>
                <c:pt idx="84">
                  <c:v>1.02124465285562</c:v>
                </c:pt>
                <c:pt idx="85">
                  <c:v>1.02717518449354</c:v>
                </c:pt>
                <c:pt idx="86">
                  <c:v>1.02432412203806</c:v>
                </c:pt>
                <c:pt idx="87">
                  <c:v>1.0330428766982</c:v>
                </c:pt>
                <c:pt idx="88">
                  <c:v>1.03267495149233</c:v>
                </c:pt>
                <c:pt idx="89">
                  <c:v>1.02974021738456</c:v>
                </c:pt>
                <c:pt idx="90">
                  <c:v>1.03391054793708</c:v>
                </c:pt>
                <c:pt idx="91">
                  <c:v>1.02954197029181</c:v>
                </c:pt>
                <c:pt idx="92">
                  <c:v>1.02438792436292</c:v>
                </c:pt>
                <c:pt idx="93">
                  <c:v>1.0203602983769</c:v>
                </c:pt>
                <c:pt idx="94">
                  <c:v>1.01829529301943</c:v>
                </c:pt>
                <c:pt idx="95">
                  <c:v>1.01402231357235</c:v>
                </c:pt>
                <c:pt idx="96">
                  <c:v>1.00924404941054</c:v>
                </c:pt>
                <c:pt idx="97">
                  <c:v>1.00475344715018</c:v>
                </c:pt>
                <c:pt idx="98">
                  <c:v>1.00344121824618</c:v>
                </c:pt>
                <c:pt idx="99">
                  <c:v>0.999855423391844</c:v>
                </c:pt>
                <c:pt idx="100">
                  <c:v>0.996662243207985</c:v>
                </c:pt>
                <c:pt idx="101">
                  <c:v>0.994900161306447</c:v>
                </c:pt>
                <c:pt idx="102">
                  <c:v>0.992346805921043</c:v>
                </c:pt>
                <c:pt idx="103">
                  <c:v>0.990183657821328</c:v>
                </c:pt>
                <c:pt idx="104">
                  <c:v>0.989257983800523</c:v>
                </c:pt>
                <c:pt idx="105">
                  <c:v>0.986775299996699</c:v>
                </c:pt>
                <c:pt idx="106">
                  <c:v>0.985652052960498</c:v>
                </c:pt>
                <c:pt idx="107">
                  <c:v>0.985537376987535</c:v>
                </c:pt>
                <c:pt idx="108">
                  <c:v>0.984929863729995</c:v>
                </c:pt>
                <c:pt idx="109">
                  <c:v>0.984688297632243</c:v>
                </c:pt>
                <c:pt idx="110">
                  <c:v>0.985532548331239</c:v>
                </c:pt>
                <c:pt idx="111">
                  <c:v>0.987100478739331</c:v>
                </c:pt>
                <c:pt idx="112">
                  <c:v>0.987311995778334</c:v>
                </c:pt>
                <c:pt idx="113">
                  <c:v>0.990253996974233</c:v>
                </c:pt>
                <c:pt idx="114">
                  <c:v>0.992205857781194</c:v>
                </c:pt>
                <c:pt idx="115">
                  <c:v>0.993796238886419</c:v>
                </c:pt>
                <c:pt idx="116">
                  <c:v>0.996092680400235</c:v>
                </c:pt>
                <c:pt idx="117">
                  <c:v>0.99904568082888</c:v>
                </c:pt>
                <c:pt idx="118">
                  <c:v>1.0000100924405</c:v>
                </c:pt>
                <c:pt idx="119">
                  <c:v>1.00203157496189</c:v>
                </c:pt>
                <c:pt idx="120">
                  <c:v>1.00367521795514</c:v>
                </c:pt>
                <c:pt idx="121">
                  <c:v>1.00536944167757</c:v>
                </c:pt>
                <c:pt idx="122">
                  <c:v>1.00629362276045</c:v>
                </c:pt>
                <c:pt idx="123">
                  <c:v>1.0065885180223</c:v>
                </c:pt>
                <c:pt idx="124">
                  <c:v>1.00700051622634</c:v>
                </c:pt>
                <c:pt idx="125">
                  <c:v>1.00790118597459</c:v>
                </c:pt>
                <c:pt idx="126">
                  <c:v>1.00701193768292</c:v>
                </c:pt>
                <c:pt idx="127">
                  <c:v>1.00644814519613</c:v>
                </c:pt>
                <c:pt idx="128">
                  <c:v>1.00646223364818</c:v>
                </c:pt>
                <c:pt idx="129">
                  <c:v>1.0055916621839</c:v>
                </c:pt>
                <c:pt idx="130">
                  <c:v>1.00498699455089</c:v>
                </c:pt>
                <c:pt idx="131">
                  <c:v>1.00383269800923</c:v>
                </c:pt>
                <c:pt idx="132">
                  <c:v>1.00351684965255</c:v>
                </c:pt>
                <c:pt idx="133">
                  <c:v>1.0021683024042</c:v>
                </c:pt>
                <c:pt idx="134">
                  <c:v>1.00187870279876</c:v>
                </c:pt>
                <c:pt idx="135">
                  <c:v>1.00116642472192</c:v>
                </c:pt>
                <c:pt idx="136">
                  <c:v>1.00063380809938</c:v>
                </c:pt>
                <c:pt idx="137">
                  <c:v>0.999649469440519</c:v>
                </c:pt>
                <c:pt idx="138">
                  <c:v>0.999598682651088</c:v>
                </c:pt>
                <c:pt idx="139">
                  <c:v>0.999015189446116</c:v>
                </c:pt>
                <c:pt idx="140">
                  <c:v>0.99907101585364</c:v>
                </c:pt>
                <c:pt idx="141">
                  <c:v>0.998275532422403</c:v>
                </c:pt>
                <c:pt idx="142">
                  <c:v>0.998350548176782</c:v>
                </c:pt>
                <c:pt idx="143">
                  <c:v>0.998583221873472</c:v>
                </c:pt>
                <c:pt idx="144">
                  <c:v>0.998386988640759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alles!$AK$1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alles!$AK$2:$AK$146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2.97067558833848E-10</c:v>
                </c:pt>
                <c:pt idx="33" formatCode="0.00E+00">
                  <c:v>8.24895370791822E-7</c:v>
                </c:pt>
                <c:pt idx="34" formatCode="0.00E+00">
                  <c:v>9.26947060229884E-5</c:v>
                </c:pt>
                <c:pt idx="35" formatCode="0.00E+00">
                  <c:v>0.00298655485761928</c:v>
                </c:pt>
                <c:pt idx="36" formatCode="0.00E+00">
                  <c:v>0.0389556865716472</c:v>
                </c:pt>
                <c:pt idx="37">
                  <c:v>0.226834009930658</c:v>
                </c:pt>
                <c:pt idx="38">
                  <c:v>0.504149193574222</c:v>
                </c:pt>
                <c:pt idx="39">
                  <c:v>0.784215653649508</c:v>
                </c:pt>
                <c:pt idx="40">
                  <c:v>1.49934563018867</c:v>
                </c:pt>
                <c:pt idx="41">
                  <c:v>1.63467272767069</c:v>
                </c:pt>
                <c:pt idx="42">
                  <c:v>1.86676427676409</c:v>
                </c:pt>
                <c:pt idx="43">
                  <c:v>1.77373334066646</c:v>
                </c:pt>
                <c:pt idx="44">
                  <c:v>1.7943719272983</c:v>
                </c:pt>
                <c:pt idx="45">
                  <c:v>1.68120951994137</c:v>
                </c:pt>
                <c:pt idx="46">
                  <c:v>1.68421245352938</c:v>
                </c:pt>
                <c:pt idx="47">
                  <c:v>1.43791160973076</c:v>
                </c:pt>
                <c:pt idx="48">
                  <c:v>1.44244492408735</c:v>
                </c:pt>
                <c:pt idx="49">
                  <c:v>1.3442213188828</c:v>
                </c:pt>
                <c:pt idx="50">
                  <c:v>1.20602483564759</c:v>
                </c:pt>
                <c:pt idx="51">
                  <c:v>1.21007302186175</c:v>
                </c:pt>
                <c:pt idx="52">
                  <c:v>1.14714699389012</c:v>
                </c:pt>
                <c:pt idx="53">
                  <c:v>1.1544778592715</c:v>
                </c:pt>
                <c:pt idx="54">
                  <c:v>1.04490444566073</c:v>
                </c:pt>
                <c:pt idx="55">
                  <c:v>1.09519485540405</c:v>
                </c:pt>
                <c:pt idx="56">
                  <c:v>1.1048990420243</c:v>
                </c:pt>
                <c:pt idx="57">
                  <c:v>1.01072191703063</c:v>
                </c:pt>
                <c:pt idx="58">
                  <c:v>0.983423027093041</c:v>
                </c:pt>
                <c:pt idx="59">
                  <c:v>1.02609546859448</c:v>
                </c:pt>
                <c:pt idx="60">
                  <c:v>0.890036590469342</c:v>
                </c:pt>
                <c:pt idx="61">
                  <c:v>0.87836058944078</c:v>
                </c:pt>
                <c:pt idx="62">
                  <c:v>0.876111810977247</c:v>
                </c:pt>
                <c:pt idx="63">
                  <c:v>0.860670498482822</c:v>
                </c:pt>
                <c:pt idx="64">
                  <c:v>0.846413488896812</c:v>
                </c:pt>
                <c:pt idx="65">
                  <c:v>0.83311432558214</c:v>
                </c:pt>
                <c:pt idx="66">
                  <c:v>0.843663186428296</c:v>
                </c:pt>
                <c:pt idx="67">
                  <c:v>0.850121039644651</c:v>
                </c:pt>
                <c:pt idx="68">
                  <c:v>0.875005140783791</c:v>
                </c:pt>
                <c:pt idx="69">
                  <c:v>0.891595711843768</c:v>
                </c:pt>
                <c:pt idx="70">
                  <c:v>0.912822546887322</c:v>
                </c:pt>
                <c:pt idx="71">
                  <c:v>0.935910235417832</c:v>
                </c:pt>
                <c:pt idx="72">
                  <c:v>0.967154519397191</c:v>
                </c:pt>
                <c:pt idx="73">
                  <c:v>0.984525304356545</c:v>
                </c:pt>
                <c:pt idx="74">
                  <c:v>1.0079146105102</c:v>
                </c:pt>
                <c:pt idx="75">
                  <c:v>0.993618298929392</c:v>
                </c:pt>
                <c:pt idx="76">
                  <c:v>1.01105953956279</c:v>
                </c:pt>
                <c:pt idx="77">
                  <c:v>1.01644219974947</c:v>
                </c:pt>
                <c:pt idx="78">
                  <c:v>1.00859851073505</c:v>
                </c:pt>
                <c:pt idx="79">
                  <c:v>1.00179408657275</c:v>
                </c:pt>
                <c:pt idx="80">
                  <c:v>1.01663318946111</c:v>
                </c:pt>
                <c:pt idx="81">
                  <c:v>1.01493805985781</c:v>
                </c:pt>
                <c:pt idx="82">
                  <c:v>1.01647602358094</c:v>
                </c:pt>
                <c:pt idx="83">
                  <c:v>1.01963496010976</c:v>
                </c:pt>
                <c:pt idx="84">
                  <c:v>1.02221739482209</c:v>
                </c:pt>
                <c:pt idx="85">
                  <c:v>1.0287918906729</c:v>
                </c:pt>
                <c:pt idx="86">
                  <c:v>1.02903214938364</c:v>
                </c:pt>
                <c:pt idx="87">
                  <c:v>1.03376404032693</c:v>
                </c:pt>
                <c:pt idx="88">
                  <c:v>1.03446089254761</c:v>
                </c:pt>
                <c:pt idx="89">
                  <c:v>1.03504772389507</c:v>
                </c:pt>
                <c:pt idx="90">
                  <c:v>1.03553309588025</c:v>
                </c:pt>
                <c:pt idx="91">
                  <c:v>1.03327402928813</c:v>
                </c:pt>
                <c:pt idx="92">
                  <c:v>1.02979228649339</c:v>
                </c:pt>
                <c:pt idx="93">
                  <c:v>1.02697736263463</c:v>
                </c:pt>
                <c:pt idx="94">
                  <c:v>1.02460066950734</c:v>
                </c:pt>
                <c:pt idx="95">
                  <c:v>1.01942849956266</c:v>
                </c:pt>
                <c:pt idx="96">
                  <c:v>1.01521489203997</c:v>
                </c:pt>
                <c:pt idx="97">
                  <c:v>1.00875658356191</c:v>
                </c:pt>
                <c:pt idx="98">
                  <c:v>1.00657409817151</c:v>
                </c:pt>
                <c:pt idx="99">
                  <c:v>1.00235495215664</c:v>
                </c:pt>
                <c:pt idx="100">
                  <c:v>0.996797523735164</c:v>
                </c:pt>
                <c:pt idx="101">
                  <c:v>0.993823795781782</c:v>
                </c:pt>
                <c:pt idx="102">
                  <c:v>0.989698430769061</c:v>
                </c:pt>
                <c:pt idx="103">
                  <c:v>0.986980759913735</c:v>
                </c:pt>
                <c:pt idx="104">
                  <c:v>0.986369255370787</c:v>
                </c:pt>
                <c:pt idx="105">
                  <c:v>0.981347669161076</c:v>
                </c:pt>
                <c:pt idx="106">
                  <c:v>0.981345501332522</c:v>
                </c:pt>
                <c:pt idx="107">
                  <c:v>0.981586736482711</c:v>
                </c:pt>
                <c:pt idx="108">
                  <c:v>0.981568384330209</c:v>
                </c:pt>
                <c:pt idx="109">
                  <c:v>0.98105092046645</c:v>
                </c:pt>
                <c:pt idx="110">
                  <c:v>0.982464256997364</c:v>
                </c:pt>
                <c:pt idx="111">
                  <c:v>0.984867709080753</c:v>
                </c:pt>
                <c:pt idx="112">
                  <c:v>0.985617800932734</c:v>
                </c:pt>
                <c:pt idx="113">
                  <c:v>0.988814607056805</c:v>
                </c:pt>
                <c:pt idx="114">
                  <c:v>0.990996273044867</c:v>
                </c:pt>
                <c:pt idx="115">
                  <c:v>0.992930243715904</c:v>
                </c:pt>
                <c:pt idx="116">
                  <c:v>0.995478585421537</c:v>
                </c:pt>
                <c:pt idx="117">
                  <c:v>0.999045601414311</c:v>
                </c:pt>
                <c:pt idx="118">
                  <c:v>0.999625391050374</c:v>
                </c:pt>
                <c:pt idx="119">
                  <c:v>1.00201531914027</c:v>
                </c:pt>
                <c:pt idx="120">
                  <c:v>1.00395295653978</c:v>
                </c:pt>
                <c:pt idx="121">
                  <c:v>1.005794217242198</c:v>
                </c:pt>
                <c:pt idx="122">
                  <c:v>1.00654532457304</c:v>
                </c:pt>
                <c:pt idx="123">
                  <c:v>1.00702517687174</c:v>
                </c:pt>
                <c:pt idx="124">
                  <c:v>1.0076910256327</c:v>
                </c:pt>
                <c:pt idx="125">
                  <c:v>1.00852246279339</c:v>
                </c:pt>
                <c:pt idx="126">
                  <c:v>1.00764145625942</c:v>
                </c:pt>
                <c:pt idx="127">
                  <c:v>1.00708851793764</c:v>
                </c:pt>
                <c:pt idx="128">
                  <c:v>1.00714208320812</c:v>
                </c:pt>
                <c:pt idx="129">
                  <c:v>1.00642819407445</c:v>
                </c:pt>
                <c:pt idx="130">
                  <c:v>1.00557506954257</c:v>
                </c:pt>
                <c:pt idx="131">
                  <c:v>1.00453894680755</c:v>
                </c:pt>
                <c:pt idx="132">
                  <c:v>1.00404283693488</c:v>
                </c:pt>
                <c:pt idx="133">
                  <c:v>1.0027406450499</c:v>
                </c:pt>
                <c:pt idx="134">
                  <c:v>1.00225572099527</c:v>
                </c:pt>
                <c:pt idx="135">
                  <c:v>1.00151717798505</c:v>
                </c:pt>
                <c:pt idx="136">
                  <c:v>1.00075553824864</c:v>
                </c:pt>
                <c:pt idx="137">
                  <c:v>0.999741828871923</c:v>
                </c:pt>
                <c:pt idx="138">
                  <c:v>0.999669257638139</c:v>
                </c:pt>
                <c:pt idx="139">
                  <c:v>0.998816280410917</c:v>
                </c:pt>
                <c:pt idx="140">
                  <c:v>0.998755430571965</c:v>
                </c:pt>
                <c:pt idx="141">
                  <c:v>0.99796855593345</c:v>
                </c:pt>
                <c:pt idx="142">
                  <c:v>0.997930771624417</c:v>
                </c:pt>
                <c:pt idx="143">
                  <c:v>0.997806623022793</c:v>
                </c:pt>
                <c:pt idx="144">
                  <c:v>0.997629556461175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MD!$V$1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MD!$V$2:$V$492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0.0003860086</c:v>
                </c:pt>
                <c:pt idx="58">
                  <c:v>0.002452264</c:v>
                </c:pt>
                <c:pt idx="59">
                  <c:v>0.01035604</c:v>
                </c:pt>
                <c:pt idx="60">
                  <c:v>0.03275449</c:v>
                </c:pt>
                <c:pt idx="61">
                  <c:v>0.07791057</c:v>
                </c:pt>
                <c:pt idx="62">
                  <c:v>0.1509788</c:v>
                </c:pt>
                <c:pt idx="63">
                  <c:v>0.2632115</c:v>
                </c:pt>
                <c:pt idx="64">
                  <c:v>0.3904834</c:v>
                </c:pt>
                <c:pt idx="65">
                  <c:v>0.5593504</c:v>
                </c:pt>
                <c:pt idx="66">
                  <c:v>0.7212177</c:v>
                </c:pt>
                <c:pt idx="67">
                  <c:v>0.8681025</c:v>
                </c:pt>
                <c:pt idx="68">
                  <c:v>1.015116</c:v>
                </c:pt>
                <c:pt idx="69">
                  <c:v>1.155993</c:v>
                </c:pt>
                <c:pt idx="70">
                  <c:v>1.26508</c:v>
                </c:pt>
                <c:pt idx="71">
                  <c:v>1.343091</c:v>
                </c:pt>
                <c:pt idx="72">
                  <c:v>1.387758</c:v>
                </c:pt>
                <c:pt idx="73">
                  <c:v>1.437285</c:v>
                </c:pt>
                <c:pt idx="74">
                  <c:v>1.465466</c:v>
                </c:pt>
                <c:pt idx="75">
                  <c:v>1.47058</c:v>
                </c:pt>
                <c:pt idx="76">
                  <c:v>1.491435</c:v>
                </c:pt>
                <c:pt idx="77">
                  <c:v>1.492248</c:v>
                </c:pt>
                <c:pt idx="78">
                  <c:v>1.491808</c:v>
                </c:pt>
                <c:pt idx="79">
                  <c:v>1.483752</c:v>
                </c:pt>
                <c:pt idx="80">
                  <c:v>1.457705</c:v>
                </c:pt>
                <c:pt idx="81">
                  <c:v>1.428662</c:v>
                </c:pt>
                <c:pt idx="82">
                  <c:v>1.398997</c:v>
                </c:pt>
                <c:pt idx="83">
                  <c:v>1.383637</c:v>
                </c:pt>
                <c:pt idx="84">
                  <c:v>1.363155</c:v>
                </c:pt>
                <c:pt idx="85">
                  <c:v>1.332233</c:v>
                </c:pt>
                <c:pt idx="86">
                  <c:v>1.32178</c:v>
                </c:pt>
                <c:pt idx="87">
                  <c:v>1.308001</c:v>
                </c:pt>
                <c:pt idx="88">
                  <c:v>1.282638</c:v>
                </c:pt>
                <c:pt idx="89">
                  <c:v>1.251266</c:v>
                </c:pt>
                <c:pt idx="90">
                  <c:v>1.233626</c:v>
                </c:pt>
                <c:pt idx="91">
                  <c:v>1.212919</c:v>
                </c:pt>
                <c:pt idx="92">
                  <c:v>1.190503</c:v>
                </c:pt>
                <c:pt idx="93">
                  <c:v>1.174044</c:v>
                </c:pt>
                <c:pt idx="94">
                  <c:v>1.152587</c:v>
                </c:pt>
                <c:pt idx="95">
                  <c:v>1.134089</c:v>
                </c:pt>
                <c:pt idx="96">
                  <c:v>1.100814</c:v>
                </c:pt>
                <c:pt idx="97">
                  <c:v>1.066764</c:v>
                </c:pt>
                <c:pt idx="98">
                  <c:v>1.042065</c:v>
                </c:pt>
                <c:pt idx="99">
                  <c:v>1.026293</c:v>
                </c:pt>
                <c:pt idx="100">
                  <c:v>1.006327</c:v>
                </c:pt>
                <c:pt idx="101">
                  <c:v>0.9749172</c:v>
                </c:pt>
                <c:pt idx="102">
                  <c:v>0.9556248</c:v>
                </c:pt>
                <c:pt idx="103">
                  <c:v>0.9448116</c:v>
                </c:pt>
                <c:pt idx="104">
                  <c:v>0.9225818</c:v>
                </c:pt>
                <c:pt idx="105">
                  <c:v>0.9056842</c:v>
                </c:pt>
                <c:pt idx="106">
                  <c:v>0.894227</c:v>
                </c:pt>
                <c:pt idx="107">
                  <c:v>0.873297</c:v>
                </c:pt>
                <c:pt idx="108">
                  <c:v>0.8646983</c:v>
                </c:pt>
                <c:pt idx="109">
                  <c:v>0.8561876</c:v>
                </c:pt>
                <c:pt idx="110">
                  <c:v>0.8493353</c:v>
                </c:pt>
                <c:pt idx="111">
                  <c:v>0.8373608</c:v>
                </c:pt>
                <c:pt idx="112">
                  <c:v>0.8377706</c:v>
                </c:pt>
                <c:pt idx="113">
                  <c:v>0.8190849</c:v>
                </c:pt>
                <c:pt idx="114">
                  <c:v>0.8300418</c:v>
                </c:pt>
                <c:pt idx="115">
                  <c:v>0.8379904</c:v>
                </c:pt>
                <c:pt idx="116">
                  <c:v>0.8484984</c:v>
                </c:pt>
                <c:pt idx="117">
                  <c:v>0.8544195</c:v>
                </c:pt>
                <c:pt idx="118">
                  <c:v>0.8685903</c:v>
                </c:pt>
                <c:pt idx="119">
                  <c:v>0.8885903</c:v>
                </c:pt>
                <c:pt idx="120">
                  <c:v>0.9018847</c:v>
                </c:pt>
                <c:pt idx="121">
                  <c:v>0.9189546</c:v>
                </c:pt>
                <c:pt idx="122">
                  <c:v>0.9363647</c:v>
                </c:pt>
                <c:pt idx="123">
                  <c:v>0.9555117</c:v>
                </c:pt>
                <c:pt idx="124">
                  <c:v>0.9631215</c:v>
                </c:pt>
                <c:pt idx="125">
                  <c:v>0.9787968</c:v>
                </c:pt>
                <c:pt idx="126">
                  <c:v>0.9871175</c:v>
                </c:pt>
                <c:pt idx="127">
                  <c:v>1.000896</c:v>
                </c:pt>
                <c:pt idx="128">
                  <c:v>1.008933</c:v>
                </c:pt>
                <c:pt idx="129">
                  <c:v>1.008101</c:v>
                </c:pt>
                <c:pt idx="130">
                  <c:v>1.01428</c:v>
                </c:pt>
                <c:pt idx="131">
                  <c:v>1.021476</c:v>
                </c:pt>
                <c:pt idx="132">
                  <c:v>1.02403</c:v>
                </c:pt>
                <c:pt idx="133">
                  <c:v>1.024326</c:v>
                </c:pt>
                <c:pt idx="134">
                  <c:v>1.033129</c:v>
                </c:pt>
                <c:pt idx="135">
                  <c:v>1.023674</c:v>
                </c:pt>
                <c:pt idx="136">
                  <c:v>1.023559</c:v>
                </c:pt>
                <c:pt idx="137">
                  <c:v>1.025076</c:v>
                </c:pt>
                <c:pt idx="138">
                  <c:v>1.028217</c:v>
                </c:pt>
                <c:pt idx="139">
                  <c:v>1.021415</c:v>
                </c:pt>
                <c:pt idx="140">
                  <c:v>1.019586</c:v>
                </c:pt>
                <c:pt idx="141">
                  <c:v>1.024206</c:v>
                </c:pt>
                <c:pt idx="142">
                  <c:v>1.03145</c:v>
                </c:pt>
                <c:pt idx="143">
                  <c:v>1.02575</c:v>
                </c:pt>
                <c:pt idx="144">
                  <c:v>1.023627</c:v>
                </c:pt>
                <c:pt idx="145">
                  <c:v>1.03051</c:v>
                </c:pt>
                <c:pt idx="146">
                  <c:v>1.033274</c:v>
                </c:pt>
                <c:pt idx="147">
                  <c:v>1.034854</c:v>
                </c:pt>
                <c:pt idx="148">
                  <c:v>1.036078</c:v>
                </c:pt>
                <c:pt idx="149">
                  <c:v>1.033526</c:v>
                </c:pt>
                <c:pt idx="150">
                  <c:v>1.036598</c:v>
                </c:pt>
                <c:pt idx="151">
                  <c:v>1.035564</c:v>
                </c:pt>
                <c:pt idx="152">
                  <c:v>1.030637</c:v>
                </c:pt>
                <c:pt idx="153">
                  <c:v>1.02974</c:v>
                </c:pt>
                <c:pt idx="154">
                  <c:v>1.033947</c:v>
                </c:pt>
                <c:pt idx="155">
                  <c:v>1.03633</c:v>
                </c:pt>
                <c:pt idx="156">
                  <c:v>1.031104</c:v>
                </c:pt>
                <c:pt idx="157">
                  <c:v>1.029811</c:v>
                </c:pt>
                <c:pt idx="158">
                  <c:v>1.030371</c:v>
                </c:pt>
                <c:pt idx="159">
                  <c:v>1.026046</c:v>
                </c:pt>
                <c:pt idx="160">
                  <c:v>1.021693</c:v>
                </c:pt>
                <c:pt idx="161">
                  <c:v>1.022753</c:v>
                </c:pt>
                <c:pt idx="162">
                  <c:v>1.01699</c:v>
                </c:pt>
                <c:pt idx="163">
                  <c:v>1.015339</c:v>
                </c:pt>
                <c:pt idx="164">
                  <c:v>1.010255</c:v>
                </c:pt>
                <c:pt idx="165">
                  <c:v>1.006004</c:v>
                </c:pt>
                <c:pt idx="166">
                  <c:v>1.007453</c:v>
                </c:pt>
                <c:pt idx="167">
                  <c:v>1.008498</c:v>
                </c:pt>
                <c:pt idx="168">
                  <c:v>1.008472</c:v>
                </c:pt>
                <c:pt idx="169">
                  <c:v>1.010533</c:v>
                </c:pt>
                <c:pt idx="170">
                  <c:v>1.002001</c:v>
                </c:pt>
                <c:pt idx="171">
                  <c:v>0.9969265</c:v>
                </c:pt>
                <c:pt idx="172">
                  <c:v>0.9965283</c:v>
                </c:pt>
                <c:pt idx="173">
                  <c:v>0.997577</c:v>
                </c:pt>
                <c:pt idx="174">
                  <c:v>0.9920238</c:v>
                </c:pt>
                <c:pt idx="175">
                  <c:v>0.9906123</c:v>
                </c:pt>
                <c:pt idx="176">
                  <c:v>0.9868313</c:v>
                </c:pt>
                <c:pt idx="177">
                  <c:v>0.9857539</c:v>
                </c:pt>
                <c:pt idx="178">
                  <c:v>0.9841337</c:v>
                </c:pt>
                <c:pt idx="179">
                  <c:v>0.9905425</c:v>
                </c:pt>
                <c:pt idx="180">
                  <c:v>0.9917007</c:v>
                </c:pt>
                <c:pt idx="181">
                  <c:v>0.9919914</c:v>
                </c:pt>
                <c:pt idx="182">
                  <c:v>0.9895658</c:v>
                </c:pt>
                <c:pt idx="183">
                  <c:v>0.9912</c:v>
                </c:pt>
                <c:pt idx="184">
                  <c:v>0.9909245</c:v>
                </c:pt>
                <c:pt idx="185">
                  <c:v>0.9907653</c:v>
                </c:pt>
                <c:pt idx="186">
                  <c:v>0.9925674</c:v>
                </c:pt>
                <c:pt idx="187">
                  <c:v>0.9872777</c:v>
                </c:pt>
                <c:pt idx="188">
                  <c:v>0.9879369</c:v>
                </c:pt>
                <c:pt idx="189">
                  <c:v>0.9930209</c:v>
                </c:pt>
                <c:pt idx="190">
                  <c:v>0.9954892</c:v>
                </c:pt>
                <c:pt idx="191">
                  <c:v>0.9889431</c:v>
                </c:pt>
                <c:pt idx="192">
                  <c:v>0.9904354</c:v>
                </c:pt>
                <c:pt idx="193">
                  <c:v>0.9870612</c:v>
                </c:pt>
                <c:pt idx="194">
                  <c:v>0.9937242</c:v>
                </c:pt>
                <c:pt idx="195">
                  <c:v>0.9940402</c:v>
                </c:pt>
                <c:pt idx="196">
                  <c:v>0.9923771</c:v>
                </c:pt>
                <c:pt idx="197">
                  <c:v>0.9926713</c:v>
                </c:pt>
                <c:pt idx="198">
                  <c:v>1.002041</c:v>
                </c:pt>
                <c:pt idx="199">
                  <c:v>1.00374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0846744"/>
        <c:axId val="-2108001400"/>
      </c:scatterChart>
      <c:valAx>
        <c:axId val="-209084674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08001400"/>
        <c:crosses val="autoZero"/>
        <c:crossBetween val="midCat"/>
      </c:valAx>
      <c:valAx>
        <c:axId val="-2108001400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9084674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alles_new!$AJ$1</c:f>
              <c:strCache>
                <c:ptCount val="1"/>
                <c:pt idx="0">
                  <c:v>CH3_nmax4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alles_new!$AJ$2:$AJ$146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3.49040139616055E-7</c:v>
                </c:pt>
                <c:pt idx="12" formatCode="0.00E+00">
                  <c:v>0.0168823638968481</c:v>
                </c:pt>
                <c:pt idx="13">
                  <c:v>0.53856734939759</c:v>
                </c:pt>
                <c:pt idx="14">
                  <c:v>1.69809330569948</c:v>
                </c:pt>
                <c:pt idx="15">
                  <c:v>1.77276583706356</c:v>
                </c:pt>
                <c:pt idx="16">
                  <c:v>1.55564479397781</c:v>
                </c:pt>
                <c:pt idx="17">
                  <c:v>1.29981368932038</c:v>
                </c:pt>
                <c:pt idx="18">
                  <c:v>1.16485346409173</c:v>
                </c:pt>
                <c:pt idx="19">
                  <c:v>1.10611794166207</c:v>
                </c:pt>
                <c:pt idx="20">
                  <c:v>0.979573329969729</c:v>
                </c:pt>
                <c:pt idx="21">
                  <c:v>0.850829835847383</c:v>
                </c:pt>
                <c:pt idx="22">
                  <c:v>0.788547772297572</c:v>
                </c:pt>
                <c:pt idx="23">
                  <c:v>0.804434110905729</c:v>
                </c:pt>
                <c:pt idx="24">
                  <c:v>0.909330942028986</c:v>
                </c:pt>
                <c:pt idx="25">
                  <c:v>1.02476253547193</c:v>
                </c:pt>
                <c:pt idx="26">
                  <c:v>1.04600961038961</c:v>
                </c:pt>
                <c:pt idx="27">
                  <c:v>1.0237259519257</c:v>
                </c:pt>
                <c:pt idx="28">
                  <c:v>1.02101093356819</c:v>
                </c:pt>
                <c:pt idx="29">
                  <c:v>1.02824597841065</c:v>
                </c:pt>
                <c:pt idx="30">
                  <c:v>1.0320889427027</c:v>
                </c:pt>
                <c:pt idx="31">
                  <c:v>1.02464315074051</c:v>
                </c:pt>
                <c:pt idx="32">
                  <c:v>1.01378470723306</c:v>
                </c:pt>
                <c:pt idx="33">
                  <c:v>1.00270865198711</c:v>
                </c:pt>
                <c:pt idx="34">
                  <c:v>0.994596950748019</c:v>
                </c:pt>
                <c:pt idx="35">
                  <c:v>0.988720127901467</c:v>
                </c:pt>
                <c:pt idx="36">
                  <c:v>0.985370251271314</c:v>
                </c:pt>
                <c:pt idx="37">
                  <c:v>0.985785406012917</c:v>
                </c:pt>
                <c:pt idx="38">
                  <c:v>0.989997173415845</c:v>
                </c:pt>
                <c:pt idx="39">
                  <c:v>0.996377774099074</c:v>
                </c:pt>
                <c:pt idx="40">
                  <c:v>1.0019076984127</c:v>
                </c:pt>
                <c:pt idx="41">
                  <c:v>1.00608198567855</c:v>
                </c:pt>
                <c:pt idx="42">
                  <c:v>1.00730435125369</c:v>
                </c:pt>
                <c:pt idx="43">
                  <c:v>1.00615200020858</c:v>
                </c:pt>
                <c:pt idx="44">
                  <c:v>1.00410090022127</c:v>
                </c:pt>
                <c:pt idx="45">
                  <c:v>1.00173417440758</c:v>
                </c:pt>
                <c:pt idx="46">
                  <c:v>0.999948250888222</c:v>
                </c:pt>
                <c:pt idx="47">
                  <c:v>0.998784493148275</c:v>
                </c:pt>
                <c:pt idx="48">
                  <c:v>0.998441342604511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alles_new!$AK$1</c:f>
              <c:strCache>
                <c:ptCount val="1"/>
                <c:pt idx="0">
                  <c:v>CH3_dipole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alles_new!$AK$2:$AK$146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 formatCode="0.00E+00">
                  <c:v>3.49040139616055E-7</c:v>
                </c:pt>
                <c:pt idx="12" formatCode="0.00E+00">
                  <c:v>0.014058782234957</c:v>
                </c:pt>
                <c:pt idx="13">
                  <c:v>0.501365819277108</c:v>
                </c:pt>
                <c:pt idx="14">
                  <c:v>1.66900352331605</c:v>
                </c:pt>
                <c:pt idx="15">
                  <c:v>1.74913087735004</c:v>
                </c:pt>
                <c:pt idx="16">
                  <c:v>1.52388460380349</c:v>
                </c:pt>
                <c:pt idx="17">
                  <c:v>1.25484296116505</c:v>
                </c:pt>
                <c:pt idx="18">
                  <c:v>1.11453273989136</c:v>
                </c:pt>
                <c:pt idx="19">
                  <c:v>1.06781651623554</c:v>
                </c:pt>
                <c:pt idx="20">
                  <c:v>0.965991619576185</c:v>
                </c:pt>
                <c:pt idx="21">
                  <c:v>0.871750283939657</c:v>
                </c:pt>
                <c:pt idx="22">
                  <c:v>0.840928618988902</c:v>
                </c:pt>
                <c:pt idx="23">
                  <c:v>0.872653545286506</c:v>
                </c:pt>
                <c:pt idx="24">
                  <c:v>0.939121794340931</c:v>
                </c:pt>
                <c:pt idx="25">
                  <c:v>0.995516394201104</c:v>
                </c:pt>
                <c:pt idx="26">
                  <c:v>1.01204065800865</c:v>
                </c:pt>
                <c:pt idx="27">
                  <c:v>1.01136704725484</c:v>
                </c:pt>
                <c:pt idx="28">
                  <c:v>1.0194206794162</c:v>
                </c:pt>
                <c:pt idx="29">
                  <c:v>1.03057106568673</c:v>
                </c:pt>
                <c:pt idx="30">
                  <c:v>1.03502569729729</c:v>
                </c:pt>
                <c:pt idx="31">
                  <c:v>1.02993179549604</c:v>
                </c:pt>
                <c:pt idx="32">
                  <c:v>1.01966843283581</c:v>
                </c:pt>
                <c:pt idx="33">
                  <c:v>1.00592547261008</c:v>
                </c:pt>
                <c:pt idx="34">
                  <c:v>0.993375046226258</c:v>
                </c:pt>
                <c:pt idx="35">
                  <c:v>0.984860546344545</c:v>
                </c:pt>
                <c:pt idx="36">
                  <c:v>0.981499971582417</c:v>
                </c:pt>
                <c:pt idx="37">
                  <c:v>0.982812247822428</c:v>
                </c:pt>
                <c:pt idx="38">
                  <c:v>0.988556514193461</c:v>
                </c:pt>
                <c:pt idx="39">
                  <c:v>0.995895787597103</c:v>
                </c:pt>
                <c:pt idx="40">
                  <c:v>1.00186711111111</c:v>
                </c:pt>
                <c:pt idx="41">
                  <c:v>1.00645238804272</c:v>
                </c:pt>
                <c:pt idx="42">
                  <c:v>1.00795061316108</c:v>
                </c:pt>
                <c:pt idx="43">
                  <c:v>1.00687414433206</c:v>
                </c:pt>
                <c:pt idx="44">
                  <c:v>1.00470723999195</c:v>
                </c:pt>
                <c:pt idx="45">
                  <c:v>1.00216673933648</c:v>
                </c:pt>
                <c:pt idx="46">
                  <c:v>1.0000426810604</c:v>
                </c:pt>
                <c:pt idx="47">
                  <c:v>0.998510421644431</c:v>
                </c:pt>
                <c:pt idx="48">
                  <c:v>0.997788739806007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'Macintosh HD:Users:Hostiphre:Desktop:34_mdft_to_the_title:[10._app_solutes.xlsx]MD'!$V$1</c:f>
              <c:strCache>
                <c:ptCount val="1"/>
                <c:pt idx="0">
                  <c:v>CH3_MD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'Macintosh HD:Users:Hostiphre:Desktop:34_mdft_to_the_title:[10._app_solutes.xlsx]MD'!$A$2:$A$492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'Macintosh HD:Users:Hostiphre:Desktop:34_mdft_to_the_title:[10._app_solutes.xlsx]MD'!$V$2:$V$492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0.0003860086</c:v>
                </c:pt>
                <c:pt idx="58">
                  <c:v>0.002452264</c:v>
                </c:pt>
                <c:pt idx="59">
                  <c:v>0.01035604</c:v>
                </c:pt>
                <c:pt idx="60">
                  <c:v>0.03275449</c:v>
                </c:pt>
                <c:pt idx="61">
                  <c:v>0.07791057</c:v>
                </c:pt>
                <c:pt idx="62">
                  <c:v>0.1509788</c:v>
                </c:pt>
                <c:pt idx="63">
                  <c:v>0.2632115</c:v>
                </c:pt>
                <c:pt idx="64">
                  <c:v>0.3904834</c:v>
                </c:pt>
                <c:pt idx="65">
                  <c:v>0.5593504</c:v>
                </c:pt>
                <c:pt idx="66">
                  <c:v>0.7212177</c:v>
                </c:pt>
                <c:pt idx="67">
                  <c:v>0.8681025</c:v>
                </c:pt>
                <c:pt idx="68">
                  <c:v>1.015116</c:v>
                </c:pt>
                <c:pt idx="69">
                  <c:v>1.155993</c:v>
                </c:pt>
                <c:pt idx="70">
                  <c:v>1.26508</c:v>
                </c:pt>
                <c:pt idx="71">
                  <c:v>1.343091</c:v>
                </c:pt>
                <c:pt idx="72">
                  <c:v>1.387758</c:v>
                </c:pt>
                <c:pt idx="73">
                  <c:v>1.437285</c:v>
                </c:pt>
                <c:pt idx="74">
                  <c:v>1.465466</c:v>
                </c:pt>
                <c:pt idx="75">
                  <c:v>1.47058</c:v>
                </c:pt>
                <c:pt idx="76">
                  <c:v>1.491435</c:v>
                </c:pt>
                <c:pt idx="77">
                  <c:v>1.492248</c:v>
                </c:pt>
                <c:pt idx="78">
                  <c:v>1.491808</c:v>
                </c:pt>
                <c:pt idx="79">
                  <c:v>1.483752</c:v>
                </c:pt>
                <c:pt idx="80">
                  <c:v>1.457705</c:v>
                </c:pt>
                <c:pt idx="81">
                  <c:v>1.428662</c:v>
                </c:pt>
                <c:pt idx="82">
                  <c:v>1.398997</c:v>
                </c:pt>
                <c:pt idx="83">
                  <c:v>1.383637</c:v>
                </c:pt>
                <c:pt idx="84">
                  <c:v>1.363155</c:v>
                </c:pt>
                <c:pt idx="85">
                  <c:v>1.332233</c:v>
                </c:pt>
                <c:pt idx="86">
                  <c:v>1.32178</c:v>
                </c:pt>
                <c:pt idx="87">
                  <c:v>1.308001</c:v>
                </c:pt>
                <c:pt idx="88">
                  <c:v>1.282638</c:v>
                </c:pt>
                <c:pt idx="89">
                  <c:v>1.251266</c:v>
                </c:pt>
                <c:pt idx="90">
                  <c:v>1.233626</c:v>
                </c:pt>
                <c:pt idx="91">
                  <c:v>1.212919</c:v>
                </c:pt>
                <c:pt idx="92">
                  <c:v>1.190503</c:v>
                </c:pt>
                <c:pt idx="93">
                  <c:v>1.174044</c:v>
                </c:pt>
                <c:pt idx="94">
                  <c:v>1.152587</c:v>
                </c:pt>
                <c:pt idx="95">
                  <c:v>1.134089</c:v>
                </c:pt>
                <c:pt idx="96">
                  <c:v>1.100814</c:v>
                </c:pt>
                <c:pt idx="97">
                  <c:v>1.066764</c:v>
                </c:pt>
                <c:pt idx="98">
                  <c:v>1.042065</c:v>
                </c:pt>
                <c:pt idx="99">
                  <c:v>1.026293</c:v>
                </c:pt>
                <c:pt idx="100">
                  <c:v>1.006327</c:v>
                </c:pt>
                <c:pt idx="101">
                  <c:v>0.9749172</c:v>
                </c:pt>
                <c:pt idx="102">
                  <c:v>0.9556248</c:v>
                </c:pt>
                <c:pt idx="103">
                  <c:v>0.9448116</c:v>
                </c:pt>
                <c:pt idx="104">
                  <c:v>0.9225818</c:v>
                </c:pt>
                <c:pt idx="105">
                  <c:v>0.9056842</c:v>
                </c:pt>
                <c:pt idx="106">
                  <c:v>0.894227</c:v>
                </c:pt>
                <c:pt idx="107">
                  <c:v>0.873297</c:v>
                </c:pt>
                <c:pt idx="108">
                  <c:v>0.8646983</c:v>
                </c:pt>
                <c:pt idx="109">
                  <c:v>0.8561876</c:v>
                </c:pt>
                <c:pt idx="110">
                  <c:v>0.8493353</c:v>
                </c:pt>
                <c:pt idx="111">
                  <c:v>0.8373608</c:v>
                </c:pt>
                <c:pt idx="112">
                  <c:v>0.8377706</c:v>
                </c:pt>
                <c:pt idx="113">
                  <c:v>0.8190849</c:v>
                </c:pt>
                <c:pt idx="114">
                  <c:v>0.8300418</c:v>
                </c:pt>
                <c:pt idx="115">
                  <c:v>0.8379904</c:v>
                </c:pt>
                <c:pt idx="116">
                  <c:v>0.8484984</c:v>
                </c:pt>
                <c:pt idx="117">
                  <c:v>0.8544195</c:v>
                </c:pt>
                <c:pt idx="118">
                  <c:v>0.8685903</c:v>
                </c:pt>
                <c:pt idx="119">
                  <c:v>0.8885903</c:v>
                </c:pt>
                <c:pt idx="120">
                  <c:v>0.9018847</c:v>
                </c:pt>
                <c:pt idx="121">
                  <c:v>0.9189546</c:v>
                </c:pt>
                <c:pt idx="122">
                  <c:v>0.9363647</c:v>
                </c:pt>
                <c:pt idx="123">
                  <c:v>0.9555117</c:v>
                </c:pt>
                <c:pt idx="124">
                  <c:v>0.9631215</c:v>
                </c:pt>
                <c:pt idx="125">
                  <c:v>0.9787968</c:v>
                </c:pt>
                <c:pt idx="126">
                  <c:v>0.9871175</c:v>
                </c:pt>
                <c:pt idx="127">
                  <c:v>1.000896</c:v>
                </c:pt>
                <c:pt idx="128">
                  <c:v>1.008933</c:v>
                </c:pt>
                <c:pt idx="129">
                  <c:v>1.008101</c:v>
                </c:pt>
                <c:pt idx="130">
                  <c:v>1.01428</c:v>
                </c:pt>
                <c:pt idx="131">
                  <c:v>1.021476</c:v>
                </c:pt>
                <c:pt idx="132">
                  <c:v>1.02403</c:v>
                </c:pt>
                <c:pt idx="133">
                  <c:v>1.024326</c:v>
                </c:pt>
                <c:pt idx="134">
                  <c:v>1.033129</c:v>
                </c:pt>
                <c:pt idx="135">
                  <c:v>1.023674</c:v>
                </c:pt>
                <c:pt idx="136">
                  <c:v>1.023559</c:v>
                </c:pt>
                <c:pt idx="137">
                  <c:v>1.025076</c:v>
                </c:pt>
                <c:pt idx="138">
                  <c:v>1.028217</c:v>
                </c:pt>
                <c:pt idx="139">
                  <c:v>1.021415</c:v>
                </c:pt>
                <c:pt idx="140">
                  <c:v>1.019586</c:v>
                </c:pt>
                <c:pt idx="141">
                  <c:v>1.024206</c:v>
                </c:pt>
                <c:pt idx="142">
                  <c:v>1.03145</c:v>
                </c:pt>
                <c:pt idx="143">
                  <c:v>1.02575</c:v>
                </c:pt>
                <c:pt idx="144">
                  <c:v>1.023627</c:v>
                </c:pt>
                <c:pt idx="145">
                  <c:v>1.03051</c:v>
                </c:pt>
                <c:pt idx="146">
                  <c:v>1.033274</c:v>
                </c:pt>
                <c:pt idx="147">
                  <c:v>1.034854</c:v>
                </c:pt>
                <c:pt idx="148">
                  <c:v>1.036078</c:v>
                </c:pt>
                <c:pt idx="149">
                  <c:v>1.033526</c:v>
                </c:pt>
                <c:pt idx="150">
                  <c:v>1.036598</c:v>
                </c:pt>
                <c:pt idx="151">
                  <c:v>1.035564</c:v>
                </c:pt>
                <c:pt idx="152">
                  <c:v>1.030637</c:v>
                </c:pt>
                <c:pt idx="153">
                  <c:v>1.02974</c:v>
                </c:pt>
                <c:pt idx="154">
                  <c:v>1.033947</c:v>
                </c:pt>
                <c:pt idx="155">
                  <c:v>1.03633</c:v>
                </c:pt>
                <c:pt idx="156">
                  <c:v>1.031104</c:v>
                </c:pt>
                <c:pt idx="157">
                  <c:v>1.029811</c:v>
                </c:pt>
                <c:pt idx="158">
                  <c:v>1.030371</c:v>
                </c:pt>
                <c:pt idx="159">
                  <c:v>1.026046</c:v>
                </c:pt>
                <c:pt idx="160">
                  <c:v>1.021693</c:v>
                </c:pt>
                <c:pt idx="161">
                  <c:v>1.022753</c:v>
                </c:pt>
                <c:pt idx="162">
                  <c:v>1.01699</c:v>
                </c:pt>
                <c:pt idx="163">
                  <c:v>1.015339</c:v>
                </c:pt>
                <c:pt idx="164">
                  <c:v>1.010255</c:v>
                </c:pt>
                <c:pt idx="165">
                  <c:v>1.006004</c:v>
                </c:pt>
                <c:pt idx="166">
                  <c:v>1.007453</c:v>
                </c:pt>
                <c:pt idx="167">
                  <c:v>1.008498</c:v>
                </c:pt>
                <c:pt idx="168">
                  <c:v>1.008472</c:v>
                </c:pt>
                <c:pt idx="169">
                  <c:v>1.010533</c:v>
                </c:pt>
                <c:pt idx="170">
                  <c:v>1.002001</c:v>
                </c:pt>
                <c:pt idx="171">
                  <c:v>0.9969265</c:v>
                </c:pt>
                <c:pt idx="172">
                  <c:v>0.9965283</c:v>
                </c:pt>
                <c:pt idx="173">
                  <c:v>0.997577</c:v>
                </c:pt>
                <c:pt idx="174">
                  <c:v>0.9920238</c:v>
                </c:pt>
                <c:pt idx="175">
                  <c:v>0.9906123</c:v>
                </c:pt>
                <c:pt idx="176">
                  <c:v>0.9868313</c:v>
                </c:pt>
                <c:pt idx="177">
                  <c:v>0.9857539</c:v>
                </c:pt>
                <c:pt idx="178">
                  <c:v>0.9841337</c:v>
                </c:pt>
                <c:pt idx="179">
                  <c:v>0.9905425</c:v>
                </c:pt>
                <c:pt idx="180">
                  <c:v>0.9917007</c:v>
                </c:pt>
                <c:pt idx="181">
                  <c:v>0.9919914</c:v>
                </c:pt>
                <c:pt idx="182">
                  <c:v>0.9895658</c:v>
                </c:pt>
                <c:pt idx="183">
                  <c:v>0.9912</c:v>
                </c:pt>
                <c:pt idx="184">
                  <c:v>0.9909245</c:v>
                </c:pt>
                <c:pt idx="185">
                  <c:v>0.9907653</c:v>
                </c:pt>
                <c:pt idx="186">
                  <c:v>0.9925674</c:v>
                </c:pt>
                <c:pt idx="187">
                  <c:v>0.9872777</c:v>
                </c:pt>
                <c:pt idx="188">
                  <c:v>0.9879369</c:v>
                </c:pt>
                <c:pt idx="189">
                  <c:v>0.9930209</c:v>
                </c:pt>
                <c:pt idx="190">
                  <c:v>0.9954892</c:v>
                </c:pt>
                <c:pt idx="191">
                  <c:v>0.9889431</c:v>
                </c:pt>
                <c:pt idx="192">
                  <c:v>0.9904354</c:v>
                </c:pt>
                <c:pt idx="193">
                  <c:v>0.9870612</c:v>
                </c:pt>
                <c:pt idx="194">
                  <c:v>0.9937242</c:v>
                </c:pt>
                <c:pt idx="195">
                  <c:v>0.9940402</c:v>
                </c:pt>
                <c:pt idx="196">
                  <c:v>0.9923771</c:v>
                </c:pt>
                <c:pt idx="197">
                  <c:v>0.9926713</c:v>
                </c:pt>
                <c:pt idx="198">
                  <c:v>1.002041</c:v>
                </c:pt>
                <c:pt idx="199">
                  <c:v>1.00374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7751304"/>
        <c:axId val="-2128302776"/>
      </c:scatterChart>
      <c:valAx>
        <c:axId val="-2127751304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28302776"/>
        <c:crosses val="autoZero"/>
        <c:crossBetween val="midCat"/>
      </c:valAx>
      <c:valAx>
        <c:axId val="-2128302776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27751304"/>
        <c:crosses val="autoZero"/>
        <c:crossBetween val="midCat"/>
        <c:majorUnit val="0.4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931649"/>
              </p:ext>
            </p:extLst>
          </p:nvPr>
        </p:nvGraphicFramePr>
        <p:xfrm>
          <a:off x="0" y="1019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18777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50638" y="-4076"/>
            <a:ext cx="890125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Ethane</a:t>
            </a:r>
            <a:endParaRPr lang="zh-CN" altLang="en-US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2730"/>
              </p:ext>
            </p:extLst>
          </p:nvPr>
        </p:nvGraphicFramePr>
        <p:xfrm>
          <a:off x="0" y="2038"/>
          <a:ext cx="73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21</cp:revision>
  <dcterms:created xsi:type="dcterms:W3CDTF">2016-12-11T20:04:46Z</dcterms:created>
  <dcterms:modified xsi:type="dcterms:W3CDTF">2017-01-02T23:04:50Z</dcterms:modified>
</cp:coreProperties>
</file>