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8640763" cy="3602038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4" d="100"/>
          <a:sy n="144" d="100"/>
        </p:scale>
        <p:origin x="-88" y="-648"/>
      </p:cViewPr>
      <p:guideLst>
        <p:guide orient="horz" pos="1135"/>
        <p:guide pos="27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Hostiphre:Desktop:&#24037;&#20316;&#31807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alles!$AT$1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alles!$AT$2:$AT$146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2.38953178734035E-9</c:v>
                </c:pt>
                <c:pt idx="30" formatCode="0.00E+00">
                  <c:v>1.57088773783354E-5</c:v>
                </c:pt>
                <c:pt idx="31" formatCode="0.00E+00">
                  <c:v>0.00100844384037184</c:v>
                </c:pt>
                <c:pt idx="32" formatCode="0.00E+00">
                  <c:v>0.0159961084182246</c:v>
                </c:pt>
                <c:pt idx="33" formatCode="0.00E+00">
                  <c:v>0.0972591362653501</c:v>
                </c:pt>
                <c:pt idx="34">
                  <c:v>0.377448631714908</c:v>
                </c:pt>
                <c:pt idx="35">
                  <c:v>0.809048189104324</c:v>
                </c:pt>
                <c:pt idx="36">
                  <c:v>1.22719798588042</c:v>
                </c:pt>
                <c:pt idx="37">
                  <c:v>1.46027438501972</c:v>
                </c:pt>
                <c:pt idx="38">
                  <c:v>1.77611611216964</c:v>
                </c:pt>
                <c:pt idx="39">
                  <c:v>1.81107566751819</c:v>
                </c:pt>
                <c:pt idx="40">
                  <c:v>1.60465962842421</c:v>
                </c:pt>
                <c:pt idx="41">
                  <c:v>1.85837745112969</c:v>
                </c:pt>
                <c:pt idx="42">
                  <c:v>1.6405405890895</c:v>
                </c:pt>
                <c:pt idx="43">
                  <c:v>1.59788946953874</c:v>
                </c:pt>
                <c:pt idx="44">
                  <c:v>1.53669477442244</c:v>
                </c:pt>
                <c:pt idx="45">
                  <c:v>1.50747978433021</c:v>
                </c:pt>
                <c:pt idx="46">
                  <c:v>1.43061695003053</c:v>
                </c:pt>
                <c:pt idx="47">
                  <c:v>1.35712798181746</c:v>
                </c:pt>
                <c:pt idx="48">
                  <c:v>1.45297587086205</c:v>
                </c:pt>
                <c:pt idx="49">
                  <c:v>1.28316213056525</c:v>
                </c:pt>
                <c:pt idx="50">
                  <c:v>1.20590317612252</c:v>
                </c:pt>
                <c:pt idx="51">
                  <c:v>1.17973162443852</c:v>
                </c:pt>
                <c:pt idx="52">
                  <c:v>1.11943538490725</c:v>
                </c:pt>
                <c:pt idx="53">
                  <c:v>0.995993843340908</c:v>
                </c:pt>
                <c:pt idx="54">
                  <c:v>0.972699486265457</c:v>
                </c:pt>
                <c:pt idx="55">
                  <c:v>0.918102623361297</c:v>
                </c:pt>
                <c:pt idx="56">
                  <c:v>0.878269252810813</c:v>
                </c:pt>
                <c:pt idx="57">
                  <c:v>0.84084603289625</c:v>
                </c:pt>
                <c:pt idx="58">
                  <c:v>0.810079089052278</c:v>
                </c:pt>
                <c:pt idx="59">
                  <c:v>0.79496792146675</c:v>
                </c:pt>
                <c:pt idx="60">
                  <c:v>0.793554726351111</c:v>
                </c:pt>
                <c:pt idx="61">
                  <c:v>0.766473784871966</c:v>
                </c:pt>
                <c:pt idx="62">
                  <c:v>0.771344821456532</c:v>
                </c:pt>
                <c:pt idx="63">
                  <c:v>0.775756249238525</c:v>
                </c:pt>
                <c:pt idx="64">
                  <c:v>0.797476432255311</c:v>
                </c:pt>
                <c:pt idx="65">
                  <c:v>0.812879119020192</c:v>
                </c:pt>
                <c:pt idx="66">
                  <c:v>0.850858606545376</c:v>
                </c:pt>
                <c:pt idx="67">
                  <c:v>0.899826402507862</c:v>
                </c:pt>
                <c:pt idx="68">
                  <c:v>0.920355941963665</c:v>
                </c:pt>
                <c:pt idx="69">
                  <c:v>0.973787061843069</c:v>
                </c:pt>
                <c:pt idx="70">
                  <c:v>1.01056998727736</c:v>
                </c:pt>
                <c:pt idx="71">
                  <c:v>1.03198983454688</c:v>
                </c:pt>
                <c:pt idx="72">
                  <c:v>1.02940380125178</c:v>
                </c:pt>
                <c:pt idx="73">
                  <c:v>1.04667483782905</c:v>
                </c:pt>
                <c:pt idx="74">
                  <c:v>1.05305270323381</c:v>
                </c:pt>
                <c:pt idx="75">
                  <c:v>1.04731907933338</c:v>
                </c:pt>
                <c:pt idx="76">
                  <c:v>1.04813437501373</c:v>
                </c:pt>
                <c:pt idx="77">
                  <c:v>1.05169850245881</c:v>
                </c:pt>
                <c:pt idx="78">
                  <c:v>1.0466132755052</c:v>
                </c:pt>
                <c:pt idx="79">
                  <c:v>1.05072349742638</c:v>
                </c:pt>
                <c:pt idx="80">
                  <c:v>1.04899707355471</c:v>
                </c:pt>
                <c:pt idx="81">
                  <c:v>1.0417256516315</c:v>
                </c:pt>
                <c:pt idx="82">
                  <c:v>1.03921870980474</c:v>
                </c:pt>
                <c:pt idx="83">
                  <c:v>1.03377557891521</c:v>
                </c:pt>
                <c:pt idx="84">
                  <c:v>1.0286316633886</c:v>
                </c:pt>
                <c:pt idx="85">
                  <c:v>1.02405847132168</c:v>
                </c:pt>
                <c:pt idx="86">
                  <c:v>1.01787106843776</c:v>
                </c:pt>
                <c:pt idx="87">
                  <c:v>1.01488419335898</c:v>
                </c:pt>
                <c:pt idx="88">
                  <c:v>1.0124055877135</c:v>
                </c:pt>
                <c:pt idx="89">
                  <c:v>1.00970579157747</c:v>
                </c:pt>
                <c:pt idx="90">
                  <c:v>1.00708006486497</c:v>
                </c:pt>
                <c:pt idx="91">
                  <c:v>1.00528139535835</c:v>
                </c:pt>
                <c:pt idx="92">
                  <c:v>1.00330804268399</c:v>
                </c:pt>
                <c:pt idx="93">
                  <c:v>1.00178961668258</c:v>
                </c:pt>
                <c:pt idx="94">
                  <c:v>0.999461572116304</c:v>
                </c:pt>
                <c:pt idx="95">
                  <c:v>0.998086330606874</c:v>
                </c:pt>
                <c:pt idx="96">
                  <c:v>0.996633174678804</c:v>
                </c:pt>
                <c:pt idx="97">
                  <c:v>0.994641714829447</c:v>
                </c:pt>
                <c:pt idx="98">
                  <c:v>0.992649730119322</c:v>
                </c:pt>
                <c:pt idx="99">
                  <c:v>0.991716326619122</c:v>
                </c:pt>
                <c:pt idx="100">
                  <c:v>0.990100619818285</c:v>
                </c:pt>
                <c:pt idx="101">
                  <c:v>0.988193054366626</c:v>
                </c:pt>
                <c:pt idx="102">
                  <c:v>0.988002349821197</c:v>
                </c:pt>
                <c:pt idx="103">
                  <c:v>0.986157966914036</c:v>
                </c:pt>
                <c:pt idx="104">
                  <c:v>0.985954412455959</c:v>
                </c:pt>
                <c:pt idx="105">
                  <c:v>0.9861836962165</c:v>
                </c:pt>
                <c:pt idx="106">
                  <c:v>0.986068894756704</c:v>
                </c:pt>
                <c:pt idx="107">
                  <c:v>0.987022310619456</c:v>
                </c:pt>
                <c:pt idx="108">
                  <c:v>0.98777842488491</c:v>
                </c:pt>
                <c:pt idx="109">
                  <c:v>0.989760016151881</c:v>
                </c:pt>
                <c:pt idx="110">
                  <c:v>0.991226285472098</c:v>
                </c:pt>
                <c:pt idx="111">
                  <c:v>0.992812538087081</c:v>
                </c:pt>
                <c:pt idx="112">
                  <c:v>0.994663570973971</c:v>
                </c:pt>
                <c:pt idx="113">
                  <c:v>0.996977915468445</c:v>
                </c:pt>
                <c:pt idx="114">
                  <c:v>0.998591525991975</c:v>
                </c:pt>
                <c:pt idx="115">
                  <c:v>1.00127669573231</c:v>
                </c:pt>
                <c:pt idx="116">
                  <c:v>1.00126949510391</c:v>
                </c:pt>
                <c:pt idx="117">
                  <c:v>1.00431953771586</c:v>
                </c:pt>
                <c:pt idx="118">
                  <c:v>1.00541060608156</c:v>
                </c:pt>
                <c:pt idx="119">
                  <c:v>1.00610041537226</c:v>
                </c:pt>
                <c:pt idx="120">
                  <c:v>1.006493903238</c:v>
                </c:pt>
                <c:pt idx="121">
                  <c:v>1.00745153591598</c:v>
                </c:pt>
                <c:pt idx="122">
                  <c:v>1.00736785393375</c:v>
                </c:pt>
                <c:pt idx="123">
                  <c:v>1.00730680824397</c:v>
                </c:pt>
                <c:pt idx="124">
                  <c:v>1.00683804210271</c:v>
                </c:pt>
                <c:pt idx="125">
                  <c:v>1.0063688780217</c:v>
                </c:pt>
                <c:pt idx="126">
                  <c:v>1.00551108673479</c:v>
                </c:pt>
                <c:pt idx="127">
                  <c:v>1.00491093934284</c:v>
                </c:pt>
                <c:pt idx="128">
                  <c:v>1.00402418391261</c:v>
                </c:pt>
                <c:pt idx="129">
                  <c:v>1.00278891331939</c:v>
                </c:pt>
                <c:pt idx="130">
                  <c:v>1.00204354057401</c:v>
                </c:pt>
                <c:pt idx="131">
                  <c:v>1.00119988546432</c:v>
                </c:pt>
                <c:pt idx="132">
                  <c:v>1.00073565167082</c:v>
                </c:pt>
                <c:pt idx="133">
                  <c:v>0.999591870630292</c:v>
                </c:pt>
                <c:pt idx="134">
                  <c:v>0.999280204125922</c:v>
                </c:pt>
                <c:pt idx="135">
                  <c:v>0.998624047604064</c:v>
                </c:pt>
                <c:pt idx="136">
                  <c:v>0.998745417301776</c:v>
                </c:pt>
                <c:pt idx="137">
                  <c:v>0.99799275370292</c:v>
                </c:pt>
                <c:pt idx="138">
                  <c:v>0.997916835398358</c:v>
                </c:pt>
                <c:pt idx="139">
                  <c:v>0.99807471550399</c:v>
                </c:pt>
                <c:pt idx="140">
                  <c:v>0.998106224697749</c:v>
                </c:pt>
                <c:pt idx="141">
                  <c:v>0.997728174450305</c:v>
                </c:pt>
                <c:pt idx="142">
                  <c:v>0.998161577335276</c:v>
                </c:pt>
                <c:pt idx="143">
                  <c:v>0.998421425194324</c:v>
                </c:pt>
                <c:pt idx="144">
                  <c:v>0.998518934821644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alles!$AU$1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alles!$A$2:$A$146</c:f>
              <c:numCache>
                <c:formatCode>0.00E+00</c:formatCode>
                <c:ptCount val="145"/>
                <c:pt idx="0" formatCode="General">
                  <c:v>0.0</c:v>
                </c:pt>
                <c:pt idx="1">
                  <c:v>0.0416666666666666</c:v>
                </c:pt>
                <c:pt idx="2" formatCode="General">
                  <c:v>0.125</c:v>
                </c:pt>
                <c:pt idx="3" formatCode="General">
                  <c:v>0.208333333333333</c:v>
                </c:pt>
                <c:pt idx="4" formatCode="General">
                  <c:v>0.291666666666666</c:v>
                </c:pt>
                <c:pt idx="5" formatCode="General">
                  <c:v>0.375</c:v>
                </c:pt>
                <c:pt idx="6" formatCode="General">
                  <c:v>0.458333333333333</c:v>
                </c:pt>
                <c:pt idx="7" formatCode="General">
                  <c:v>0.541666666666666</c:v>
                </c:pt>
                <c:pt idx="8" formatCode="General">
                  <c:v>0.625</c:v>
                </c:pt>
                <c:pt idx="9" formatCode="General">
                  <c:v>0.708333333333333</c:v>
                </c:pt>
                <c:pt idx="10" formatCode="General">
                  <c:v>0.791666666666666</c:v>
                </c:pt>
                <c:pt idx="11" formatCode="General">
                  <c:v>0.875</c:v>
                </c:pt>
                <c:pt idx="12" formatCode="General">
                  <c:v>0.958333333333333</c:v>
                </c:pt>
                <c:pt idx="13" formatCode="General">
                  <c:v>1.04166666666666</c:v>
                </c:pt>
                <c:pt idx="14" formatCode="General">
                  <c:v>1.125</c:v>
                </c:pt>
                <c:pt idx="15" formatCode="General">
                  <c:v>1.20833333333333</c:v>
                </c:pt>
                <c:pt idx="16" formatCode="General">
                  <c:v>1.29166666666666</c:v>
                </c:pt>
                <c:pt idx="17" formatCode="General">
                  <c:v>1.375</c:v>
                </c:pt>
                <c:pt idx="18" formatCode="General">
                  <c:v>1.45833333333333</c:v>
                </c:pt>
                <c:pt idx="19" formatCode="General">
                  <c:v>1.54166666666666</c:v>
                </c:pt>
                <c:pt idx="20" formatCode="General">
                  <c:v>1.625</c:v>
                </c:pt>
                <c:pt idx="21" formatCode="General">
                  <c:v>1.70833333333333</c:v>
                </c:pt>
                <c:pt idx="22" formatCode="General">
                  <c:v>1.79166666666666</c:v>
                </c:pt>
                <c:pt idx="23" formatCode="General">
                  <c:v>1.875</c:v>
                </c:pt>
                <c:pt idx="24" formatCode="General">
                  <c:v>1.95833333333333</c:v>
                </c:pt>
                <c:pt idx="25" formatCode="General">
                  <c:v>2.04166666666666</c:v>
                </c:pt>
                <c:pt idx="26" formatCode="General">
                  <c:v>2.125</c:v>
                </c:pt>
                <c:pt idx="27" formatCode="General">
                  <c:v>2.20833333333333</c:v>
                </c:pt>
                <c:pt idx="28" formatCode="General">
                  <c:v>2.29166666666666</c:v>
                </c:pt>
                <c:pt idx="29" formatCode="General">
                  <c:v>2.375</c:v>
                </c:pt>
                <c:pt idx="30" formatCode="General">
                  <c:v>2.45833333333333</c:v>
                </c:pt>
                <c:pt idx="31" formatCode="General">
                  <c:v>2.54166666666666</c:v>
                </c:pt>
                <c:pt idx="32" formatCode="General">
                  <c:v>2.625</c:v>
                </c:pt>
                <c:pt idx="33" formatCode="General">
                  <c:v>2.70833333333333</c:v>
                </c:pt>
                <c:pt idx="34" formatCode="General">
                  <c:v>2.79166666666666</c:v>
                </c:pt>
                <c:pt idx="35" formatCode="General">
                  <c:v>2.875</c:v>
                </c:pt>
                <c:pt idx="36" formatCode="General">
                  <c:v>2.95833333333333</c:v>
                </c:pt>
                <c:pt idx="37" formatCode="General">
                  <c:v>3.04166666666666</c:v>
                </c:pt>
                <c:pt idx="38" formatCode="General">
                  <c:v>3.125</c:v>
                </c:pt>
                <c:pt idx="39" formatCode="General">
                  <c:v>3.20833333333333</c:v>
                </c:pt>
                <c:pt idx="40" formatCode="General">
                  <c:v>3.29166666666666</c:v>
                </c:pt>
                <c:pt idx="41" formatCode="General">
                  <c:v>3.375</c:v>
                </c:pt>
                <c:pt idx="42" formatCode="General">
                  <c:v>3.45833333333333</c:v>
                </c:pt>
                <c:pt idx="43" formatCode="General">
                  <c:v>3.54166666666666</c:v>
                </c:pt>
                <c:pt idx="44" formatCode="General">
                  <c:v>3.625</c:v>
                </c:pt>
                <c:pt idx="45" formatCode="General">
                  <c:v>3.70833333333333</c:v>
                </c:pt>
                <c:pt idx="46" formatCode="General">
                  <c:v>3.79166666666666</c:v>
                </c:pt>
                <c:pt idx="47" formatCode="General">
                  <c:v>3.875</c:v>
                </c:pt>
                <c:pt idx="48" formatCode="General">
                  <c:v>3.95833333333333</c:v>
                </c:pt>
                <c:pt idx="49" formatCode="General">
                  <c:v>4.04166666666666</c:v>
                </c:pt>
                <c:pt idx="50" formatCode="General">
                  <c:v>4.124999999999997</c:v>
                </c:pt>
                <c:pt idx="51" formatCode="General">
                  <c:v>4.20833333333333</c:v>
                </c:pt>
                <c:pt idx="52" formatCode="General">
                  <c:v>4.29166666666666</c:v>
                </c:pt>
                <c:pt idx="53" formatCode="General">
                  <c:v>4.375</c:v>
                </c:pt>
                <c:pt idx="54" formatCode="General">
                  <c:v>4.45833333333333</c:v>
                </c:pt>
                <c:pt idx="55" formatCode="General">
                  <c:v>4.54166666666666</c:v>
                </c:pt>
                <c:pt idx="56" formatCode="General">
                  <c:v>4.624999999999997</c:v>
                </c:pt>
                <c:pt idx="57" formatCode="General">
                  <c:v>4.70833333333333</c:v>
                </c:pt>
                <c:pt idx="58" formatCode="General">
                  <c:v>4.79166666666666</c:v>
                </c:pt>
                <c:pt idx="59" formatCode="General">
                  <c:v>4.875</c:v>
                </c:pt>
                <c:pt idx="60" formatCode="General">
                  <c:v>4.95833333333333</c:v>
                </c:pt>
                <c:pt idx="61" formatCode="General">
                  <c:v>5.04166666666666</c:v>
                </c:pt>
                <c:pt idx="62" formatCode="General">
                  <c:v>5.124999999999997</c:v>
                </c:pt>
                <c:pt idx="63" formatCode="General">
                  <c:v>5.20833333333333</c:v>
                </c:pt>
                <c:pt idx="64" formatCode="General">
                  <c:v>5.29166666666666</c:v>
                </c:pt>
                <c:pt idx="65" formatCode="General">
                  <c:v>5.375</c:v>
                </c:pt>
                <c:pt idx="66" formatCode="General">
                  <c:v>5.45833333333333</c:v>
                </c:pt>
                <c:pt idx="67" formatCode="General">
                  <c:v>5.54166666666666</c:v>
                </c:pt>
                <c:pt idx="68" formatCode="General">
                  <c:v>5.624999999999997</c:v>
                </c:pt>
                <c:pt idx="69" formatCode="General">
                  <c:v>5.70833333333333</c:v>
                </c:pt>
                <c:pt idx="70" formatCode="General">
                  <c:v>5.79166666666666</c:v>
                </c:pt>
                <c:pt idx="71" formatCode="General">
                  <c:v>5.875</c:v>
                </c:pt>
                <c:pt idx="72" formatCode="General">
                  <c:v>5.95833333333333</c:v>
                </c:pt>
                <c:pt idx="73" formatCode="General">
                  <c:v>6.04166666666666</c:v>
                </c:pt>
                <c:pt idx="74" formatCode="General">
                  <c:v>6.124999999999997</c:v>
                </c:pt>
                <c:pt idx="75" formatCode="General">
                  <c:v>6.20833333333333</c:v>
                </c:pt>
                <c:pt idx="76" formatCode="General">
                  <c:v>6.29166666666666</c:v>
                </c:pt>
                <c:pt idx="77" formatCode="General">
                  <c:v>6.375</c:v>
                </c:pt>
                <c:pt idx="78" formatCode="General">
                  <c:v>6.45833333333333</c:v>
                </c:pt>
                <c:pt idx="79" formatCode="General">
                  <c:v>6.54166666666666</c:v>
                </c:pt>
                <c:pt idx="80" formatCode="General">
                  <c:v>6.624999999999997</c:v>
                </c:pt>
                <c:pt idx="81" formatCode="General">
                  <c:v>6.70833333333333</c:v>
                </c:pt>
                <c:pt idx="82" formatCode="General">
                  <c:v>6.79166666666666</c:v>
                </c:pt>
                <c:pt idx="83" formatCode="General">
                  <c:v>6.875</c:v>
                </c:pt>
                <c:pt idx="84" formatCode="General">
                  <c:v>6.95833333333333</c:v>
                </c:pt>
                <c:pt idx="85" formatCode="General">
                  <c:v>7.04166666666666</c:v>
                </c:pt>
                <c:pt idx="86" formatCode="General">
                  <c:v>7.124999999999997</c:v>
                </c:pt>
                <c:pt idx="87" formatCode="General">
                  <c:v>7.20833333333333</c:v>
                </c:pt>
                <c:pt idx="88" formatCode="General">
                  <c:v>7.29166666666666</c:v>
                </c:pt>
                <c:pt idx="89" formatCode="General">
                  <c:v>7.375</c:v>
                </c:pt>
                <c:pt idx="90" formatCode="General">
                  <c:v>7.45833333333333</c:v>
                </c:pt>
                <c:pt idx="91" formatCode="General">
                  <c:v>7.54166666666666</c:v>
                </c:pt>
                <c:pt idx="92" formatCode="General">
                  <c:v>7.624999999999997</c:v>
                </c:pt>
                <c:pt idx="93" formatCode="General">
                  <c:v>7.70833333333333</c:v>
                </c:pt>
                <c:pt idx="94" formatCode="General">
                  <c:v>7.79166666666666</c:v>
                </c:pt>
                <c:pt idx="95" formatCode="General">
                  <c:v>7.875</c:v>
                </c:pt>
                <c:pt idx="96" formatCode="General">
                  <c:v>7.95833333333333</c:v>
                </c:pt>
                <c:pt idx="97" formatCode="General">
                  <c:v>8.04166666666666</c:v>
                </c:pt>
                <c:pt idx="98" formatCode="General">
                  <c:v>8.125</c:v>
                </c:pt>
                <c:pt idx="99" formatCode="General">
                  <c:v>8.208333333333327</c:v>
                </c:pt>
                <c:pt idx="100" formatCode="General">
                  <c:v>8.29166666666666</c:v>
                </c:pt>
                <c:pt idx="101" formatCode="General">
                  <c:v>8.375</c:v>
                </c:pt>
                <c:pt idx="102" formatCode="General">
                  <c:v>8.45833333333333</c:v>
                </c:pt>
                <c:pt idx="103" formatCode="General">
                  <c:v>8.54166666666666</c:v>
                </c:pt>
                <c:pt idx="104" formatCode="General">
                  <c:v>8.625</c:v>
                </c:pt>
                <c:pt idx="105" formatCode="General">
                  <c:v>8.708333333333327</c:v>
                </c:pt>
                <c:pt idx="106" formatCode="General">
                  <c:v>8.79166666666666</c:v>
                </c:pt>
                <c:pt idx="107" formatCode="General">
                  <c:v>8.875</c:v>
                </c:pt>
                <c:pt idx="108" formatCode="General">
                  <c:v>8.95833333333333</c:v>
                </c:pt>
                <c:pt idx="109" formatCode="General">
                  <c:v>9.04166666666666</c:v>
                </c:pt>
                <c:pt idx="110" formatCode="General">
                  <c:v>9.125</c:v>
                </c:pt>
                <c:pt idx="111" formatCode="General">
                  <c:v>9.208333333333327</c:v>
                </c:pt>
                <c:pt idx="112" formatCode="General">
                  <c:v>9.29166666666666</c:v>
                </c:pt>
                <c:pt idx="113" formatCode="General">
                  <c:v>9.375</c:v>
                </c:pt>
                <c:pt idx="114" formatCode="General">
                  <c:v>9.45833333333333</c:v>
                </c:pt>
                <c:pt idx="115" formatCode="General">
                  <c:v>9.54166666666666</c:v>
                </c:pt>
                <c:pt idx="116" formatCode="General">
                  <c:v>9.625</c:v>
                </c:pt>
                <c:pt idx="117" formatCode="General">
                  <c:v>9.708333333333327</c:v>
                </c:pt>
                <c:pt idx="118" formatCode="General">
                  <c:v>9.79166666666666</c:v>
                </c:pt>
                <c:pt idx="119" formatCode="General">
                  <c:v>9.875</c:v>
                </c:pt>
                <c:pt idx="120" formatCode="General">
                  <c:v>9.95833333333333</c:v>
                </c:pt>
                <c:pt idx="121" formatCode="General">
                  <c:v>10.0416666666666</c:v>
                </c:pt>
                <c:pt idx="122" formatCode="General">
                  <c:v>10.125</c:v>
                </c:pt>
                <c:pt idx="123" formatCode="General">
                  <c:v>10.2083333333333</c:v>
                </c:pt>
                <c:pt idx="124" formatCode="General">
                  <c:v>10.2916666666666</c:v>
                </c:pt>
                <c:pt idx="125" formatCode="General">
                  <c:v>10.375</c:v>
                </c:pt>
                <c:pt idx="126" formatCode="General">
                  <c:v>10.4583333333333</c:v>
                </c:pt>
                <c:pt idx="127" formatCode="General">
                  <c:v>10.5416666666666</c:v>
                </c:pt>
                <c:pt idx="128" formatCode="General">
                  <c:v>10.625</c:v>
                </c:pt>
                <c:pt idx="129" formatCode="General">
                  <c:v>10.7083333333333</c:v>
                </c:pt>
                <c:pt idx="130" formatCode="General">
                  <c:v>10.7916666666666</c:v>
                </c:pt>
                <c:pt idx="131" formatCode="General">
                  <c:v>10.875</c:v>
                </c:pt>
                <c:pt idx="132" formatCode="General">
                  <c:v>10.9583333333333</c:v>
                </c:pt>
                <c:pt idx="133" formatCode="General">
                  <c:v>11.0416666666666</c:v>
                </c:pt>
                <c:pt idx="134" formatCode="General">
                  <c:v>11.125</c:v>
                </c:pt>
                <c:pt idx="135" formatCode="General">
                  <c:v>11.2083333333333</c:v>
                </c:pt>
                <c:pt idx="136" formatCode="General">
                  <c:v>11.2916666666666</c:v>
                </c:pt>
                <c:pt idx="137" formatCode="General">
                  <c:v>11.375</c:v>
                </c:pt>
                <c:pt idx="138" formatCode="General">
                  <c:v>11.4583333333333</c:v>
                </c:pt>
                <c:pt idx="139" formatCode="General">
                  <c:v>11.5416666666666</c:v>
                </c:pt>
                <c:pt idx="140" formatCode="General">
                  <c:v>11.625</c:v>
                </c:pt>
                <c:pt idx="141" formatCode="General">
                  <c:v>11.7083333333333</c:v>
                </c:pt>
                <c:pt idx="142" formatCode="General">
                  <c:v>11.7916666666666</c:v>
                </c:pt>
                <c:pt idx="143" formatCode="General">
                  <c:v>11.875</c:v>
                </c:pt>
                <c:pt idx="144" formatCode="General">
                  <c:v>11.9583333333333</c:v>
                </c:pt>
              </c:numCache>
            </c:numRef>
          </c:xVal>
          <c:yVal>
            <c:numRef>
              <c:f>alles!$AU$2:$AU$146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 formatCode="0.00E+00">
                  <c:v>6.54934668405715E-9</c:v>
                </c:pt>
                <c:pt idx="30" formatCode="0.00E+00">
                  <c:v>1.97371442857355E-5</c:v>
                </c:pt>
                <c:pt idx="31" formatCode="0.00E+00">
                  <c:v>0.00138510354419796</c:v>
                </c:pt>
                <c:pt idx="32" formatCode="0.00E+00">
                  <c:v>0.0199393268753762</c:v>
                </c:pt>
                <c:pt idx="33">
                  <c:v>0.117628762293707</c:v>
                </c:pt>
                <c:pt idx="34">
                  <c:v>0.420921740076436</c:v>
                </c:pt>
                <c:pt idx="35">
                  <c:v>0.847394916371922</c:v>
                </c:pt>
                <c:pt idx="36">
                  <c:v>1.29078022923867</c:v>
                </c:pt>
                <c:pt idx="37">
                  <c:v>1.52396197430252</c:v>
                </c:pt>
                <c:pt idx="38">
                  <c:v>1.82759130331171</c:v>
                </c:pt>
                <c:pt idx="39">
                  <c:v>1.81694609338727</c:v>
                </c:pt>
                <c:pt idx="40">
                  <c:v>1.61812056690932</c:v>
                </c:pt>
                <c:pt idx="41">
                  <c:v>1.87162818387725</c:v>
                </c:pt>
                <c:pt idx="42">
                  <c:v>1.61991229872827</c:v>
                </c:pt>
                <c:pt idx="43">
                  <c:v>1.57215768233494</c:v>
                </c:pt>
                <c:pt idx="44">
                  <c:v>1.51097182192963</c:v>
                </c:pt>
                <c:pt idx="45">
                  <c:v>1.46247109981661</c:v>
                </c:pt>
                <c:pt idx="46">
                  <c:v>1.38863450083341</c:v>
                </c:pt>
                <c:pt idx="47">
                  <c:v>1.29701097760131</c:v>
                </c:pt>
                <c:pt idx="48">
                  <c:v>1.3991256951059</c:v>
                </c:pt>
                <c:pt idx="49">
                  <c:v>1.20752452155481</c:v>
                </c:pt>
                <c:pt idx="50">
                  <c:v>1.13194611244634</c:v>
                </c:pt>
                <c:pt idx="51">
                  <c:v>1.10041686166164</c:v>
                </c:pt>
                <c:pt idx="52">
                  <c:v>1.04813479282226</c:v>
                </c:pt>
                <c:pt idx="53">
                  <c:v>0.929909246260803</c:v>
                </c:pt>
                <c:pt idx="54">
                  <c:v>0.916449561952065</c:v>
                </c:pt>
                <c:pt idx="55">
                  <c:v>0.87442561190492</c:v>
                </c:pt>
                <c:pt idx="56">
                  <c:v>0.843876788524181</c:v>
                </c:pt>
                <c:pt idx="57">
                  <c:v>0.822255864622919</c:v>
                </c:pt>
                <c:pt idx="58">
                  <c:v>0.804463031003928</c:v>
                </c:pt>
                <c:pt idx="59">
                  <c:v>0.805994859459029</c:v>
                </c:pt>
                <c:pt idx="60">
                  <c:v>0.813985021341707</c:v>
                </c:pt>
                <c:pt idx="61">
                  <c:v>0.804722998537578</c:v>
                </c:pt>
                <c:pt idx="62">
                  <c:v>0.822055207824144</c:v>
                </c:pt>
                <c:pt idx="63">
                  <c:v>0.837723900736971</c:v>
                </c:pt>
                <c:pt idx="64">
                  <c:v>0.863887636422652</c:v>
                </c:pt>
                <c:pt idx="65">
                  <c:v>0.884306713563859</c:v>
                </c:pt>
                <c:pt idx="66">
                  <c:v>0.917824142265893</c:v>
                </c:pt>
                <c:pt idx="67">
                  <c:v>0.952015992953273</c:v>
                </c:pt>
                <c:pt idx="68">
                  <c:v>0.956188686751666</c:v>
                </c:pt>
                <c:pt idx="69">
                  <c:v>0.995738121078766</c:v>
                </c:pt>
                <c:pt idx="70">
                  <c:v>1.01082568263329</c:v>
                </c:pt>
                <c:pt idx="71">
                  <c:v>1.01985512429162</c:v>
                </c:pt>
                <c:pt idx="72">
                  <c:v>1.01732398512868</c:v>
                </c:pt>
                <c:pt idx="73">
                  <c:v>1.02432764862777</c:v>
                </c:pt>
                <c:pt idx="74">
                  <c:v>1.02951573817914</c:v>
                </c:pt>
                <c:pt idx="75">
                  <c:v>1.02637533970291</c:v>
                </c:pt>
                <c:pt idx="76">
                  <c:v>1.02778790131049</c:v>
                </c:pt>
                <c:pt idx="77">
                  <c:v>1.029693252614188</c:v>
                </c:pt>
                <c:pt idx="78">
                  <c:v>1.02869383221169</c:v>
                </c:pt>
                <c:pt idx="79">
                  <c:v>1.03189563940403</c:v>
                </c:pt>
                <c:pt idx="80">
                  <c:v>1.03211931167381</c:v>
                </c:pt>
                <c:pt idx="81">
                  <c:v>1.02996675541862</c:v>
                </c:pt>
                <c:pt idx="82">
                  <c:v>1.03031026094761</c:v>
                </c:pt>
                <c:pt idx="83">
                  <c:v>1.02970663604901</c:v>
                </c:pt>
                <c:pt idx="84">
                  <c:v>1.02848377550008</c:v>
                </c:pt>
                <c:pt idx="85">
                  <c:v>1.02764229881692</c:v>
                </c:pt>
                <c:pt idx="86">
                  <c:v>1.02654140426917</c:v>
                </c:pt>
                <c:pt idx="87">
                  <c:v>1.02547563393137</c:v>
                </c:pt>
                <c:pt idx="88">
                  <c:v>1.02376865983125</c:v>
                </c:pt>
                <c:pt idx="89">
                  <c:v>1.02239817399118</c:v>
                </c:pt>
                <c:pt idx="90">
                  <c:v>1.01960060602576</c:v>
                </c:pt>
                <c:pt idx="91">
                  <c:v>1.01720862764779</c:v>
                </c:pt>
                <c:pt idx="92">
                  <c:v>1.01417198702085</c:v>
                </c:pt>
                <c:pt idx="93">
                  <c:v>1.01079880094615</c:v>
                </c:pt>
                <c:pt idx="94">
                  <c:v>1.00669485130054</c:v>
                </c:pt>
                <c:pt idx="95">
                  <c:v>1.00294155636319</c:v>
                </c:pt>
                <c:pt idx="96">
                  <c:v>0.999831651760996</c:v>
                </c:pt>
                <c:pt idx="97">
                  <c:v>0.995564330436711</c:v>
                </c:pt>
                <c:pt idx="98">
                  <c:v>0.991178010958883</c:v>
                </c:pt>
                <c:pt idx="99">
                  <c:v>0.989319270236825</c:v>
                </c:pt>
                <c:pt idx="100">
                  <c:v>0.98679979175014</c:v>
                </c:pt>
                <c:pt idx="101">
                  <c:v>0.982332035887189</c:v>
                </c:pt>
                <c:pt idx="102">
                  <c:v>0.982942244684686</c:v>
                </c:pt>
                <c:pt idx="103">
                  <c:v>0.980118871707513</c:v>
                </c:pt>
                <c:pt idx="104">
                  <c:v>0.980776876070994</c:v>
                </c:pt>
                <c:pt idx="105">
                  <c:v>0.980091822726263</c:v>
                </c:pt>
                <c:pt idx="106">
                  <c:v>0.980975986483083</c:v>
                </c:pt>
                <c:pt idx="107">
                  <c:v>0.982776632813561</c:v>
                </c:pt>
                <c:pt idx="108">
                  <c:v>0.984510959098963</c:v>
                </c:pt>
                <c:pt idx="109">
                  <c:v>0.986489152970755</c:v>
                </c:pt>
                <c:pt idx="110">
                  <c:v>0.989177461022885</c:v>
                </c:pt>
                <c:pt idx="111">
                  <c:v>0.991863022672367</c:v>
                </c:pt>
                <c:pt idx="112">
                  <c:v>0.994506110140842</c:v>
                </c:pt>
                <c:pt idx="113">
                  <c:v>0.997024973116006</c:v>
                </c:pt>
                <c:pt idx="114">
                  <c:v>0.999550587135319</c:v>
                </c:pt>
                <c:pt idx="115">
                  <c:v>1.00283489006438</c:v>
                </c:pt>
                <c:pt idx="116">
                  <c:v>1.00298235038864</c:v>
                </c:pt>
                <c:pt idx="117">
                  <c:v>1.00647743292699</c:v>
                </c:pt>
                <c:pt idx="118">
                  <c:v>1.00739295496405</c:v>
                </c:pt>
                <c:pt idx="119">
                  <c:v>1.00794245887892</c:v>
                </c:pt>
                <c:pt idx="120">
                  <c:v>1.0085678835136</c:v>
                </c:pt>
                <c:pt idx="121">
                  <c:v>1.00906790318659</c:v>
                </c:pt>
                <c:pt idx="122">
                  <c:v>1.00885975541635</c:v>
                </c:pt>
                <c:pt idx="123">
                  <c:v>1.00850226193284</c:v>
                </c:pt>
                <c:pt idx="124">
                  <c:v>1.00755764575894</c:v>
                </c:pt>
                <c:pt idx="125">
                  <c:v>1.00705773975681</c:v>
                </c:pt>
                <c:pt idx="126">
                  <c:v>1.00597346746206</c:v>
                </c:pt>
                <c:pt idx="127">
                  <c:v>1.00498960432581</c:v>
                </c:pt>
                <c:pt idx="128">
                  <c:v>1.00408882482021</c:v>
                </c:pt>
                <c:pt idx="129">
                  <c:v>1.00266651877207</c:v>
                </c:pt>
                <c:pt idx="130">
                  <c:v>1.00191543322261</c:v>
                </c:pt>
                <c:pt idx="131">
                  <c:v>1.00096699590304</c:v>
                </c:pt>
                <c:pt idx="132">
                  <c:v>1.00033067316564</c:v>
                </c:pt>
                <c:pt idx="133">
                  <c:v>0.999542390191381</c:v>
                </c:pt>
                <c:pt idx="134">
                  <c:v>0.998866288669567</c:v>
                </c:pt>
                <c:pt idx="135">
                  <c:v>0.998479446252991</c:v>
                </c:pt>
                <c:pt idx="136">
                  <c:v>0.998347668638215</c:v>
                </c:pt>
                <c:pt idx="137">
                  <c:v>0.997897557695622</c:v>
                </c:pt>
                <c:pt idx="138">
                  <c:v>0.997748476083839</c:v>
                </c:pt>
                <c:pt idx="139">
                  <c:v>0.997755971298486</c:v>
                </c:pt>
                <c:pt idx="140">
                  <c:v>0.997836969072426</c:v>
                </c:pt>
                <c:pt idx="141">
                  <c:v>0.997804511978638</c:v>
                </c:pt>
                <c:pt idx="142">
                  <c:v>0.997974166345331</c:v>
                </c:pt>
                <c:pt idx="143">
                  <c:v>0.99808363065343</c:v>
                </c:pt>
                <c:pt idx="144">
                  <c:v>0.998214930563875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MD!$AB$1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MD!$A$2:$A$492</c:f>
              <c:numCache>
                <c:formatCode>0.00E+00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4.024999999999998</c:v>
                </c:pt>
                <c:pt idx="81">
                  <c:v>4.075</c:v>
                </c:pt>
                <c:pt idx="82">
                  <c:v>4.124999999999997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4.324999999999997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4.524999999999998</c:v>
                </c:pt>
                <c:pt idx="91">
                  <c:v>4.575</c:v>
                </c:pt>
                <c:pt idx="92">
                  <c:v>4.624999999999997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4.824999999999997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5.024999999999998</c:v>
                </c:pt>
                <c:pt idx="101">
                  <c:v>5.075</c:v>
                </c:pt>
                <c:pt idx="102">
                  <c:v>5.124999999999997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5.324999999999997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5.524999999999998</c:v>
                </c:pt>
                <c:pt idx="111">
                  <c:v>5.575</c:v>
                </c:pt>
                <c:pt idx="112">
                  <c:v>5.624999999999997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5.824999999999997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6.024999999999998</c:v>
                </c:pt>
                <c:pt idx="121">
                  <c:v>6.075</c:v>
                </c:pt>
                <c:pt idx="122">
                  <c:v>6.124999999999997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6.324999999999997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6.524999999999998</c:v>
                </c:pt>
                <c:pt idx="131">
                  <c:v>6.575</c:v>
                </c:pt>
                <c:pt idx="132">
                  <c:v>6.624999999999997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6.824999999999997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7.024999999999998</c:v>
                </c:pt>
                <c:pt idx="141">
                  <c:v>7.075</c:v>
                </c:pt>
                <c:pt idx="142">
                  <c:v>7.124999999999997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7.324999999999997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7.524999999999998</c:v>
                </c:pt>
                <c:pt idx="151">
                  <c:v>7.575</c:v>
                </c:pt>
                <c:pt idx="152">
                  <c:v>7.624999999999997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7.824999999999997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MD!$AB$2:$AB$492</c:f>
              <c:numCache>
                <c:formatCode>0.00E+00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8.436784E-5</c:v>
                </c:pt>
                <c:pt idx="51">
                  <c:v>0.0006940551</c:v>
                </c:pt>
                <c:pt idx="52">
                  <c:v>0.003911796</c:v>
                </c:pt>
                <c:pt idx="53">
                  <c:v>0.01267059</c:v>
                </c:pt>
                <c:pt idx="54">
                  <c:v>0.04058963</c:v>
                </c:pt>
                <c:pt idx="55">
                  <c:v>0.09839757</c:v>
                </c:pt>
                <c:pt idx="56">
                  <c:v>0.1913062</c:v>
                </c:pt>
                <c:pt idx="57">
                  <c:v>0.3189277</c:v>
                </c:pt>
                <c:pt idx="58">
                  <c:v>0.4713382</c:v>
                </c:pt>
                <c:pt idx="59">
                  <c:v>0.6129226</c:v>
                </c:pt>
                <c:pt idx="60">
                  <c:v>0.7913982</c:v>
                </c:pt>
                <c:pt idx="61">
                  <c:v>0.950584</c:v>
                </c:pt>
                <c:pt idx="62">
                  <c:v>1.093132</c:v>
                </c:pt>
                <c:pt idx="63">
                  <c:v>1.204553</c:v>
                </c:pt>
                <c:pt idx="64">
                  <c:v>1.295893</c:v>
                </c:pt>
                <c:pt idx="65">
                  <c:v>1.406066</c:v>
                </c:pt>
                <c:pt idx="66">
                  <c:v>1.454011</c:v>
                </c:pt>
                <c:pt idx="67">
                  <c:v>1.488396</c:v>
                </c:pt>
                <c:pt idx="68">
                  <c:v>1.513056</c:v>
                </c:pt>
                <c:pt idx="69">
                  <c:v>1.522699</c:v>
                </c:pt>
                <c:pt idx="70">
                  <c:v>1.523224</c:v>
                </c:pt>
                <c:pt idx="71">
                  <c:v>1.512429</c:v>
                </c:pt>
                <c:pt idx="72">
                  <c:v>1.510306</c:v>
                </c:pt>
                <c:pt idx="73">
                  <c:v>1.518669</c:v>
                </c:pt>
                <c:pt idx="74">
                  <c:v>1.502678</c:v>
                </c:pt>
                <c:pt idx="75">
                  <c:v>1.488577</c:v>
                </c:pt>
                <c:pt idx="76">
                  <c:v>1.464384</c:v>
                </c:pt>
                <c:pt idx="77">
                  <c:v>1.449869</c:v>
                </c:pt>
                <c:pt idx="78">
                  <c:v>1.426398</c:v>
                </c:pt>
                <c:pt idx="79">
                  <c:v>1.426762</c:v>
                </c:pt>
                <c:pt idx="80">
                  <c:v>1.397674</c:v>
                </c:pt>
                <c:pt idx="81">
                  <c:v>1.3714</c:v>
                </c:pt>
                <c:pt idx="82">
                  <c:v>1.342578</c:v>
                </c:pt>
                <c:pt idx="83">
                  <c:v>1.319789</c:v>
                </c:pt>
                <c:pt idx="84">
                  <c:v>1.283989</c:v>
                </c:pt>
                <c:pt idx="85">
                  <c:v>1.24235</c:v>
                </c:pt>
                <c:pt idx="86">
                  <c:v>1.193116</c:v>
                </c:pt>
                <c:pt idx="87">
                  <c:v>1.142519</c:v>
                </c:pt>
                <c:pt idx="88">
                  <c:v>1.101816</c:v>
                </c:pt>
                <c:pt idx="89">
                  <c:v>1.079895</c:v>
                </c:pt>
                <c:pt idx="90">
                  <c:v>1.054183</c:v>
                </c:pt>
                <c:pt idx="91">
                  <c:v>1.029166</c:v>
                </c:pt>
                <c:pt idx="92">
                  <c:v>0.9939267</c:v>
                </c:pt>
                <c:pt idx="93">
                  <c:v>0.9643711</c:v>
                </c:pt>
                <c:pt idx="94">
                  <c:v>0.9396119</c:v>
                </c:pt>
                <c:pt idx="95">
                  <c:v>0.9108706</c:v>
                </c:pt>
                <c:pt idx="96">
                  <c:v>0.8933305</c:v>
                </c:pt>
                <c:pt idx="97">
                  <c:v>0.8588185</c:v>
                </c:pt>
                <c:pt idx="98">
                  <c:v>0.8524492</c:v>
                </c:pt>
                <c:pt idx="99">
                  <c:v>0.8395784</c:v>
                </c:pt>
                <c:pt idx="100">
                  <c:v>0.8202955</c:v>
                </c:pt>
                <c:pt idx="101">
                  <c:v>0.8069222</c:v>
                </c:pt>
                <c:pt idx="102">
                  <c:v>0.8117249</c:v>
                </c:pt>
                <c:pt idx="103">
                  <c:v>0.8165046</c:v>
                </c:pt>
                <c:pt idx="104">
                  <c:v>0.8114544</c:v>
                </c:pt>
                <c:pt idx="105">
                  <c:v>0.8103144</c:v>
                </c:pt>
                <c:pt idx="106">
                  <c:v>0.8081465</c:v>
                </c:pt>
                <c:pt idx="107">
                  <c:v>0.8161032</c:v>
                </c:pt>
                <c:pt idx="108">
                  <c:v>0.818186</c:v>
                </c:pt>
                <c:pt idx="109">
                  <c:v>0.8309196</c:v>
                </c:pt>
                <c:pt idx="110">
                  <c:v>0.8497312</c:v>
                </c:pt>
                <c:pt idx="111">
                  <c:v>0.8661546</c:v>
                </c:pt>
                <c:pt idx="112">
                  <c:v>0.8799904</c:v>
                </c:pt>
                <c:pt idx="113">
                  <c:v>0.8941843</c:v>
                </c:pt>
                <c:pt idx="114">
                  <c:v>0.9136294</c:v>
                </c:pt>
                <c:pt idx="115">
                  <c:v>0.933942</c:v>
                </c:pt>
                <c:pt idx="116">
                  <c:v>0.951199</c:v>
                </c:pt>
                <c:pt idx="117">
                  <c:v>0.9589235</c:v>
                </c:pt>
                <c:pt idx="118">
                  <c:v>0.9704088</c:v>
                </c:pt>
                <c:pt idx="119">
                  <c:v>0.9923175</c:v>
                </c:pt>
                <c:pt idx="120">
                  <c:v>0.9999199</c:v>
                </c:pt>
                <c:pt idx="121">
                  <c:v>1.020924</c:v>
                </c:pt>
                <c:pt idx="122">
                  <c:v>1.021171</c:v>
                </c:pt>
                <c:pt idx="123">
                  <c:v>1.024794</c:v>
                </c:pt>
                <c:pt idx="124">
                  <c:v>1.033022</c:v>
                </c:pt>
                <c:pt idx="125">
                  <c:v>1.041411</c:v>
                </c:pt>
                <c:pt idx="126">
                  <c:v>1.044121</c:v>
                </c:pt>
                <c:pt idx="127">
                  <c:v>1.053459</c:v>
                </c:pt>
                <c:pt idx="128">
                  <c:v>1.057191</c:v>
                </c:pt>
                <c:pt idx="129">
                  <c:v>1.05482</c:v>
                </c:pt>
                <c:pt idx="130">
                  <c:v>1.055588</c:v>
                </c:pt>
                <c:pt idx="131">
                  <c:v>1.047306</c:v>
                </c:pt>
                <c:pt idx="132">
                  <c:v>1.056046</c:v>
                </c:pt>
                <c:pt idx="133">
                  <c:v>1.052318</c:v>
                </c:pt>
                <c:pt idx="134">
                  <c:v>1.05273</c:v>
                </c:pt>
                <c:pt idx="135">
                  <c:v>1.053007</c:v>
                </c:pt>
                <c:pt idx="136">
                  <c:v>1.057139</c:v>
                </c:pt>
                <c:pt idx="137">
                  <c:v>1.056442</c:v>
                </c:pt>
                <c:pt idx="138">
                  <c:v>1.047642</c:v>
                </c:pt>
                <c:pt idx="139">
                  <c:v>1.039184</c:v>
                </c:pt>
                <c:pt idx="140">
                  <c:v>1.038432</c:v>
                </c:pt>
                <c:pt idx="141">
                  <c:v>1.036435</c:v>
                </c:pt>
                <c:pt idx="142">
                  <c:v>1.038159</c:v>
                </c:pt>
                <c:pt idx="143">
                  <c:v>1.032966</c:v>
                </c:pt>
                <c:pt idx="144">
                  <c:v>1.024387</c:v>
                </c:pt>
                <c:pt idx="145">
                  <c:v>1.024787</c:v>
                </c:pt>
                <c:pt idx="146">
                  <c:v>1.017115</c:v>
                </c:pt>
                <c:pt idx="147">
                  <c:v>1.020181</c:v>
                </c:pt>
                <c:pt idx="148">
                  <c:v>1.022224</c:v>
                </c:pt>
                <c:pt idx="149">
                  <c:v>1.017625</c:v>
                </c:pt>
                <c:pt idx="150">
                  <c:v>1.010896</c:v>
                </c:pt>
                <c:pt idx="151">
                  <c:v>1.005874</c:v>
                </c:pt>
                <c:pt idx="152">
                  <c:v>1.004669</c:v>
                </c:pt>
                <c:pt idx="153">
                  <c:v>0.9959538</c:v>
                </c:pt>
                <c:pt idx="154">
                  <c:v>0.9992329</c:v>
                </c:pt>
                <c:pt idx="155">
                  <c:v>1.000012</c:v>
                </c:pt>
                <c:pt idx="156">
                  <c:v>1.001252</c:v>
                </c:pt>
                <c:pt idx="157">
                  <c:v>0.9995962</c:v>
                </c:pt>
                <c:pt idx="158">
                  <c:v>0.994535</c:v>
                </c:pt>
                <c:pt idx="159">
                  <c:v>0.9921907</c:v>
                </c:pt>
                <c:pt idx="160">
                  <c:v>0.9938552</c:v>
                </c:pt>
                <c:pt idx="161">
                  <c:v>0.9924217</c:v>
                </c:pt>
                <c:pt idx="162">
                  <c:v>0.9916126</c:v>
                </c:pt>
                <c:pt idx="163">
                  <c:v>0.9892162</c:v>
                </c:pt>
                <c:pt idx="164">
                  <c:v>0.9853786</c:v>
                </c:pt>
                <c:pt idx="165">
                  <c:v>0.9805462</c:v>
                </c:pt>
                <c:pt idx="166">
                  <c:v>0.9783896</c:v>
                </c:pt>
                <c:pt idx="167">
                  <c:v>0.9812299</c:v>
                </c:pt>
                <c:pt idx="168">
                  <c:v>0.9814089</c:v>
                </c:pt>
                <c:pt idx="169">
                  <c:v>0.9828468</c:v>
                </c:pt>
                <c:pt idx="170">
                  <c:v>0.9867608</c:v>
                </c:pt>
                <c:pt idx="171">
                  <c:v>0.9883338</c:v>
                </c:pt>
                <c:pt idx="172">
                  <c:v>0.9908421</c:v>
                </c:pt>
                <c:pt idx="173">
                  <c:v>0.9866392</c:v>
                </c:pt>
                <c:pt idx="174">
                  <c:v>0.9814843</c:v>
                </c:pt>
                <c:pt idx="175">
                  <c:v>0.9774226</c:v>
                </c:pt>
                <c:pt idx="176">
                  <c:v>0.9834545</c:v>
                </c:pt>
                <c:pt idx="177">
                  <c:v>0.9898436</c:v>
                </c:pt>
                <c:pt idx="178">
                  <c:v>0.9895835</c:v>
                </c:pt>
                <c:pt idx="179">
                  <c:v>0.9903289</c:v>
                </c:pt>
                <c:pt idx="180">
                  <c:v>0.9854429</c:v>
                </c:pt>
                <c:pt idx="181">
                  <c:v>0.982912</c:v>
                </c:pt>
                <c:pt idx="182">
                  <c:v>0.9797642</c:v>
                </c:pt>
                <c:pt idx="183">
                  <c:v>0.9798932</c:v>
                </c:pt>
                <c:pt idx="184">
                  <c:v>0.9840951</c:v>
                </c:pt>
                <c:pt idx="185">
                  <c:v>0.9883462</c:v>
                </c:pt>
                <c:pt idx="186">
                  <c:v>0.9900592</c:v>
                </c:pt>
                <c:pt idx="187">
                  <c:v>0.9974911</c:v>
                </c:pt>
                <c:pt idx="188">
                  <c:v>1.002687</c:v>
                </c:pt>
                <c:pt idx="189">
                  <c:v>0.9968045</c:v>
                </c:pt>
                <c:pt idx="190">
                  <c:v>1.000768</c:v>
                </c:pt>
                <c:pt idx="191">
                  <c:v>0.9956212</c:v>
                </c:pt>
                <c:pt idx="192">
                  <c:v>1.00039</c:v>
                </c:pt>
                <c:pt idx="193">
                  <c:v>1.00954</c:v>
                </c:pt>
                <c:pt idx="194">
                  <c:v>1.008888</c:v>
                </c:pt>
                <c:pt idx="195">
                  <c:v>1.008448</c:v>
                </c:pt>
                <c:pt idx="196">
                  <c:v>1.009331</c:v>
                </c:pt>
                <c:pt idx="197">
                  <c:v>1.008688</c:v>
                </c:pt>
                <c:pt idx="198">
                  <c:v>1.0095</c:v>
                </c:pt>
                <c:pt idx="199">
                  <c:v>1.006401</c:v>
                </c:pt>
                <c:pt idx="200">
                  <c:v>1.003292</c:v>
                </c:pt>
                <c:pt idx="201">
                  <c:v>1.003079</c:v>
                </c:pt>
                <c:pt idx="202">
                  <c:v>1.008704</c:v>
                </c:pt>
                <c:pt idx="203">
                  <c:v>1.004094</c:v>
                </c:pt>
                <c:pt idx="204">
                  <c:v>1.008194</c:v>
                </c:pt>
                <c:pt idx="205">
                  <c:v>1.017892</c:v>
                </c:pt>
                <c:pt idx="206">
                  <c:v>1.015547</c:v>
                </c:pt>
                <c:pt idx="207">
                  <c:v>1.019065</c:v>
                </c:pt>
                <c:pt idx="208">
                  <c:v>1.014194</c:v>
                </c:pt>
                <c:pt idx="209">
                  <c:v>1.013905</c:v>
                </c:pt>
                <c:pt idx="210">
                  <c:v>1.008396</c:v>
                </c:pt>
                <c:pt idx="211">
                  <c:v>1.007024</c:v>
                </c:pt>
                <c:pt idx="212">
                  <c:v>1.010129</c:v>
                </c:pt>
                <c:pt idx="213">
                  <c:v>1.012091</c:v>
                </c:pt>
                <c:pt idx="214">
                  <c:v>1.01145</c:v>
                </c:pt>
                <c:pt idx="215">
                  <c:v>1.006947</c:v>
                </c:pt>
                <c:pt idx="216">
                  <c:v>1.005785</c:v>
                </c:pt>
                <c:pt idx="217">
                  <c:v>1.008177</c:v>
                </c:pt>
                <c:pt idx="218">
                  <c:v>1.009756</c:v>
                </c:pt>
                <c:pt idx="219">
                  <c:v>1.01065</c:v>
                </c:pt>
                <c:pt idx="220">
                  <c:v>1.009987</c:v>
                </c:pt>
                <c:pt idx="221">
                  <c:v>1.014494</c:v>
                </c:pt>
                <c:pt idx="222">
                  <c:v>1.006544</c:v>
                </c:pt>
                <c:pt idx="223">
                  <c:v>1.002406</c:v>
                </c:pt>
                <c:pt idx="224">
                  <c:v>1.008927</c:v>
                </c:pt>
                <c:pt idx="225">
                  <c:v>1.008689</c:v>
                </c:pt>
                <c:pt idx="226">
                  <c:v>1.007001</c:v>
                </c:pt>
                <c:pt idx="227">
                  <c:v>1.005913</c:v>
                </c:pt>
                <c:pt idx="228">
                  <c:v>1.005902</c:v>
                </c:pt>
                <c:pt idx="229">
                  <c:v>1.004842</c:v>
                </c:pt>
                <c:pt idx="230">
                  <c:v>1.003632</c:v>
                </c:pt>
                <c:pt idx="231">
                  <c:v>1.00435</c:v>
                </c:pt>
                <c:pt idx="232">
                  <c:v>0.9990149</c:v>
                </c:pt>
                <c:pt idx="233">
                  <c:v>0.9972536</c:v>
                </c:pt>
                <c:pt idx="234">
                  <c:v>1.001578</c:v>
                </c:pt>
                <c:pt idx="235">
                  <c:v>1.002657</c:v>
                </c:pt>
                <c:pt idx="236">
                  <c:v>1.003081</c:v>
                </c:pt>
                <c:pt idx="237">
                  <c:v>0.9996204</c:v>
                </c:pt>
                <c:pt idx="238">
                  <c:v>0.9976158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9792776"/>
        <c:axId val="-2110733112"/>
      </c:scatterChart>
      <c:valAx>
        <c:axId val="-2089792776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733112"/>
        <c:crosses val="autoZero"/>
        <c:crossBetween val="midCat"/>
      </c:valAx>
      <c:valAx>
        <c:axId val="-2110733112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089792776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1"/>
          <c:tx>
            <c:strRef>
              <c:f>alles_new!$AT$1</c:f>
              <c:strCache>
                <c:ptCount val="1"/>
                <c:pt idx="0">
                  <c:v>N_nmax4</c:v>
                </c:pt>
              </c:strCache>
            </c:strRef>
          </c:tx>
          <c:spPr>
            <a:ln w="12700" cmpd="sng">
              <a:solidFill>
                <a:schemeClr val="tx1"/>
              </a:solidFill>
              <a:prstDash val="sys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alles_new!$AT$2:$AT$146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6.0587002096436E-6</c:v>
                </c:pt>
                <c:pt idx="11" formatCode="0.00E+00">
                  <c:v>0.0421042233856894</c:v>
                </c:pt>
                <c:pt idx="12">
                  <c:v>0.796394463768116</c:v>
                </c:pt>
                <c:pt idx="13">
                  <c:v>1.67608102137767</c:v>
                </c:pt>
                <c:pt idx="14">
                  <c:v>1.70685777315296</c:v>
                </c:pt>
                <c:pt idx="15">
                  <c:v>1.54540500450856</c:v>
                </c:pt>
                <c:pt idx="16">
                  <c:v>1.41489860979462</c:v>
                </c:pt>
                <c:pt idx="17">
                  <c:v>1.22242195681511</c:v>
                </c:pt>
                <c:pt idx="18">
                  <c:v>1.02200106461538</c:v>
                </c:pt>
                <c:pt idx="19">
                  <c:v>0.877657228109311</c:v>
                </c:pt>
                <c:pt idx="20">
                  <c:v>0.79922353731343</c:v>
                </c:pt>
                <c:pt idx="21">
                  <c:v>0.771164924039321</c:v>
                </c:pt>
                <c:pt idx="22">
                  <c:v>0.820533766871166</c:v>
                </c:pt>
                <c:pt idx="23">
                  <c:v>0.93223388454376</c:v>
                </c:pt>
                <c:pt idx="24">
                  <c:v>1.02383436074637</c:v>
                </c:pt>
                <c:pt idx="25">
                  <c:v>1.04907972822729</c:v>
                </c:pt>
                <c:pt idx="26">
                  <c:v>1.04881704684317</c:v>
                </c:pt>
                <c:pt idx="27">
                  <c:v>1.04705786199402</c:v>
                </c:pt>
                <c:pt idx="28">
                  <c:v>1.03388190014902</c:v>
                </c:pt>
                <c:pt idx="29">
                  <c:v>1.01889001852709</c:v>
                </c:pt>
                <c:pt idx="30">
                  <c:v>1.0096458641316</c:v>
                </c:pt>
                <c:pt idx="31">
                  <c:v>1.0033858957521</c:v>
                </c:pt>
                <c:pt idx="32">
                  <c:v>0.998072518206207</c:v>
                </c:pt>
                <c:pt idx="33">
                  <c:v>0.99301867379679</c:v>
                </c:pt>
                <c:pt idx="34">
                  <c:v>0.988737870601975</c:v>
                </c:pt>
                <c:pt idx="35">
                  <c:v>0.986100574859899</c:v>
                </c:pt>
                <c:pt idx="36">
                  <c:v>0.986954903245014</c:v>
                </c:pt>
                <c:pt idx="37">
                  <c:v>0.991298803949219</c:v>
                </c:pt>
                <c:pt idx="38">
                  <c:v>0.996804023716481</c:v>
                </c:pt>
                <c:pt idx="39">
                  <c:v>1.00230844825413</c:v>
                </c:pt>
                <c:pt idx="40">
                  <c:v>1.00600393708527</c:v>
                </c:pt>
                <c:pt idx="41">
                  <c:v>1.0073753663547</c:v>
                </c:pt>
                <c:pt idx="42">
                  <c:v>1.00622847667717</c:v>
                </c:pt>
                <c:pt idx="43">
                  <c:v>1.00387960833594</c:v>
                </c:pt>
                <c:pt idx="44">
                  <c:v>1.00132594220348</c:v>
                </c:pt>
                <c:pt idx="45">
                  <c:v>0.999163974577875</c:v>
                </c:pt>
                <c:pt idx="46">
                  <c:v>0.99820933121309</c:v>
                </c:pt>
                <c:pt idx="47">
                  <c:v>0.997965131820966</c:v>
                </c:pt>
                <c:pt idx="48">
                  <c:v>0.998366544010936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alles_new!$AU$1</c:f>
              <c:strCache>
                <c:ptCount val="1"/>
                <c:pt idx="0">
                  <c:v>N_dipole</c:v>
                </c:pt>
              </c:strCache>
            </c:strRef>
          </c:tx>
          <c:spPr>
            <a:ln w="12700" cmpd="sng">
              <a:solidFill>
                <a:schemeClr val="bg1">
                  <a:lumMod val="50000"/>
                </a:schemeClr>
              </a:solidFill>
              <a:prstDash val="lgDash"/>
            </a:ln>
          </c:spPr>
          <c:marker>
            <c:symbol val="none"/>
          </c:marker>
          <c:xVal>
            <c:numRef>
              <c:f>alles_new!$A$2:$A$146</c:f>
              <c:numCache>
                <c:formatCode>General</c:formatCode>
                <c:ptCount val="145"/>
                <c:pt idx="0">
                  <c:v>0.0</c:v>
                </c:pt>
                <c:pt idx="1">
                  <c:v>0.125</c:v>
                </c:pt>
                <c:pt idx="2">
                  <c:v>0.375</c:v>
                </c:pt>
                <c:pt idx="3">
                  <c:v>0.625</c:v>
                </c:pt>
                <c:pt idx="4">
                  <c:v>0.875</c:v>
                </c:pt>
                <c:pt idx="5">
                  <c:v>1.125</c:v>
                </c:pt>
                <c:pt idx="6">
                  <c:v>1.375</c:v>
                </c:pt>
                <c:pt idx="7">
                  <c:v>1.625</c:v>
                </c:pt>
                <c:pt idx="8">
                  <c:v>1.875</c:v>
                </c:pt>
                <c:pt idx="9">
                  <c:v>2.125</c:v>
                </c:pt>
                <c:pt idx="10">
                  <c:v>2.375</c:v>
                </c:pt>
                <c:pt idx="11">
                  <c:v>2.625</c:v>
                </c:pt>
                <c:pt idx="12">
                  <c:v>2.875</c:v>
                </c:pt>
                <c:pt idx="13">
                  <c:v>3.125</c:v>
                </c:pt>
                <c:pt idx="14">
                  <c:v>3.375</c:v>
                </c:pt>
                <c:pt idx="15">
                  <c:v>3.625</c:v>
                </c:pt>
                <c:pt idx="16">
                  <c:v>3.875</c:v>
                </c:pt>
                <c:pt idx="17">
                  <c:v>4.125</c:v>
                </c:pt>
                <c:pt idx="18">
                  <c:v>4.375</c:v>
                </c:pt>
                <c:pt idx="19">
                  <c:v>4.625</c:v>
                </c:pt>
                <c:pt idx="20">
                  <c:v>4.875</c:v>
                </c:pt>
                <c:pt idx="21">
                  <c:v>5.125</c:v>
                </c:pt>
                <c:pt idx="22">
                  <c:v>5.375</c:v>
                </c:pt>
                <c:pt idx="23">
                  <c:v>5.625</c:v>
                </c:pt>
                <c:pt idx="24">
                  <c:v>5.875</c:v>
                </c:pt>
                <c:pt idx="25">
                  <c:v>6.125</c:v>
                </c:pt>
                <c:pt idx="26">
                  <c:v>6.375</c:v>
                </c:pt>
                <c:pt idx="27">
                  <c:v>6.625</c:v>
                </c:pt>
                <c:pt idx="28">
                  <c:v>6.875</c:v>
                </c:pt>
                <c:pt idx="29">
                  <c:v>7.125</c:v>
                </c:pt>
                <c:pt idx="30">
                  <c:v>7.375</c:v>
                </c:pt>
                <c:pt idx="31">
                  <c:v>7.625</c:v>
                </c:pt>
                <c:pt idx="32">
                  <c:v>7.875</c:v>
                </c:pt>
                <c:pt idx="33">
                  <c:v>8.125</c:v>
                </c:pt>
                <c:pt idx="34">
                  <c:v>8.375</c:v>
                </c:pt>
                <c:pt idx="35">
                  <c:v>8.625</c:v>
                </c:pt>
                <c:pt idx="36">
                  <c:v>8.875</c:v>
                </c:pt>
                <c:pt idx="37">
                  <c:v>9.125</c:v>
                </c:pt>
                <c:pt idx="38">
                  <c:v>9.375</c:v>
                </c:pt>
                <c:pt idx="39">
                  <c:v>9.625</c:v>
                </c:pt>
                <c:pt idx="40">
                  <c:v>9.875</c:v>
                </c:pt>
                <c:pt idx="41">
                  <c:v>10.125</c:v>
                </c:pt>
                <c:pt idx="42">
                  <c:v>10.375</c:v>
                </c:pt>
                <c:pt idx="43">
                  <c:v>10.625</c:v>
                </c:pt>
                <c:pt idx="44">
                  <c:v>10.875</c:v>
                </c:pt>
                <c:pt idx="45">
                  <c:v>11.125</c:v>
                </c:pt>
                <c:pt idx="46">
                  <c:v>11.375</c:v>
                </c:pt>
                <c:pt idx="47">
                  <c:v>11.625</c:v>
                </c:pt>
                <c:pt idx="48">
                  <c:v>11.875</c:v>
                </c:pt>
              </c:numCache>
            </c:numRef>
          </c:xVal>
          <c:yVal>
            <c:numRef>
              <c:f>alles_new!$AU$2:$AU$146</c:f>
              <c:numCache>
                <c:formatCode>General</c:formatCode>
                <c:ptCount val="145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 formatCode="0.00E+00">
                  <c:v>7.48427672955975E-6</c:v>
                </c:pt>
                <c:pt idx="11" formatCode="0.00E+00">
                  <c:v>0.0511629842931936</c:v>
                </c:pt>
                <c:pt idx="12">
                  <c:v>0.845046246376811</c:v>
                </c:pt>
                <c:pt idx="13">
                  <c:v>1.71560437054631</c:v>
                </c:pt>
                <c:pt idx="14">
                  <c:v>1.70843191467221</c:v>
                </c:pt>
                <c:pt idx="15">
                  <c:v>1.51286253381424</c:v>
                </c:pt>
                <c:pt idx="16">
                  <c:v>1.36315997630331</c:v>
                </c:pt>
                <c:pt idx="17">
                  <c:v>1.14603796896086</c:v>
                </c:pt>
                <c:pt idx="18">
                  <c:v>0.957981821538462</c:v>
                </c:pt>
                <c:pt idx="19">
                  <c:v>0.84598171779141</c:v>
                </c:pt>
                <c:pt idx="20">
                  <c:v>0.808358761194031</c:v>
                </c:pt>
                <c:pt idx="21">
                  <c:v>0.821405987488829</c:v>
                </c:pt>
                <c:pt idx="22">
                  <c:v>0.888940212678937</c:v>
                </c:pt>
                <c:pt idx="23">
                  <c:v>0.968646871508377</c:v>
                </c:pt>
                <c:pt idx="24">
                  <c:v>1.01593517622667</c:v>
                </c:pt>
                <c:pt idx="25">
                  <c:v>1.02678691785052</c:v>
                </c:pt>
                <c:pt idx="26">
                  <c:v>1.02874545824847</c:v>
                </c:pt>
                <c:pt idx="27">
                  <c:v>1.03130788372724</c:v>
                </c:pt>
                <c:pt idx="28">
                  <c:v>1.0295011847988</c:v>
                </c:pt>
                <c:pt idx="29">
                  <c:v>1.02653894627141</c:v>
                </c:pt>
                <c:pt idx="30">
                  <c:v>1.02185314035461</c:v>
                </c:pt>
                <c:pt idx="31">
                  <c:v>1.01392342294274</c:v>
                </c:pt>
                <c:pt idx="32">
                  <c:v>1.00318543119969</c:v>
                </c:pt>
                <c:pt idx="33">
                  <c:v>0.992054898395722</c:v>
                </c:pt>
                <c:pt idx="34">
                  <c:v>0.983966206436559</c:v>
                </c:pt>
                <c:pt idx="35">
                  <c:v>0.980323606084866</c:v>
                </c:pt>
                <c:pt idx="36">
                  <c:v>0.982752834176836</c:v>
                </c:pt>
                <c:pt idx="37">
                  <c:v>0.989234576868819</c:v>
                </c:pt>
                <c:pt idx="38">
                  <c:v>0.997099570138799</c:v>
                </c:pt>
                <c:pt idx="39">
                  <c:v>1.00412184041346</c:v>
                </c:pt>
                <c:pt idx="40">
                  <c:v>1.00797065126566</c:v>
                </c:pt>
                <c:pt idx="41">
                  <c:v>1.00880996005479</c:v>
                </c:pt>
                <c:pt idx="42">
                  <c:v>1.00684973034685</c:v>
                </c:pt>
                <c:pt idx="43">
                  <c:v>1.00388313121792</c:v>
                </c:pt>
                <c:pt idx="44">
                  <c:v>1.0010703471804</c:v>
                </c:pt>
                <c:pt idx="45">
                  <c:v>0.998958456649593</c:v>
                </c:pt>
                <c:pt idx="46">
                  <c:v>0.99799224625171</c:v>
                </c:pt>
                <c:pt idx="47">
                  <c:v>0.997799126740844</c:v>
                </c:pt>
                <c:pt idx="48">
                  <c:v>0.99809049688382</c:v>
                </c:pt>
              </c:numCache>
            </c:numRef>
          </c:yVal>
          <c:smooth val="1"/>
        </c:ser>
        <c:ser>
          <c:idx val="0"/>
          <c:order val="0"/>
          <c:tx>
            <c:strRef>
              <c:f>[1]MD!$AB$1</c:f>
              <c:strCache>
                <c:ptCount val="1"/>
                <c:pt idx="0">
                  <c:v>N_MD</c:v>
                </c:pt>
              </c:strCache>
            </c:strRef>
          </c:tx>
          <c:spPr>
            <a:ln w="9525" cmpd="sng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[1]MD!$A$2:$A$492</c:f>
              <c:numCache>
                <c:formatCode>General</c:formatCode>
                <c:ptCount val="491"/>
                <c:pt idx="0">
                  <c:v>0.025</c:v>
                </c:pt>
                <c:pt idx="1">
                  <c:v>0.075</c:v>
                </c:pt>
                <c:pt idx="2">
                  <c:v>0.125</c:v>
                </c:pt>
                <c:pt idx="3">
                  <c:v>0.175</c:v>
                </c:pt>
                <c:pt idx="4">
                  <c:v>0.225</c:v>
                </c:pt>
                <c:pt idx="5">
                  <c:v>0.275</c:v>
                </c:pt>
                <c:pt idx="6">
                  <c:v>0.325</c:v>
                </c:pt>
                <c:pt idx="7">
                  <c:v>0.375</c:v>
                </c:pt>
                <c:pt idx="8">
                  <c:v>0.425</c:v>
                </c:pt>
                <c:pt idx="9">
                  <c:v>0.475</c:v>
                </c:pt>
                <c:pt idx="10">
                  <c:v>0.525</c:v>
                </c:pt>
                <c:pt idx="11">
                  <c:v>0.575</c:v>
                </c:pt>
                <c:pt idx="12">
                  <c:v>0.625</c:v>
                </c:pt>
                <c:pt idx="13">
                  <c:v>0.675</c:v>
                </c:pt>
                <c:pt idx="14">
                  <c:v>0.725</c:v>
                </c:pt>
                <c:pt idx="15">
                  <c:v>0.775</c:v>
                </c:pt>
                <c:pt idx="16">
                  <c:v>0.825</c:v>
                </c:pt>
                <c:pt idx="17">
                  <c:v>0.875</c:v>
                </c:pt>
                <c:pt idx="18">
                  <c:v>0.925</c:v>
                </c:pt>
                <c:pt idx="19">
                  <c:v>0.975</c:v>
                </c:pt>
                <c:pt idx="20">
                  <c:v>1.025</c:v>
                </c:pt>
                <c:pt idx="21">
                  <c:v>1.075</c:v>
                </c:pt>
                <c:pt idx="22">
                  <c:v>1.125</c:v>
                </c:pt>
                <c:pt idx="23">
                  <c:v>1.175</c:v>
                </c:pt>
                <c:pt idx="24">
                  <c:v>1.225</c:v>
                </c:pt>
                <c:pt idx="25">
                  <c:v>1.275</c:v>
                </c:pt>
                <c:pt idx="26">
                  <c:v>1.325</c:v>
                </c:pt>
                <c:pt idx="27">
                  <c:v>1.375</c:v>
                </c:pt>
                <c:pt idx="28">
                  <c:v>1.425</c:v>
                </c:pt>
                <c:pt idx="29">
                  <c:v>1.475</c:v>
                </c:pt>
                <c:pt idx="30">
                  <c:v>1.525</c:v>
                </c:pt>
                <c:pt idx="31">
                  <c:v>1.575</c:v>
                </c:pt>
                <c:pt idx="32">
                  <c:v>1.625</c:v>
                </c:pt>
                <c:pt idx="33">
                  <c:v>1.675</c:v>
                </c:pt>
                <c:pt idx="34">
                  <c:v>1.725</c:v>
                </c:pt>
                <c:pt idx="35">
                  <c:v>1.775</c:v>
                </c:pt>
                <c:pt idx="36">
                  <c:v>1.825</c:v>
                </c:pt>
                <c:pt idx="37">
                  <c:v>1.875</c:v>
                </c:pt>
                <c:pt idx="38">
                  <c:v>1.925</c:v>
                </c:pt>
                <c:pt idx="39">
                  <c:v>1.975</c:v>
                </c:pt>
                <c:pt idx="40">
                  <c:v>2.025</c:v>
                </c:pt>
                <c:pt idx="41">
                  <c:v>2.075</c:v>
                </c:pt>
                <c:pt idx="42">
                  <c:v>2.125</c:v>
                </c:pt>
                <c:pt idx="43">
                  <c:v>2.175</c:v>
                </c:pt>
                <c:pt idx="44">
                  <c:v>2.225</c:v>
                </c:pt>
                <c:pt idx="45">
                  <c:v>2.275</c:v>
                </c:pt>
                <c:pt idx="46">
                  <c:v>2.325</c:v>
                </c:pt>
                <c:pt idx="47">
                  <c:v>2.375</c:v>
                </c:pt>
                <c:pt idx="48">
                  <c:v>2.425</c:v>
                </c:pt>
                <c:pt idx="49">
                  <c:v>2.475</c:v>
                </c:pt>
                <c:pt idx="50">
                  <c:v>2.525</c:v>
                </c:pt>
                <c:pt idx="51">
                  <c:v>2.575</c:v>
                </c:pt>
                <c:pt idx="52">
                  <c:v>2.625</c:v>
                </c:pt>
                <c:pt idx="53">
                  <c:v>2.675</c:v>
                </c:pt>
                <c:pt idx="54">
                  <c:v>2.725</c:v>
                </c:pt>
                <c:pt idx="55">
                  <c:v>2.775</c:v>
                </c:pt>
                <c:pt idx="56">
                  <c:v>2.825</c:v>
                </c:pt>
                <c:pt idx="57">
                  <c:v>2.875</c:v>
                </c:pt>
                <c:pt idx="58">
                  <c:v>2.925</c:v>
                </c:pt>
                <c:pt idx="59">
                  <c:v>2.975</c:v>
                </c:pt>
                <c:pt idx="60">
                  <c:v>3.025</c:v>
                </c:pt>
                <c:pt idx="61">
                  <c:v>3.075</c:v>
                </c:pt>
                <c:pt idx="62">
                  <c:v>3.125</c:v>
                </c:pt>
                <c:pt idx="63">
                  <c:v>3.175</c:v>
                </c:pt>
                <c:pt idx="64">
                  <c:v>3.225</c:v>
                </c:pt>
                <c:pt idx="65">
                  <c:v>3.275</c:v>
                </c:pt>
                <c:pt idx="66">
                  <c:v>3.325</c:v>
                </c:pt>
                <c:pt idx="67">
                  <c:v>3.375</c:v>
                </c:pt>
                <c:pt idx="68">
                  <c:v>3.425</c:v>
                </c:pt>
                <c:pt idx="69">
                  <c:v>3.475</c:v>
                </c:pt>
                <c:pt idx="70">
                  <c:v>3.525</c:v>
                </c:pt>
                <c:pt idx="71">
                  <c:v>3.575</c:v>
                </c:pt>
                <c:pt idx="72">
                  <c:v>3.625</c:v>
                </c:pt>
                <c:pt idx="73">
                  <c:v>3.675</c:v>
                </c:pt>
                <c:pt idx="74">
                  <c:v>3.725</c:v>
                </c:pt>
                <c:pt idx="75">
                  <c:v>3.775</c:v>
                </c:pt>
                <c:pt idx="76">
                  <c:v>3.825</c:v>
                </c:pt>
                <c:pt idx="77">
                  <c:v>3.875</c:v>
                </c:pt>
                <c:pt idx="78">
                  <c:v>3.925</c:v>
                </c:pt>
                <c:pt idx="79">
                  <c:v>3.975</c:v>
                </c:pt>
                <c:pt idx="80">
                  <c:v>4.025</c:v>
                </c:pt>
                <c:pt idx="81">
                  <c:v>4.075</c:v>
                </c:pt>
                <c:pt idx="82">
                  <c:v>4.125</c:v>
                </c:pt>
                <c:pt idx="83">
                  <c:v>4.175</c:v>
                </c:pt>
                <c:pt idx="84">
                  <c:v>4.225</c:v>
                </c:pt>
                <c:pt idx="85">
                  <c:v>4.275</c:v>
                </c:pt>
                <c:pt idx="86">
                  <c:v>4.325</c:v>
                </c:pt>
                <c:pt idx="87">
                  <c:v>4.375</c:v>
                </c:pt>
                <c:pt idx="88">
                  <c:v>4.425</c:v>
                </c:pt>
                <c:pt idx="89">
                  <c:v>4.475</c:v>
                </c:pt>
                <c:pt idx="90">
                  <c:v>4.525</c:v>
                </c:pt>
                <c:pt idx="91">
                  <c:v>4.575</c:v>
                </c:pt>
                <c:pt idx="92">
                  <c:v>4.625</c:v>
                </c:pt>
                <c:pt idx="93">
                  <c:v>4.675</c:v>
                </c:pt>
                <c:pt idx="94">
                  <c:v>4.725</c:v>
                </c:pt>
                <c:pt idx="95">
                  <c:v>4.775</c:v>
                </c:pt>
                <c:pt idx="96">
                  <c:v>4.825</c:v>
                </c:pt>
                <c:pt idx="97">
                  <c:v>4.875</c:v>
                </c:pt>
                <c:pt idx="98">
                  <c:v>4.925</c:v>
                </c:pt>
                <c:pt idx="99">
                  <c:v>4.975</c:v>
                </c:pt>
                <c:pt idx="100">
                  <c:v>5.025</c:v>
                </c:pt>
                <c:pt idx="101">
                  <c:v>5.075</c:v>
                </c:pt>
                <c:pt idx="102">
                  <c:v>5.125</c:v>
                </c:pt>
                <c:pt idx="103">
                  <c:v>5.175</c:v>
                </c:pt>
                <c:pt idx="104">
                  <c:v>5.225</c:v>
                </c:pt>
                <c:pt idx="105">
                  <c:v>5.275</c:v>
                </c:pt>
                <c:pt idx="106">
                  <c:v>5.325</c:v>
                </c:pt>
                <c:pt idx="107">
                  <c:v>5.375</c:v>
                </c:pt>
                <c:pt idx="108">
                  <c:v>5.425</c:v>
                </c:pt>
                <c:pt idx="109">
                  <c:v>5.475</c:v>
                </c:pt>
                <c:pt idx="110">
                  <c:v>5.525</c:v>
                </c:pt>
                <c:pt idx="111">
                  <c:v>5.575</c:v>
                </c:pt>
                <c:pt idx="112">
                  <c:v>5.625</c:v>
                </c:pt>
                <c:pt idx="113">
                  <c:v>5.675</c:v>
                </c:pt>
                <c:pt idx="114">
                  <c:v>5.725</c:v>
                </c:pt>
                <c:pt idx="115">
                  <c:v>5.775</c:v>
                </c:pt>
                <c:pt idx="116">
                  <c:v>5.825</c:v>
                </c:pt>
                <c:pt idx="117">
                  <c:v>5.875</c:v>
                </c:pt>
                <c:pt idx="118">
                  <c:v>5.925</c:v>
                </c:pt>
                <c:pt idx="119">
                  <c:v>5.975</c:v>
                </c:pt>
                <c:pt idx="120">
                  <c:v>6.025</c:v>
                </c:pt>
                <c:pt idx="121">
                  <c:v>6.075</c:v>
                </c:pt>
                <c:pt idx="122">
                  <c:v>6.125</c:v>
                </c:pt>
                <c:pt idx="123">
                  <c:v>6.175</c:v>
                </c:pt>
                <c:pt idx="124">
                  <c:v>6.225</c:v>
                </c:pt>
                <c:pt idx="125">
                  <c:v>6.275</c:v>
                </c:pt>
                <c:pt idx="126">
                  <c:v>6.325</c:v>
                </c:pt>
                <c:pt idx="127">
                  <c:v>6.375</c:v>
                </c:pt>
                <c:pt idx="128">
                  <c:v>6.425</c:v>
                </c:pt>
                <c:pt idx="129">
                  <c:v>6.475</c:v>
                </c:pt>
                <c:pt idx="130">
                  <c:v>6.525</c:v>
                </c:pt>
                <c:pt idx="131">
                  <c:v>6.575</c:v>
                </c:pt>
                <c:pt idx="132">
                  <c:v>6.625</c:v>
                </c:pt>
                <c:pt idx="133">
                  <c:v>6.675</c:v>
                </c:pt>
                <c:pt idx="134">
                  <c:v>6.725</c:v>
                </c:pt>
                <c:pt idx="135">
                  <c:v>6.775</c:v>
                </c:pt>
                <c:pt idx="136">
                  <c:v>6.825</c:v>
                </c:pt>
                <c:pt idx="137">
                  <c:v>6.875</c:v>
                </c:pt>
                <c:pt idx="138">
                  <c:v>6.925</c:v>
                </c:pt>
                <c:pt idx="139">
                  <c:v>6.975</c:v>
                </c:pt>
                <c:pt idx="140">
                  <c:v>7.025</c:v>
                </c:pt>
                <c:pt idx="141">
                  <c:v>7.075</c:v>
                </c:pt>
                <c:pt idx="142">
                  <c:v>7.125</c:v>
                </c:pt>
                <c:pt idx="143">
                  <c:v>7.175</c:v>
                </c:pt>
                <c:pt idx="144">
                  <c:v>7.225</c:v>
                </c:pt>
                <c:pt idx="145">
                  <c:v>7.275</c:v>
                </c:pt>
                <c:pt idx="146">
                  <c:v>7.325</c:v>
                </c:pt>
                <c:pt idx="147">
                  <c:v>7.375</c:v>
                </c:pt>
                <c:pt idx="148">
                  <c:v>7.425</c:v>
                </c:pt>
                <c:pt idx="149">
                  <c:v>7.475</c:v>
                </c:pt>
                <c:pt idx="150">
                  <c:v>7.525</c:v>
                </c:pt>
                <c:pt idx="151">
                  <c:v>7.575</c:v>
                </c:pt>
                <c:pt idx="152">
                  <c:v>7.625</c:v>
                </c:pt>
                <c:pt idx="153">
                  <c:v>7.675</c:v>
                </c:pt>
                <c:pt idx="154">
                  <c:v>7.725</c:v>
                </c:pt>
                <c:pt idx="155">
                  <c:v>7.775</c:v>
                </c:pt>
                <c:pt idx="156">
                  <c:v>7.825</c:v>
                </c:pt>
                <c:pt idx="157">
                  <c:v>7.875</c:v>
                </c:pt>
                <c:pt idx="158">
                  <c:v>7.925</c:v>
                </c:pt>
                <c:pt idx="159">
                  <c:v>7.975</c:v>
                </c:pt>
                <c:pt idx="160">
                  <c:v>8.025</c:v>
                </c:pt>
                <c:pt idx="161">
                  <c:v>8.075</c:v>
                </c:pt>
                <c:pt idx="162">
                  <c:v>8.125</c:v>
                </c:pt>
                <c:pt idx="163">
                  <c:v>8.175</c:v>
                </c:pt>
                <c:pt idx="164">
                  <c:v>8.225</c:v>
                </c:pt>
                <c:pt idx="165">
                  <c:v>8.275</c:v>
                </c:pt>
                <c:pt idx="166">
                  <c:v>8.325</c:v>
                </c:pt>
                <c:pt idx="167">
                  <c:v>8.375</c:v>
                </c:pt>
                <c:pt idx="168">
                  <c:v>8.425</c:v>
                </c:pt>
                <c:pt idx="169">
                  <c:v>8.475</c:v>
                </c:pt>
                <c:pt idx="170">
                  <c:v>8.525</c:v>
                </c:pt>
                <c:pt idx="171">
                  <c:v>8.575</c:v>
                </c:pt>
                <c:pt idx="172">
                  <c:v>8.625</c:v>
                </c:pt>
                <c:pt idx="173">
                  <c:v>8.675</c:v>
                </c:pt>
                <c:pt idx="174">
                  <c:v>8.725</c:v>
                </c:pt>
                <c:pt idx="175">
                  <c:v>8.775</c:v>
                </c:pt>
                <c:pt idx="176">
                  <c:v>8.825</c:v>
                </c:pt>
                <c:pt idx="177">
                  <c:v>8.875</c:v>
                </c:pt>
                <c:pt idx="178">
                  <c:v>8.925</c:v>
                </c:pt>
                <c:pt idx="179">
                  <c:v>8.975</c:v>
                </c:pt>
                <c:pt idx="180">
                  <c:v>9.025</c:v>
                </c:pt>
                <c:pt idx="181">
                  <c:v>9.075</c:v>
                </c:pt>
                <c:pt idx="182">
                  <c:v>9.125</c:v>
                </c:pt>
                <c:pt idx="183">
                  <c:v>9.175</c:v>
                </c:pt>
                <c:pt idx="184">
                  <c:v>9.225</c:v>
                </c:pt>
                <c:pt idx="185">
                  <c:v>9.275</c:v>
                </c:pt>
                <c:pt idx="186">
                  <c:v>9.325</c:v>
                </c:pt>
                <c:pt idx="187">
                  <c:v>9.375</c:v>
                </c:pt>
                <c:pt idx="188">
                  <c:v>9.425</c:v>
                </c:pt>
                <c:pt idx="189">
                  <c:v>9.475</c:v>
                </c:pt>
                <c:pt idx="190">
                  <c:v>9.525</c:v>
                </c:pt>
                <c:pt idx="191">
                  <c:v>9.575</c:v>
                </c:pt>
                <c:pt idx="192">
                  <c:v>9.625</c:v>
                </c:pt>
                <c:pt idx="193">
                  <c:v>9.675</c:v>
                </c:pt>
                <c:pt idx="194">
                  <c:v>9.725</c:v>
                </c:pt>
                <c:pt idx="195">
                  <c:v>9.775</c:v>
                </c:pt>
                <c:pt idx="196">
                  <c:v>9.825</c:v>
                </c:pt>
                <c:pt idx="197">
                  <c:v>9.875</c:v>
                </c:pt>
                <c:pt idx="198">
                  <c:v>9.925</c:v>
                </c:pt>
                <c:pt idx="199">
                  <c:v>9.975</c:v>
                </c:pt>
              </c:numCache>
            </c:numRef>
          </c:xVal>
          <c:yVal>
            <c:numRef>
              <c:f>[1]MD!$AB$2:$AB$492</c:f>
              <c:numCache>
                <c:formatCode>General</c:formatCode>
                <c:ptCount val="49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0.0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0.0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0.0</c:v>
                </c:pt>
                <c:pt idx="49">
                  <c:v>0.0</c:v>
                </c:pt>
                <c:pt idx="50">
                  <c:v>8.436784E-5</c:v>
                </c:pt>
                <c:pt idx="51">
                  <c:v>0.0006940551</c:v>
                </c:pt>
                <c:pt idx="52">
                  <c:v>0.003911796</c:v>
                </c:pt>
                <c:pt idx="53">
                  <c:v>0.01267059</c:v>
                </c:pt>
                <c:pt idx="54">
                  <c:v>0.04058963</c:v>
                </c:pt>
                <c:pt idx="55">
                  <c:v>0.09839757</c:v>
                </c:pt>
                <c:pt idx="56">
                  <c:v>0.1913062</c:v>
                </c:pt>
                <c:pt idx="57">
                  <c:v>0.3189277</c:v>
                </c:pt>
                <c:pt idx="58">
                  <c:v>0.4713382</c:v>
                </c:pt>
                <c:pt idx="59">
                  <c:v>0.6129226</c:v>
                </c:pt>
                <c:pt idx="60">
                  <c:v>0.7913982</c:v>
                </c:pt>
                <c:pt idx="61">
                  <c:v>0.950584</c:v>
                </c:pt>
                <c:pt idx="62">
                  <c:v>1.093132</c:v>
                </c:pt>
                <c:pt idx="63">
                  <c:v>1.204553</c:v>
                </c:pt>
                <c:pt idx="64">
                  <c:v>1.295893</c:v>
                </c:pt>
                <c:pt idx="65">
                  <c:v>1.406066</c:v>
                </c:pt>
                <c:pt idx="66">
                  <c:v>1.454011</c:v>
                </c:pt>
                <c:pt idx="67">
                  <c:v>1.488396</c:v>
                </c:pt>
                <c:pt idx="68">
                  <c:v>1.513056</c:v>
                </c:pt>
                <c:pt idx="69">
                  <c:v>1.522699</c:v>
                </c:pt>
                <c:pt idx="70">
                  <c:v>1.523224</c:v>
                </c:pt>
                <c:pt idx="71">
                  <c:v>1.512429</c:v>
                </c:pt>
                <c:pt idx="72">
                  <c:v>1.510306</c:v>
                </c:pt>
                <c:pt idx="73">
                  <c:v>1.518669</c:v>
                </c:pt>
                <c:pt idx="74">
                  <c:v>1.502678</c:v>
                </c:pt>
                <c:pt idx="75">
                  <c:v>1.488577</c:v>
                </c:pt>
                <c:pt idx="76">
                  <c:v>1.464384</c:v>
                </c:pt>
                <c:pt idx="77">
                  <c:v>1.449869</c:v>
                </c:pt>
                <c:pt idx="78">
                  <c:v>1.426398</c:v>
                </c:pt>
                <c:pt idx="79">
                  <c:v>1.426762</c:v>
                </c:pt>
                <c:pt idx="80">
                  <c:v>1.397674</c:v>
                </c:pt>
                <c:pt idx="81">
                  <c:v>1.3714</c:v>
                </c:pt>
                <c:pt idx="82">
                  <c:v>1.342578</c:v>
                </c:pt>
                <c:pt idx="83">
                  <c:v>1.319789</c:v>
                </c:pt>
                <c:pt idx="84">
                  <c:v>1.283989</c:v>
                </c:pt>
                <c:pt idx="85">
                  <c:v>1.24235</c:v>
                </c:pt>
                <c:pt idx="86">
                  <c:v>1.193116</c:v>
                </c:pt>
                <c:pt idx="87">
                  <c:v>1.142519</c:v>
                </c:pt>
                <c:pt idx="88">
                  <c:v>1.101816</c:v>
                </c:pt>
                <c:pt idx="89">
                  <c:v>1.079895</c:v>
                </c:pt>
                <c:pt idx="90">
                  <c:v>1.054183</c:v>
                </c:pt>
                <c:pt idx="91">
                  <c:v>1.029166</c:v>
                </c:pt>
                <c:pt idx="92">
                  <c:v>0.9939267</c:v>
                </c:pt>
                <c:pt idx="93">
                  <c:v>0.9643711</c:v>
                </c:pt>
                <c:pt idx="94">
                  <c:v>0.9396119</c:v>
                </c:pt>
                <c:pt idx="95">
                  <c:v>0.9108706</c:v>
                </c:pt>
                <c:pt idx="96">
                  <c:v>0.8933305</c:v>
                </c:pt>
                <c:pt idx="97">
                  <c:v>0.8588185</c:v>
                </c:pt>
                <c:pt idx="98">
                  <c:v>0.8524492</c:v>
                </c:pt>
                <c:pt idx="99">
                  <c:v>0.8395784</c:v>
                </c:pt>
                <c:pt idx="100">
                  <c:v>0.8202955</c:v>
                </c:pt>
                <c:pt idx="101">
                  <c:v>0.8069222</c:v>
                </c:pt>
                <c:pt idx="102">
                  <c:v>0.8117249</c:v>
                </c:pt>
                <c:pt idx="103">
                  <c:v>0.8165046</c:v>
                </c:pt>
                <c:pt idx="104">
                  <c:v>0.8114544</c:v>
                </c:pt>
                <c:pt idx="105">
                  <c:v>0.8103144</c:v>
                </c:pt>
                <c:pt idx="106">
                  <c:v>0.8081465</c:v>
                </c:pt>
                <c:pt idx="107">
                  <c:v>0.8161032</c:v>
                </c:pt>
                <c:pt idx="108">
                  <c:v>0.818186</c:v>
                </c:pt>
                <c:pt idx="109">
                  <c:v>0.8309196</c:v>
                </c:pt>
                <c:pt idx="110">
                  <c:v>0.8497312</c:v>
                </c:pt>
                <c:pt idx="111">
                  <c:v>0.8661546</c:v>
                </c:pt>
                <c:pt idx="112">
                  <c:v>0.8799904</c:v>
                </c:pt>
                <c:pt idx="113">
                  <c:v>0.8941843</c:v>
                </c:pt>
                <c:pt idx="114">
                  <c:v>0.9136294</c:v>
                </c:pt>
                <c:pt idx="115">
                  <c:v>0.933942</c:v>
                </c:pt>
                <c:pt idx="116">
                  <c:v>0.951199</c:v>
                </c:pt>
                <c:pt idx="117">
                  <c:v>0.9589235</c:v>
                </c:pt>
                <c:pt idx="118">
                  <c:v>0.9704088</c:v>
                </c:pt>
                <c:pt idx="119">
                  <c:v>0.9923175</c:v>
                </c:pt>
                <c:pt idx="120">
                  <c:v>0.9999199</c:v>
                </c:pt>
                <c:pt idx="121">
                  <c:v>1.020924</c:v>
                </c:pt>
                <c:pt idx="122">
                  <c:v>1.021171</c:v>
                </c:pt>
                <c:pt idx="123">
                  <c:v>1.024794</c:v>
                </c:pt>
                <c:pt idx="124">
                  <c:v>1.033022</c:v>
                </c:pt>
                <c:pt idx="125">
                  <c:v>1.041411</c:v>
                </c:pt>
                <c:pt idx="126">
                  <c:v>1.044121</c:v>
                </c:pt>
                <c:pt idx="127">
                  <c:v>1.053459</c:v>
                </c:pt>
                <c:pt idx="128">
                  <c:v>1.057191</c:v>
                </c:pt>
                <c:pt idx="129">
                  <c:v>1.05482</c:v>
                </c:pt>
                <c:pt idx="130">
                  <c:v>1.055588</c:v>
                </c:pt>
                <c:pt idx="131">
                  <c:v>1.047306</c:v>
                </c:pt>
                <c:pt idx="132">
                  <c:v>1.056046</c:v>
                </c:pt>
                <c:pt idx="133">
                  <c:v>1.052318</c:v>
                </c:pt>
                <c:pt idx="134">
                  <c:v>1.05273</c:v>
                </c:pt>
                <c:pt idx="135">
                  <c:v>1.053007</c:v>
                </c:pt>
                <c:pt idx="136">
                  <c:v>1.057139</c:v>
                </c:pt>
                <c:pt idx="137">
                  <c:v>1.056442</c:v>
                </c:pt>
                <c:pt idx="138">
                  <c:v>1.047642</c:v>
                </c:pt>
                <c:pt idx="139">
                  <c:v>1.039184</c:v>
                </c:pt>
                <c:pt idx="140">
                  <c:v>1.038432</c:v>
                </c:pt>
                <c:pt idx="141">
                  <c:v>1.036435</c:v>
                </c:pt>
                <c:pt idx="142">
                  <c:v>1.038159</c:v>
                </c:pt>
                <c:pt idx="143">
                  <c:v>1.032966</c:v>
                </c:pt>
                <c:pt idx="144">
                  <c:v>1.024387</c:v>
                </c:pt>
                <c:pt idx="145">
                  <c:v>1.024787</c:v>
                </c:pt>
                <c:pt idx="146">
                  <c:v>1.017115</c:v>
                </c:pt>
                <c:pt idx="147">
                  <c:v>1.020181</c:v>
                </c:pt>
                <c:pt idx="148">
                  <c:v>1.022224</c:v>
                </c:pt>
                <c:pt idx="149">
                  <c:v>1.017625</c:v>
                </c:pt>
                <c:pt idx="150">
                  <c:v>1.010896</c:v>
                </c:pt>
                <c:pt idx="151">
                  <c:v>1.005874</c:v>
                </c:pt>
                <c:pt idx="152">
                  <c:v>1.004669</c:v>
                </c:pt>
                <c:pt idx="153">
                  <c:v>0.9959538</c:v>
                </c:pt>
                <c:pt idx="154">
                  <c:v>0.9992329</c:v>
                </c:pt>
                <c:pt idx="155">
                  <c:v>1.000012</c:v>
                </c:pt>
                <c:pt idx="156">
                  <c:v>1.001252</c:v>
                </c:pt>
                <c:pt idx="157">
                  <c:v>0.9995962</c:v>
                </c:pt>
                <c:pt idx="158">
                  <c:v>0.994535</c:v>
                </c:pt>
                <c:pt idx="159">
                  <c:v>0.9921907</c:v>
                </c:pt>
                <c:pt idx="160">
                  <c:v>0.9938552</c:v>
                </c:pt>
                <c:pt idx="161">
                  <c:v>0.9924217</c:v>
                </c:pt>
                <c:pt idx="162">
                  <c:v>0.9916126</c:v>
                </c:pt>
                <c:pt idx="163">
                  <c:v>0.9892162</c:v>
                </c:pt>
                <c:pt idx="164">
                  <c:v>0.9853786</c:v>
                </c:pt>
                <c:pt idx="165">
                  <c:v>0.9805462</c:v>
                </c:pt>
                <c:pt idx="166">
                  <c:v>0.9783896</c:v>
                </c:pt>
                <c:pt idx="167">
                  <c:v>0.9812299</c:v>
                </c:pt>
                <c:pt idx="168">
                  <c:v>0.9814089</c:v>
                </c:pt>
                <c:pt idx="169">
                  <c:v>0.9828468</c:v>
                </c:pt>
                <c:pt idx="170">
                  <c:v>0.9867608</c:v>
                </c:pt>
                <c:pt idx="171">
                  <c:v>0.9883338</c:v>
                </c:pt>
                <c:pt idx="172">
                  <c:v>0.9908421</c:v>
                </c:pt>
                <c:pt idx="173">
                  <c:v>0.9866392</c:v>
                </c:pt>
                <c:pt idx="174">
                  <c:v>0.9814843</c:v>
                </c:pt>
                <c:pt idx="175">
                  <c:v>0.9774226</c:v>
                </c:pt>
                <c:pt idx="176">
                  <c:v>0.9834545</c:v>
                </c:pt>
                <c:pt idx="177">
                  <c:v>0.9898436</c:v>
                </c:pt>
                <c:pt idx="178">
                  <c:v>0.9895835</c:v>
                </c:pt>
                <c:pt idx="179">
                  <c:v>0.9903289</c:v>
                </c:pt>
                <c:pt idx="180">
                  <c:v>0.9854429</c:v>
                </c:pt>
                <c:pt idx="181">
                  <c:v>0.982912</c:v>
                </c:pt>
                <c:pt idx="182">
                  <c:v>0.9797642</c:v>
                </c:pt>
                <c:pt idx="183">
                  <c:v>0.9798932</c:v>
                </c:pt>
                <c:pt idx="184">
                  <c:v>0.9840951</c:v>
                </c:pt>
                <c:pt idx="185">
                  <c:v>0.9883462</c:v>
                </c:pt>
                <c:pt idx="186">
                  <c:v>0.9900592</c:v>
                </c:pt>
                <c:pt idx="187">
                  <c:v>0.9974911</c:v>
                </c:pt>
                <c:pt idx="188">
                  <c:v>1.002687</c:v>
                </c:pt>
                <c:pt idx="189">
                  <c:v>0.9968045</c:v>
                </c:pt>
                <c:pt idx="190">
                  <c:v>1.000768</c:v>
                </c:pt>
                <c:pt idx="191">
                  <c:v>0.9956212</c:v>
                </c:pt>
                <c:pt idx="192">
                  <c:v>1.00039</c:v>
                </c:pt>
                <c:pt idx="193">
                  <c:v>1.00954</c:v>
                </c:pt>
                <c:pt idx="194">
                  <c:v>1.008888</c:v>
                </c:pt>
                <c:pt idx="195">
                  <c:v>1.008448</c:v>
                </c:pt>
                <c:pt idx="196">
                  <c:v>1.009331</c:v>
                </c:pt>
                <c:pt idx="197">
                  <c:v>1.008688</c:v>
                </c:pt>
                <c:pt idx="198">
                  <c:v>1.0095</c:v>
                </c:pt>
                <c:pt idx="199">
                  <c:v>1.006401</c:v>
                </c:pt>
                <c:pt idx="200">
                  <c:v>1.003292</c:v>
                </c:pt>
                <c:pt idx="201">
                  <c:v>1.003079</c:v>
                </c:pt>
                <c:pt idx="202">
                  <c:v>1.008704</c:v>
                </c:pt>
                <c:pt idx="203">
                  <c:v>1.004094</c:v>
                </c:pt>
                <c:pt idx="204">
                  <c:v>1.008194</c:v>
                </c:pt>
                <c:pt idx="205">
                  <c:v>1.017892</c:v>
                </c:pt>
                <c:pt idx="206">
                  <c:v>1.015547</c:v>
                </c:pt>
                <c:pt idx="207">
                  <c:v>1.019065</c:v>
                </c:pt>
                <c:pt idx="208">
                  <c:v>1.014194</c:v>
                </c:pt>
                <c:pt idx="209">
                  <c:v>1.013905</c:v>
                </c:pt>
                <c:pt idx="210">
                  <c:v>1.008396</c:v>
                </c:pt>
                <c:pt idx="211">
                  <c:v>1.007024</c:v>
                </c:pt>
                <c:pt idx="212">
                  <c:v>1.010129</c:v>
                </c:pt>
                <c:pt idx="213">
                  <c:v>1.012091</c:v>
                </c:pt>
                <c:pt idx="214">
                  <c:v>1.01145</c:v>
                </c:pt>
                <c:pt idx="215">
                  <c:v>1.006947</c:v>
                </c:pt>
                <c:pt idx="216">
                  <c:v>1.005785</c:v>
                </c:pt>
                <c:pt idx="217">
                  <c:v>1.008177</c:v>
                </c:pt>
                <c:pt idx="218">
                  <c:v>1.009756</c:v>
                </c:pt>
                <c:pt idx="219">
                  <c:v>1.01065</c:v>
                </c:pt>
                <c:pt idx="220">
                  <c:v>1.009987</c:v>
                </c:pt>
                <c:pt idx="221">
                  <c:v>1.014494</c:v>
                </c:pt>
                <c:pt idx="222">
                  <c:v>1.006544</c:v>
                </c:pt>
                <c:pt idx="223">
                  <c:v>1.002406</c:v>
                </c:pt>
                <c:pt idx="224">
                  <c:v>1.008927</c:v>
                </c:pt>
                <c:pt idx="225">
                  <c:v>1.008689</c:v>
                </c:pt>
                <c:pt idx="226">
                  <c:v>1.007001</c:v>
                </c:pt>
                <c:pt idx="227">
                  <c:v>1.005913</c:v>
                </c:pt>
                <c:pt idx="228">
                  <c:v>1.005902</c:v>
                </c:pt>
                <c:pt idx="229">
                  <c:v>1.004842</c:v>
                </c:pt>
                <c:pt idx="230">
                  <c:v>1.003632</c:v>
                </c:pt>
                <c:pt idx="231">
                  <c:v>1.00435</c:v>
                </c:pt>
                <c:pt idx="232">
                  <c:v>0.9990149</c:v>
                </c:pt>
                <c:pt idx="233">
                  <c:v>0.9972536</c:v>
                </c:pt>
                <c:pt idx="234">
                  <c:v>1.001578</c:v>
                </c:pt>
                <c:pt idx="235">
                  <c:v>1.002657</c:v>
                </c:pt>
                <c:pt idx="236">
                  <c:v>1.003081</c:v>
                </c:pt>
                <c:pt idx="237">
                  <c:v>0.9996204</c:v>
                </c:pt>
                <c:pt idx="238">
                  <c:v>0.9976158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9820888"/>
        <c:axId val="-2110000008"/>
      </c:scatterChart>
      <c:valAx>
        <c:axId val="-2109820888"/>
        <c:scaling>
          <c:orientation val="minMax"/>
          <c:max val="10.0"/>
          <c:min val="2.0"/>
        </c:scaling>
        <c:delete val="0"/>
        <c:axPos val="b"/>
        <c:title>
          <c:tx>
            <c:rich>
              <a:bodyPr/>
              <a:lstStyle/>
              <a:p>
                <a:pPr>
                  <a:defRPr sz="700"/>
                </a:pPr>
                <a:r>
                  <a:rPr lang="mr-IN" altLang="zh-CN" sz="1200" b="1" i="0" baseline="0">
                    <a:effectLst/>
                  </a:rPr>
                  <a:t>r [Å]</a:t>
                </a:r>
                <a:endParaRPr lang="mr-IN" altLang="zh-CN" sz="700">
                  <a:effectLst/>
                </a:endParaRP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10000008"/>
        <c:crosses val="autoZero"/>
        <c:crossBetween val="midCat"/>
      </c:valAx>
      <c:valAx>
        <c:axId val="-2110000008"/>
        <c:scaling>
          <c:orientation val="minMax"/>
          <c:min val="0.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09820888"/>
        <c:crosses val="autoZero"/>
        <c:crossBetween val="midCat"/>
      </c:valAx>
      <c:spPr>
        <a:ln w="19050" cmpd="sng">
          <a:solidFill>
            <a:schemeClr val="tx1"/>
          </a:solidFill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8058" y="1118966"/>
            <a:ext cx="7344648" cy="772104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6116" y="2041155"/>
            <a:ext cx="6048535" cy="9205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054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64553" y="144249"/>
            <a:ext cx="1944173" cy="3073406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32038" y="144249"/>
            <a:ext cx="5688503" cy="3073406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3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42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560" y="2314643"/>
            <a:ext cx="7344648" cy="71540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560" y="1526698"/>
            <a:ext cx="7344648" cy="78794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62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203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2388" y="840476"/>
            <a:ext cx="3816337" cy="23771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50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06290"/>
            <a:ext cx="38178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2039" y="1142313"/>
            <a:ext cx="38178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389388" y="806290"/>
            <a:ext cx="3819338" cy="33602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89388" y="1142313"/>
            <a:ext cx="3819338" cy="207534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23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96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39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2039" y="143415"/>
            <a:ext cx="2842752" cy="610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300" y="143415"/>
            <a:ext cx="4830426" cy="30742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32039" y="753760"/>
            <a:ext cx="2842752" cy="24638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57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3652" y="2521426"/>
            <a:ext cx="5184458" cy="2976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93652" y="321849"/>
            <a:ext cx="5184458" cy="21612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93652" y="2819096"/>
            <a:ext cx="5184458" cy="4227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8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32039" y="144248"/>
            <a:ext cx="7776686" cy="600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2039" y="840476"/>
            <a:ext cx="7776686" cy="237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2038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A7972-536D-2A4E-B18B-BBFCD42EAECB}" type="datetimeFigureOut">
              <a:rPr kumimoji="1" lang="zh-CN" altLang="en-US" smtClean="0"/>
              <a:t>03/01/17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52263" y="3338556"/>
            <a:ext cx="2736241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92546" y="3338556"/>
            <a:ext cx="2016179" cy="191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9C22-6912-194E-BF4A-91658123D0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32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2988"/>
              </p:ext>
            </p:extLst>
          </p:nvPr>
        </p:nvGraphicFramePr>
        <p:xfrm>
          <a:off x="-1" y="2038"/>
          <a:ext cx="864076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矩形 5"/>
          <p:cNvSpPr/>
          <p:nvPr/>
        </p:nvSpPr>
        <p:spPr>
          <a:xfrm>
            <a:off x="0" y="-4076"/>
            <a:ext cx="7320064" cy="3602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71239" y="-4076"/>
            <a:ext cx="1069524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defRPr sz="1800" b="1" i="0" u="none" strike="noStrike" kern="1200" baseline="0">
                <a:solidFill>
                  <a:prstClr val="black"/>
                </a:solidFill>
                <a:latin typeface="Times New Roman"/>
                <a:ea typeface="+mn-ea"/>
                <a:cs typeface="Times New Roman"/>
              </a:defRPr>
            </a:pPr>
            <a:r>
              <a:rPr lang="en-US" altLang="zh-CN"/>
              <a:t>Nitrogen</a:t>
            </a:r>
            <a:endParaRPr lang="en-US" altLang="zh-CN" dirty="0"/>
          </a:p>
        </p:txBody>
      </p:sp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674865"/>
              </p:ext>
            </p:extLst>
          </p:nvPr>
        </p:nvGraphicFramePr>
        <p:xfrm>
          <a:off x="0" y="-4076"/>
          <a:ext cx="7344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168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</Words>
  <Application>Microsoft Macintosh PowerPoint</Application>
  <PresentationFormat>自定义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Ding</dc:creator>
  <cp:lastModifiedBy>Ding</cp:lastModifiedBy>
  <cp:revision>24</cp:revision>
  <dcterms:created xsi:type="dcterms:W3CDTF">2016-12-11T20:04:46Z</dcterms:created>
  <dcterms:modified xsi:type="dcterms:W3CDTF">2017-01-02T23:11:50Z</dcterms:modified>
</cp:coreProperties>
</file>