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alles!$AG$1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alles!$AG$2:$AG$146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5.06090799244117E-7</c:v>
                </c:pt>
                <c:pt idx="30" formatCode="0.00E+00">
                  <c:v>0.000217181334862143</c:v>
                </c:pt>
                <c:pt idx="31" formatCode="0.00E+00">
                  <c:v>0.00768387915003335</c:v>
                </c:pt>
                <c:pt idx="32" formatCode="0.00E+00">
                  <c:v>0.0549358414757222</c:v>
                </c:pt>
                <c:pt idx="33">
                  <c:v>0.28691754821736</c:v>
                </c:pt>
                <c:pt idx="34">
                  <c:v>0.637594742066169</c:v>
                </c:pt>
                <c:pt idx="35">
                  <c:v>1.05273718490779</c:v>
                </c:pt>
                <c:pt idx="36">
                  <c:v>1.38545232444035</c:v>
                </c:pt>
                <c:pt idx="37">
                  <c:v>1.72398967620324</c:v>
                </c:pt>
                <c:pt idx="38">
                  <c:v>1.95262560997078</c:v>
                </c:pt>
                <c:pt idx="39">
                  <c:v>1.75249278449903</c:v>
                </c:pt>
                <c:pt idx="40">
                  <c:v>1.71497537850629</c:v>
                </c:pt>
                <c:pt idx="41">
                  <c:v>1.90070964995217</c:v>
                </c:pt>
                <c:pt idx="42">
                  <c:v>1.65566364176588</c:v>
                </c:pt>
                <c:pt idx="43">
                  <c:v>1.57143729116828</c:v>
                </c:pt>
                <c:pt idx="44">
                  <c:v>1.59726624083987</c:v>
                </c:pt>
                <c:pt idx="45">
                  <c:v>1.54301710397037</c:v>
                </c:pt>
                <c:pt idx="46">
                  <c:v>1.43291832189493</c:v>
                </c:pt>
                <c:pt idx="47">
                  <c:v>1.3838038763257</c:v>
                </c:pt>
                <c:pt idx="48">
                  <c:v>1.35340470845155</c:v>
                </c:pt>
                <c:pt idx="49">
                  <c:v>1.19983064223952</c:v>
                </c:pt>
                <c:pt idx="50">
                  <c:v>1.13696856688334</c:v>
                </c:pt>
                <c:pt idx="51">
                  <c:v>1.08092689104635</c:v>
                </c:pt>
                <c:pt idx="52">
                  <c:v>1.0059425800597</c:v>
                </c:pt>
                <c:pt idx="53">
                  <c:v>0.941149085287535</c:v>
                </c:pt>
                <c:pt idx="54">
                  <c:v>0.884894079565258</c:v>
                </c:pt>
                <c:pt idx="55">
                  <c:v>0.853479242574218</c:v>
                </c:pt>
                <c:pt idx="56">
                  <c:v>0.843781824581196</c:v>
                </c:pt>
                <c:pt idx="57">
                  <c:v>0.795710675982966</c:v>
                </c:pt>
                <c:pt idx="58">
                  <c:v>0.787600051498782</c:v>
                </c:pt>
                <c:pt idx="59">
                  <c:v>0.775803998465185</c:v>
                </c:pt>
                <c:pt idx="60">
                  <c:v>0.76502814178783</c:v>
                </c:pt>
                <c:pt idx="61">
                  <c:v>0.760259069934391</c:v>
                </c:pt>
                <c:pt idx="62">
                  <c:v>0.7687389840717</c:v>
                </c:pt>
                <c:pt idx="63">
                  <c:v>0.781526462675718</c:v>
                </c:pt>
                <c:pt idx="64">
                  <c:v>0.802556534689591</c:v>
                </c:pt>
                <c:pt idx="65">
                  <c:v>0.840503671698716</c:v>
                </c:pt>
                <c:pt idx="66">
                  <c:v>0.878490737855518</c:v>
                </c:pt>
                <c:pt idx="67">
                  <c:v>0.91783323861408</c:v>
                </c:pt>
                <c:pt idx="68">
                  <c:v>0.964641006511946</c:v>
                </c:pt>
                <c:pt idx="69">
                  <c:v>1.01423237528802</c:v>
                </c:pt>
                <c:pt idx="70">
                  <c:v>1.03043966312281</c:v>
                </c:pt>
                <c:pt idx="71">
                  <c:v>1.04164079926096</c:v>
                </c:pt>
                <c:pt idx="72">
                  <c:v>1.05597132452989</c:v>
                </c:pt>
                <c:pt idx="73">
                  <c:v>1.06404843138217</c:v>
                </c:pt>
                <c:pt idx="74">
                  <c:v>1.05776216951776</c:v>
                </c:pt>
                <c:pt idx="75">
                  <c:v>1.05966961286258</c:v>
                </c:pt>
                <c:pt idx="76">
                  <c:v>1.05655935474175</c:v>
                </c:pt>
                <c:pt idx="77">
                  <c:v>1.0570975812486</c:v>
                </c:pt>
                <c:pt idx="78">
                  <c:v>1.05231265068864</c:v>
                </c:pt>
                <c:pt idx="79">
                  <c:v>1.04902538571156</c:v>
                </c:pt>
                <c:pt idx="80">
                  <c:v>1.0408911596752</c:v>
                </c:pt>
                <c:pt idx="81">
                  <c:v>1.03673590339092</c:v>
                </c:pt>
                <c:pt idx="82">
                  <c:v>1.02978992415706</c:v>
                </c:pt>
                <c:pt idx="83">
                  <c:v>1.02594764970863</c:v>
                </c:pt>
                <c:pt idx="84">
                  <c:v>1.02109536309077</c:v>
                </c:pt>
                <c:pt idx="85">
                  <c:v>1.01701945797236</c:v>
                </c:pt>
                <c:pt idx="86">
                  <c:v>1.01452911241437</c:v>
                </c:pt>
                <c:pt idx="87">
                  <c:v>1.01268851867694</c:v>
                </c:pt>
                <c:pt idx="88">
                  <c:v>1.01064584432873</c:v>
                </c:pt>
                <c:pt idx="89">
                  <c:v>1.00890413223962</c:v>
                </c:pt>
                <c:pt idx="90">
                  <c:v>1.00701764420429</c:v>
                </c:pt>
                <c:pt idx="91">
                  <c:v>1.00543449328365</c:v>
                </c:pt>
                <c:pt idx="92">
                  <c:v>1.00355966599889</c:v>
                </c:pt>
                <c:pt idx="93">
                  <c:v>1.00164287667554</c:v>
                </c:pt>
                <c:pt idx="94">
                  <c:v>0.999207357997515</c:v>
                </c:pt>
                <c:pt idx="95">
                  <c:v>0.997805254948953</c:v>
                </c:pt>
                <c:pt idx="96">
                  <c:v>0.995521393558973</c:v>
                </c:pt>
                <c:pt idx="97">
                  <c:v>0.993307713999289</c:v>
                </c:pt>
                <c:pt idx="98">
                  <c:v>0.991405643336194</c:v>
                </c:pt>
                <c:pt idx="99">
                  <c:v>0.990163237425543</c:v>
                </c:pt>
                <c:pt idx="100">
                  <c:v>0.988281367909742</c:v>
                </c:pt>
                <c:pt idx="101">
                  <c:v>0.986496511099515</c:v>
                </c:pt>
                <c:pt idx="102">
                  <c:v>0.986062777619524</c:v>
                </c:pt>
                <c:pt idx="103">
                  <c:v>0.984933688509575</c:v>
                </c:pt>
                <c:pt idx="104">
                  <c:v>0.984975995821913</c:v>
                </c:pt>
                <c:pt idx="105">
                  <c:v>0.985298389723767</c:v>
                </c:pt>
                <c:pt idx="106">
                  <c:v>0.985555226202222</c:v>
                </c:pt>
                <c:pt idx="107">
                  <c:v>0.986922337741797</c:v>
                </c:pt>
                <c:pt idx="108">
                  <c:v>0.988076989579848</c:v>
                </c:pt>
                <c:pt idx="109">
                  <c:v>0.990783541946377</c:v>
                </c:pt>
                <c:pt idx="110">
                  <c:v>0.991924559155104</c:v>
                </c:pt>
                <c:pt idx="111">
                  <c:v>0.994395817275323</c:v>
                </c:pt>
                <c:pt idx="112">
                  <c:v>0.99581431742085</c:v>
                </c:pt>
                <c:pt idx="113">
                  <c:v>0.998942713936947</c:v>
                </c:pt>
                <c:pt idx="114">
                  <c:v>1.00077601361187</c:v>
                </c:pt>
                <c:pt idx="115">
                  <c:v>1.00222810690774</c:v>
                </c:pt>
                <c:pt idx="116">
                  <c:v>1.00399120319224</c:v>
                </c:pt>
                <c:pt idx="117">
                  <c:v>1.00577016213728</c:v>
                </c:pt>
                <c:pt idx="118">
                  <c:v>1.00687208191089</c:v>
                </c:pt>
                <c:pt idx="119">
                  <c:v>1.00718655314978</c:v>
                </c:pt>
                <c:pt idx="120">
                  <c:v>1.00784121960871</c:v>
                </c:pt>
                <c:pt idx="121">
                  <c:v>1.00840921632835</c:v>
                </c:pt>
                <c:pt idx="122">
                  <c:v>1.00813815368455</c:v>
                </c:pt>
                <c:pt idx="123">
                  <c:v>1.00759292564732</c:v>
                </c:pt>
                <c:pt idx="124">
                  <c:v>1.00702846972344</c:v>
                </c:pt>
                <c:pt idx="125">
                  <c:v>1.0062456032792</c:v>
                </c:pt>
                <c:pt idx="126">
                  <c:v>1.005471657877119</c:v>
                </c:pt>
                <c:pt idx="127">
                  <c:v>1.00471157197617</c:v>
                </c:pt>
                <c:pt idx="128">
                  <c:v>1.00318528923904</c:v>
                </c:pt>
                <c:pt idx="129">
                  <c:v>1.00274150300992</c:v>
                </c:pt>
                <c:pt idx="130">
                  <c:v>1.00151834199651</c:v>
                </c:pt>
                <c:pt idx="131">
                  <c:v>1.00086368223382</c:v>
                </c:pt>
                <c:pt idx="132">
                  <c:v>1.00013540668032</c:v>
                </c:pt>
                <c:pt idx="133">
                  <c:v>0.999231921091546</c:v>
                </c:pt>
                <c:pt idx="134">
                  <c:v>0.999026547425881</c:v>
                </c:pt>
                <c:pt idx="135">
                  <c:v>0.998604392085196</c:v>
                </c:pt>
                <c:pt idx="136">
                  <c:v>0.998546348868452</c:v>
                </c:pt>
                <c:pt idx="137">
                  <c:v>0.9978966519577</c:v>
                </c:pt>
                <c:pt idx="138">
                  <c:v>0.997964475850875</c:v>
                </c:pt>
                <c:pt idx="139">
                  <c:v>0.998110678986989</c:v>
                </c:pt>
                <c:pt idx="140">
                  <c:v>0.998431440066838</c:v>
                </c:pt>
                <c:pt idx="141">
                  <c:v>0.997883936369381</c:v>
                </c:pt>
                <c:pt idx="142">
                  <c:v>0.998332733588333</c:v>
                </c:pt>
                <c:pt idx="143">
                  <c:v>0.998450865734838</c:v>
                </c:pt>
                <c:pt idx="144">
                  <c:v>0.998838321406221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alles!$AH$1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alles!$AH$2:$AH$146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5.63462673313906E-7</c:v>
                </c:pt>
                <c:pt idx="30" formatCode="0.00E+00">
                  <c:v>0.000247131491366367</c:v>
                </c:pt>
                <c:pt idx="31" formatCode="0.00E+00">
                  <c:v>0.00876026924171907</c:v>
                </c:pt>
                <c:pt idx="32" formatCode="0.00E+00">
                  <c:v>0.0546943441969694</c:v>
                </c:pt>
                <c:pt idx="33">
                  <c:v>0.285584854801376</c:v>
                </c:pt>
                <c:pt idx="34">
                  <c:v>0.629084852481448</c:v>
                </c:pt>
                <c:pt idx="35">
                  <c:v>1.05055989885648</c:v>
                </c:pt>
                <c:pt idx="36">
                  <c:v>1.37650388349935</c:v>
                </c:pt>
                <c:pt idx="37">
                  <c:v>1.74586795534779</c:v>
                </c:pt>
                <c:pt idx="38">
                  <c:v>1.96933583361528</c:v>
                </c:pt>
                <c:pt idx="39">
                  <c:v>1.75322859341799</c:v>
                </c:pt>
                <c:pt idx="40">
                  <c:v>1.70859079638081</c:v>
                </c:pt>
                <c:pt idx="41">
                  <c:v>1.9068179820301</c:v>
                </c:pt>
                <c:pt idx="42">
                  <c:v>1.64123220102422</c:v>
                </c:pt>
                <c:pt idx="43">
                  <c:v>1.54822211439041</c:v>
                </c:pt>
                <c:pt idx="44">
                  <c:v>1.56305462388999</c:v>
                </c:pt>
                <c:pt idx="45">
                  <c:v>1.49813123612837</c:v>
                </c:pt>
                <c:pt idx="46">
                  <c:v>1.37568003864549</c:v>
                </c:pt>
                <c:pt idx="47">
                  <c:v>1.32234559782187</c:v>
                </c:pt>
                <c:pt idx="48">
                  <c:v>1.28955848679562</c:v>
                </c:pt>
                <c:pt idx="49">
                  <c:v>1.12970842242908</c:v>
                </c:pt>
                <c:pt idx="50">
                  <c:v>1.07109778177959</c:v>
                </c:pt>
                <c:pt idx="51">
                  <c:v>1.02091232684253</c:v>
                </c:pt>
                <c:pt idx="52">
                  <c:v>0.949196868506974</c:v>
                </c:pt>
                <c:pt idx="53">
                  <c:v>0.892216336433223</c:v>
                </c:pt>
                <c:pt idx="54">
                  <c:v>0.845884267559615</c:v>
                </c:pt>
                <c:pt idx="55">
                  <c:v>0.826467474687919</c:v>
                </c:pt>
                <c:pt idx="56">
                  <c:v>0.827396755714648</c:v>
                </c:pt>
                <c:pt idx="57">
                  <c:v>0.792848691110314</c:v>
                </c:pt>
                <c:pt idx="58">
                  <c:v>0.796428560719363</c:v>
                </c:pt>
                <c:pt idx="59">
                  <c:v>0.796356375950334</c:v>
                </c:pt>
                <c:pt idx="60">
                  <c:v>0.804116783709278</c:v>
                </c:pt>
                <c:pt idx="61">
                  <c:v>0.810230597568183</c:v>
                </c:pt>
                <c:pt idx="62">
                  <c:v>0.828514702557425</c:v>
                </c:pt>
                <c:pt idx="63">
                  <c:v>0.850523672469426</c:v>
                </c:pt>
                <c:pt idx="64">
                  <c:v>0.871705831890959</c:v>
                </c:pt>
                <c:pt idx="65">
                  <c:v>0.90813056092225</c:v>
                </c:pt>
                <c:pt idx="66">
                  <c:v>0.936945931535932</c:v>
                </c:pt>
                <c:pt idx="67">
                  <c:v>0.957128611994571</c:v>
                </c:pt>
                <c:pt idx="68">
                  <c:v>0.983145058409339</c:v>
                </c:pt>
                <c:pt idx="69">
                  <c:v>1.01439517120368</c:v>
                </c:pt>
                <c:pt idx="70">
                  <c:v>1.0206979754398</c:v>
                </c:pt>
                <c:pt idx="71">
                  <c:v>1.02368952710752</c:v>
                </c:pt>
                <c:pt idx="72">
                  <c:v>1.03294985072466</c:v>
                </c:pt>
                <c:pt idx="73">
                  <c:v>1.03760437777952</c:v>
                </c:pt>
                <c:pt idx="74">
                  <c:v>1.03462928800621</c:v>
                </c:pt>
                <c:pt idx="75">
                  <c:v>1.03494974419989</c:v>
                </c:pt>
                <c:pt idx="76">
                  <c:v>1.03477514644639</c:v>
                </c:pt>
                <c:pt idx="77">
                  <c:v>1.0344800335084</c:v>
                </c:pt>
                <c:pt idx="78">
                  <c:v>1.03318172297425</c:v>
                </c:pt>
                <c:pt idx="79">
                  <c:v>1.0326129088811</c:v>
                </c:pt>
                <c:pt idx="80">
                  <c:v>1.03011563531646</c:v>
                </c:pt>
                <c:pt idx="81">
                  <c:v>1.02953718372159</c:v>
                </c:pt>
                <c:pt idx="82">
                  <c:v>1.02775798986228</c:v>
                </c:pt>
                <c:pt idx="83">
                  <c:v>1.02771141983219</c:v>
                </c:pt>
                <c:pt idx="84">
                  <c:v>1.02639083048936</c:v>
                </c:pt>
                <c:pt idx="85">
                  <c:v>1.02586334760667</c:v>
                </c:pt>
                <c:pt idx="86">
                  <c:v>1.02529298812017</c:v>
                </c:pt>
                <c:pt idx="87">
                  <c:v>1.02403175687242</c:v>
                </c:pt>
                <c:pt idx="88">
                  <c:v>1.02216679139162</c:v>
                </c:pt>
                <c:pt idx="89">
                  <c:v>1.02071011706778</c:v>
                </c:pt>
                <c:pt idx="90">
                  <c:v>1.01830128486037</c:v>
                </c:pt>
                <c:pt idx="91">
                  <c:v>1.01475191847735</c:v>
                </c:pt>
                <c:pt idx="92">
                  <c:v>1.01188953924515</c:v>
                </c:pt>
                <c:pt idx="93">
                  <c:v>1.00777088101329</c:v>
                </c:pt>
                <c:pt idx="94">
                  <c:v>1.00389572149093</c:v>
                </c:pt>
                <c:pt idx="95">
                  <c:v>1.00030907380724</c:v>
                </c:pt>
                <c:pt idx="96">
                  <c:v>0.996378117032125</c:v>
                </c:pt>
                <c:pt idx="97">
                  <c:v>0.991611303271234</c:v>
                </c:pt>
                <c:pt idx="98">
                  <c:v>0.988222308681987</c:v>
                </c:pt>
                <c:pt idx="99">
                  <c:v>0.986379507437868</c:v>
                </c:pt>
                <c:pt idx="100">
                  <c:v>0.983166963367289</c:v>
                </c:pt>
                <c:pt idx="101">
                  <c:v>0.980099375093132</c:v>
                </c:pt>
                <c:pt idx="102">
                  <c:v>0.980021018184142</c:v>
                </c:pt>
                <c:pt idx="103">
                  <c:v>0.978602735375372</c:v>
                </c:pt>
                <c:pt idx="104">
                  <c:v>0.97957126958741</c:v>
                </c:pt>
                <c:pt idx="105">
                  <c:v>0.979538947856642</c:v>
                </c:pt>
                <c:pt idx="106">
                  <c:v>0.980763059202357</c:v>
                </c:pt>
                <c:pt idx="107">
                  <c:v>0.98307837247912</c:v>
                </c:pt>
                <c:pt idx="108">
                  <c:v>0.985534934197414</c:v>
                </c:pt>
                <c:pt idx="109">
                  <c:v>0.988374009583485</c:v>
                </c:pt>
                <c:pt idx="110">
                  <c:v>0.990571407153279</c:v>
                </c:pt>
                <c:pt idx="111">
                  <c:v>0.994150141562516</c:v>
                </c:pt>
                <c:pt idx="112">
                  <c:v>0.996461995230625</c:v>
                </c:pt>
                <c:pt idx="113">
                  <c:v>0.999841947583766</c:v>
                </c:pt>
                <c:pt idx="114">
                  <c:v>1.00245719036769</c:v>
                </c:pt>
                <c:pt idx="115">
                  <c:v>1.00429857824906</c:v>
                </c:pt>
                <c:pt idx="116">
                  <c:v>1.00631337295344</c:v>
                </c:pt>
                <c:pt idx="117">
                  <c:v>1.00807816817476</c:v>
                </c:pt>
                <c:pt idx="118">
                  <c:v>1.00904029481134</c:v>
                </c:pt>
                <c:pt idx="119">
                  <c:v>1.00952053158676</c:v>
                </c:pt>
                <c:pt idx="120">
                  <c:v>1.0098216632412</c:v>
                </c:pt>
                <c:pt idx="121">
                  <c:v>1.01013183211064</c:v>
                </c:pt>
                <c:pt idx="122">
                  <c:v>1.00945736914571</c:v>
                </c:pt>
                <c:pt idx="123">
                  <c:v>1.00865462064032</c:v>
                </c:pt>
                <c:pt idx="124">
                  <c:v>1.00784619961556</c:v>
                </c:pt>
                <c:pt idx="125">
                  <c:v>1.00678458749397</c:v>
                </c:pt>
                <c:pt idx="126">
                  <c:v>1.00563708475466</c:v>
                </c:pt>
                <c:pt idx="127">
                  <c:v>1.00443379531516</c:v>
                </c:pt>
                <c:pt idx="128">
                  <c:v>1.00300064296643</c:v>
                </c:pt>
                <c:pt idx="129">
                  <c:v>1.00223717912367</c:v>
                </c:pt>
                <c:pt idx="130">
                  <c:v>1.00103646335109</c:v>
                </c:pt>
                <c:pt idx="131">
                  <c:v>1.0001538101102</c:v>
                </c:pt>
                <c:pt idx="132">
                  <c:v>0.999220117332008</c:v>
                </c:pt>
                <c:pt idx="133">
                  <c:v>0.998725607594188</c:v>
                </c:pt>
                <c:pt idx="134">
                  <c:v>0.997950936138597</c:v>
                </c:pt>
                <c:pt idx="135">
                  <c:v>0.997806887334583</c:v>
                </c:pt>
                <c:pt idx="136">
                  <c:v>0.997435369997048</c:v>
                </c:pt>
                <c:pt idx="137">
                  <c:v>0.997229588839609</c:v>
                </c:pt>
                <c:pt idx="138">
                  <c:v>0.997179053572835</c:v>
                </c:pt>
                <c:pt idx="139">
                  <c:v>0.997227365369164</c:v>
                </c:pt>
                <c:pt idx="140">
                  <c:v>0.997301456011719</c:v>
                </c:pt>
                <c:pt idx="141">
                  <c:v>0.997380447740161</c:v>
                </c:pt>
                <c:pt idx="142">
                  <c:v>0.997595098069374</c:v>
                </c:pt>
                <c:pt idx="143">
                  <c:v>0.997714249409532</c:v>
                </c:pt>
                <c:pt idx="144">
                  <c:v>0.997977322969823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MD!$T$1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MD!$T$2:$T$492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0.0007888785</c:v>
                </c:pt>
                <c:pt idx="51">
                  <c:v>0.005616814</c:v>
                </c:pt>
                <c:pt idx="52">
                  <c:v>0.01551949</c:v>
                </c:pt>
                <c:pt idx="53">
                  <c:v>0.04115249</c:v>
                </c:pt>
                <c:pt idx="54">
                  <c:v>0.1120179</c:v>
                </c:pt>
                <c:pt idx="55">
                  <c:v>0.2189745</c:v>
                </c:pt>
                <c:pt idx="56">
                  <c:v>0.3463712</c:v>
                </c:pt>
                <c:pt idx="57">
                  <c:v>0.5121975</c:v>
                </c:pt>
                <c:pt idx="58">
                  <c:v>0.7197406</c:v>
                </c:pt>
                <c:pt idx="59">
                  <c:v>0.8999943</c:v>
                </c:pt>
                <c:pt idx="60">
                  <c:v>1.067539</c:v>
                </c:pt>
                <c:pt idx="61">
                  <c:v>1.170341</c:v>
                </c:pt>
                <c:pt idx="62">
                  <c:v>1.291809</c:v>
                </c:pt>
                <c:pt idx="63">
                  <c:v>1.42681</c:v>
                </c:pt>
                <c:pt idx="64">
                  <c:v>1.494944</c:v>
                </c:pt>
                <c:pt idx="65">
                  <c:v>1.527311</c:v>
                </c:pt>
                <c:pt idx="66">
                  <c:v>1.570718</c:v>
                </c:pt>
                <c:pt idx="67">
                  <c:v>1.568638</c:v>
                </c:pt>
                <c:pt idx="68">
                  <c:v>1.586437</c:v>
                </c:pt>
                <c:pt idx="69">
                  <c:v>1.60601</c:v>
                </c:pt>
                <c:pt idx="70">
                  <c:v>1.594987</c:v>
                </c:pt>
                <c:pt idx="71">
                  <c:v>1.594621</c:v>
                </c:pt>
                <c:pt idx="72">
                  <c:v>1.608376</c:v>
                </c:pt>
                <c:pt idx="73">
                  <c:v>1.599313</c:v>
                </c:pt>
                <c:pt idx="74">
                  <c:v>1.588091</c:v>
                </c:pt>
                <c:pt idx="75">
                  <c:v>1.552251</c:v>
                </c:pt>
                <c:pt idx="76">
                  <c:v>1.519409</c:v>
                </c:pt>
                <c:pt idx="77">
                  <c:v>1.492399</c:v>
                </c:pt>
                <c:pt idx="78">
                  <c:v>1.461109</c:v>
                </c:pt>
                <c:pt idx="79">
                  <c:v>1.427357</c:v>
                </c:pt>
                <c:pt idx="80">
                  <c:v>1.406057</c:v>
                </c:pt>
                <c:pt idx="81">
                  <c:v>1.357522</c:v>
                </c:pt>
                <c:pt idx="82">
                  <c:v>1.312678</c:v>
                </c:pt>
                <c:pt idx="83">
                  <c:v>1.249011</c:v>
                </c:pt>
                <c:pt idx="84">
                  <c:v>1.184772</c:v>
                </c:pt>
                <c:pt idx="85">
                  <c:v>1.150609</c:v>
                </c:pt>
                <c:pt idx="86">
                  <c:v>1.10624</c:v>
                </c:pt>
                <c:pt idx="87">
                  <c:v>1.072534</c:v>
                </c:pt>
                <c:pt idx="88">
                  <c:v>1.032177</c:v>
                </c:pt>
                <c:pt idx="89">
                  <c:v>0.9939615</c:v>
                </c:pt>
                <c:pt idx="90">
                  <c:v>0.9798139</c:v>
                </c:pt>
                <c:pt idx="91">
                  <c:v>0.9525469</c:v>
                </c:pt>
                <c:pt idx="92">
                  <c:v>0.9295211</c:v>
                </c:pt>
                <c:pt idx="93">
                  <c:v>0.8915095</c:v>
                </c:pt>
                <c:pt idx="94">
                  <c:v>0.8948306</c:v>
                </c:pt>
                <c:pt idx="95">
                  <c:v>0.859907</c:v>
                </c:pt>
                <c:pt idx="96">
                  <c:v>0.8480263</c:v>
                </c:pt>
                <c:pt idx="97">
                  <c:v>0.8385861</c:v>
                </c:pt>
                <c:pt idx="98">
                  <c:v>0.8128919</c:v>
                </c:pt>
                <c:pt idx="99">
                  <c:v>0.8064228</c:v>
                </c:pt>
                <c:pt idx="100">
                  <c:v>0.8052137</c:v>
                </c:pt>
                <c:pt idx="101">
                  <c:v>0.7978277</c:v>
                </c:pt>
                <c:pt idx="102">
                  <c:v>0.8179954</c:v>
                </c:pt>
                <c:pt idx="103">
                  <c:v>0.8162527</c:v>
                </c:pt>
                <c:pt idx="104">
                  <c:v>0.8143476</c:v>
                </c:pt>
                <c:pt idx="105">
                  <c:v>0.8110981</c:v>
                </c:pt>
                <c:pt idx="106">
                  <c:v>0.8006258</c:v>
                </c:pt>
                <c:pt idx="107">
                  <c:v>0.8079016</c:v>
                </c:pt>
                <c:pt idx="108">
                  <c:v>0.8251465</c:v>
                </c:pt>
                <c:pt idx="109">
                  <c:v>0.8512657</c:v>
                </c:pt>
                <c:pt idx="110">
                  <c:v>0.8659908</c:v>
                </c:pt>
                <c:pt idx="111">
                  <c:v>0.8805693</c:v>
                </c:pt>
                <c:pt idx="112">
                  <c:v>0.911701</c:v>
                </c:pt>
                <c:pt idx="113">
                  <c:v>0.938878</c:v>
                </c:pt>
                <c:pt idx="114">
                  <c:v>0.9535671</c:v>
                </c:pt>
                <c:pt idx="115">
                  <c:v>0.9745931</c:v>
                </c:pt>
                <c:pt idx="116">
                  <c:v>0.9850433</c:v>
                </c:pt>
                <c:pt idx="117">
                  <c:v>0.9922814</c:v>
                </c:pt>
                <c:pt idx="118">
                  <c:v>1.01129</c:v>
                </c:pt>
                <c:pt idx="119">
                  <c:v>1.02424</c:v>
                </c:pt>
                <c:pt idx="120">
                  <c:v>1.021915</c:v>
                </c:pt>
                <c:pt idx="121">
                  <c:v>1.043116</c:v>
                </c:pt>
                <c:pt idx="122">
                  <c:v>1.047727</c:v>
                </c:pt>
                <c:pt idx="123">
                  <c:v>1.048366</c:v>
                </c:pt>
                <c:pt idx="124">
                  <c:v>1.042524</c:v>
                </c:pt>
                <c:pt idx="125">
                  <c:v>1.055082</c:v>
                </c:pt>
                <c:pt idx="126">
                  <c:v>1.04804</c:v>
                </c:pt>
                <c:pt idx="127">
                  <c:v>1.060822</c:v>
                </c:pt>
                <c:pt idx="128">
                  <c:v>1.045713</c:v>
                </c:pt>
                <c:pt idx="129">
                  <c:v>1.065013</c:v>
                </c:pt>
                <c:pt idx="130">
                  <c:v>1.064933</c:v>
                </c:pt>
                <c:pt idx="131">
                  <c:v>1.058067</c:v>
                </c:pt>
                <c:pt idx="132">
                  <c:v>1.04793</c:v>
                </c:pt>
                <c:pt idx="133">
                  <c:v>1.048203</c:v>
                </c:pt>
                <c:pt idx="134">
                  <c:v>1.048555</c:v>
                </c:pt>
                <c:pt idx="135">
                  <c:v>1.044205</c:v>
                </c:pt>
                <c:pt idx="136">
                  <c:v>1.046757</c:v>
                </c:pt>
                <c:pt idx="137">
                  <c:v>1.038269</c:v>
                </c:pt>
                <c:pt idx="138">
                  <c:v>1.029955</c:v>
                </c:pt>
                <c:pt idx="139">
                  <c:v>1.025991</c:v>
                </c:pt>
                <c:pt idx="140">
                  <c:v>1.037025</c:v>
                </c:pt>
                <c:pt idx="141">
                  <c:v>1.033898</c:v>
                </c:pt>
                <c:pt idx="142">
                  <c:v>1.038716</c:v>
                </c:pt>
                <c:pt idx="143">
                  <c:v>1.024508</c:v>
                </c:pt>
                <c:pt idx="144">
                  <c:v>1.021531</c:v>
                </c:pt>
                <c:pt idx="145">
                  <c:v>1.01827</c:v>
                </c:pt>
                <c:pt idx="146">
                  <c:v>1.021557</c:v>
                </c:pt>
                <c:pt idx="147">
                  <c:v>1.024612</c:v>
                </c:pt>
                <c:pt idx="148">
                  <c:v>1.013943</c:v>
                </c:pt>
                <c:pt idx="149">
                  <c:v>1.024949</c:v>
                </c:pt>
                <c:pt idx="150">
                  <c:v>1.023797</c:v>
                </c:pt>
                <c:pt idx="151">
                  <c:v>1.022337</c:v>
                </c:pt>
                <c:pt idx="152">
                  <c:v>1.024318</c:v>
                </c:pt>
                <c:pt idx="153">
                  <c:v>1.012321</c:v>
                </c:pt>
                <c:pt idx="154">
                  <c:v>1.017326</c:v>
                </c:pt>
                <c:pt idx="155">
                  <c:v>1.014252</c:v>
                </c:pt>
                <c:pt idx="156">
                  <c:v>1.02348</c:v>
                </c:pt>
                <c:pt idx="157">
                  <c:v>1.023787</c:v>
                </c:pt>
                <c:pt idx="158">
                  <c:v>1.018294</c:v>
                </c:pt>
                <c:pt idx="159">
                  <c:v>1.019488</c:v>
                </c:pt>
                <c:pt idx="160">
                  <c:v>1.01365</c:v>
                </c:pt>
                <c:pt idx="161">
                  <c:v>1.019462</c:v>
                </c:pt>
                <c:pt idx="162">
                  <c:v>0.9980097</c:v>
                </c:pt>
                <c:pt idx="163">
                  <c:v>0.9958111</c:v>
                </c:pt>
                <c:pt idx="164">
                  <c:v>0.9945532</c:v>
                </c:pt>
                <c:pt idx="165">
                  <c:v>0.9937636</c:v>
                </c:pt>
                <c:pt idx="166">
                  <c:v>0.9973568</c:v>
                </c:pt>
                <c:pt idx="167">
                  <c:v>1.002725</c:v>
                </c:pt>
                <c:pt idx="168">
                  <c:v>1.004185</c:v>
                </c:pt>
                <c:pt idx="169">
                  <c:v>0.9995925</c:v>
                </c:pt>
                <c:pt idx="170">
                  <c:v>1.001689</c:v>
                </c:pt>
                <c:pt idx="171">
                  <c:v>0.9954794</c:v>
                </c:pt>
                <c:pt idx="172">
                  <c:v>0.9912829</c:v>
                </c:pt>
                <c:pt idx="173">
                  <c:v>0.985457</c:v>
                </c:pt>
                <c:pt idx="174">
                  <c:v>0.9862701</c:v>
                </c:pt>
                <c:pt idx="175">
                  <c:v>0.9944333</c:v>
                </c:pt>
                <c:pt idx="176">
                  <c:v>0.9938177</c:v>
                </c:pt>
                <c:pt idx="177">
                  <c:v>0.9846598</c:v>
                </c:pt>
                <c:pt idx="178">
                  <c:v>0.980419</c:v>
                </c:pt>
                <c:pt idx="179">
                  <c:v>0.9887711</c:v>
                </c:pt>
                <c:pt idx="180">
                  <c:v>0.9779823</c:v>
                </c:pt>
                <c:pt idx="181">
                  <c:v>0.9824179</c:v>
                </c:pt>
                <c:pt idx="182">
                  <c:v>0.9903007</c:v>
                </c:pt>
                <c:pt idx="183">
                  <c:v>0.9825255</c:v>
                </c:pt>
                <c:pt idx="184">
                  <c:v>0.9868175</c:v>
                </c:pt>
                <c:pt idx="185">
                  <c:v>0.9936357</c:v>
                </c:pt>
                <c:pt idx="186">
                  <c:v>0.9975851</c:v>
                </c:pt>
                <c:pt idx="187">
                  <c:v>0.9941832</c:v>
                </c:pt>
                <c:pt idx="188">
                  <c:v>1.001294</c:v>
                </c:pt>
                <c:pt idx="189">
                  <c:v>1.007859</c:v>
                </c:pt>
                <c:pt idx="190">
                  <c:v>1.000546</c:v>
                </c:pt>
                <c:pt idx="191">
                  <c:v>0.9930578</c:v>
                </c:pt>
                <c:pt idx="192">
                  <c:v>0.9999302</c:v>
                </c:pt>
                <c:pt idx="193">
                  <c:v>1.000803</c:v>
                </c:pt>
                <c:pt idx="194">
                  <c:v>1.004359</c:v>
                </c:pt>
                <c:pt idx="195">
                  <c:v>0.9994506</c:v>
                </c:pt>
                <c:pt idx="196">
                  <c:v>0.9941138</c:v>
                </c:pt>
                <c:pt idx="197">
                  <c:v>1.003012</c:v>
                </c:pt>
                <c:pt idx="198">
                  <c:v>1.005529</c:v>
                </c:pt>
                <c:pt idx="199">
                  <c:v>0.9946392</c:v>
                </c:pt>
                <c:pt idx="200">
                  <c:v>1.012972</c:v>
                </c:pt>
                <c:pt idx="201">
                  <c:v>1.01011</c:v>
                </c:pt>
                <c:pt idx="202">
                  <c:v>1.008295</c:v>
                </c:pt>
                <c:pt idx="203">
                  <c:v>1.004459</c:v>
                </c:pt>
                <c:pt idx="204">
                  <c:v>1.000326</c:v>
                </c:pt>
                <c:pt idx="205">
                  <c:v>1.008774</c:v>
                </c:pt>
                <c:pt idx="206">
                  <c:v>1.011993</c:v>
                </c:pt>
                <c:pt idx="207">
                  <c:v>1.006318</c:v>
                </c:pt>
                <c:pt idx="208">
                  <c:v>1.01754</c:v>
                </c:pt>
                <c:pt idx="209">
                  <c:v>1.011227</c:v>
                </c:pt>
                <c:pt idx="210">
                  <c:v>1.006032</c:v>
                </c:pt>
                <c:pt idx="211">
                  <c:v>1.010989</c:v>
                </c:pt>
                <c:pt idx="212">
                  <c:v>1.016464</c:v>
                </c:pt>
                <c:pt idx="213">
                  <c:v>1.020513</c:v>
                </c:pt>
                <c:pt idx="214">
                  <c:v>1.00797</c:v>
                </c:pt>
                <c:pt idx="215">
                  <c:v>0.9991283</c:v>
                </c:pt>
                <c:pt idx="216">
                  <c:v>0.9952648</c:v>
                </c:pt>
                <c:pt idx="217">
                  <c:v>1.005445</c:v>
                </c:pt>
                <c:pt idx="218">
                  <c:v>1.007571</c:v>
                </c:pt>
                <c:pt idx="219">
                  <c:v>1.01249</c:v>
                </c:pt>
                <c:pt idx="220">
                  <c:v>1.018362</c:v>
                </c:pt>
                <c:pt idx="221">
                  <c:v>1.007885</c:v>
                </c:pt>
                <c:pt idx="222">
                  <c:v>1.011498</c:v>
                </c:pt>
                <c:pt idx="223">
                  <c:v>1.008885</c:v>
                </c:pt>
                <c:pt idx="224">
                  <c:v>1.007756</c:v>
                </c:pt>
                <c:pt idx="225">
                  <c:v>1.002773</c:v>
                </c:pt>
                <c:pt idx="226">
                  <c:v>1.004486</c:v>
                </c:pt>
                <c:pt idx="227">
                  <c:v>1.0019</c:v>
                </c:pt>
                <c:pt idx="228">
                  <c:v>1.00361</c:v>
                </c:pt>
                <c:pt idx="229">
                  <c:v>1.003371</c:v>
                </c:pt>
                <c:pt idx="230">
                  <c:v>1.001416</c:v>
                </c:pt>
                <c:pt idx="231">
                  <c:v>1.00172</c:v>
                </c:pt>
                <c:pt idx="232">
                  <c:v>0.9968552</c:v>
                </c:pt>
                <c:pt idx="233">
                  <c:v>0.9901002</c:v>
                </c:pt>
                <c:pt idx="234">
                  <c:v>0.9882368</c:v>
                </c:pt>
                <c:pt idx="235">
                  <c:v>0.998565</c:v>
                </c:pt>
                <c:pt idx="236">
                  <c:v>1.000166</c:v>
                </c:pt>
                <c:pt idx="237">
                  <c:v>1.000983</c:v>
                </c:pt>
                <c:pt idx="238">
                  <c:v>1.002931</c:v>
                </c:pt>
                <c:pt idx="239">
                  <c:v>1.001926</c:v>
                </c:pt>
                <c:pt idx="240">
                  <c:v>1.002867</c:v>
                </c:pt>
                <c:pt idx="241">
                  <c:v>1.006453</c:v>
                </c:pt>
                <c:pt idx="242">
                  <c:v>1.003694</c:v>
                </c:pt>
                <c:pt idx="243">
                  <c:v>1.002819</c:v>
                </c:pt>
                <c:pt idx="244">
                  <c:v>1.006352</c:v>
                </c:pt>
                <c:pt idx="245">
                  <c:v>1.005765</c:v>
                </c:pt>
                <c:pt idx="246">
                  <c:v>1.007765</c:v>
                </c:pt>
                <c:pt idx="247">
                  <c:v>1.006979</c:v>
                </c:pt>
                <c:pt idx="248">
                  <c:v>1.000551</c:v>
                </c:pt>
                <c:pt idx="249">
                  <c:v>1.000961</c:v>
                </c:pt>
                <c:pt idx="250">
                  <c:v>1.007575</c:v>
                </c:pt>
                <c:pt idx="251">
                  <c:v>1.006148</c:v>
                </c:pt>
                <c:pt idx="252">
                  <c:v>1.004996</c:v>
                </c:pt>
                <c:pt idx="253">
                  <c:v>1.002149</c:v>
                </c:pt>
                <c:pt idx="254">
                  <c:v>1.004347</c:v>
                </c:pt>
                <c:pt idx="255">
                  <c:v>1.003646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227608"/>
        <c:axId val="-2089123752"/>
      </c:scatterChart>
      <c:valAx>
        <c:axId val="-208922760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123752"/>
        <c:crosses val="autoZero"/>
        <c:crossBetween val="midCat"/>
      </c:valAx>
      <c:valAx>
        <c:axId val="-208912375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22760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alles_new!$AG$1</c:f>
              <c:strCache>
                <c:ptCount val="1"/>
                <c:pt idx="0">
                  <c:v>O_nmax4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alles_new!$AG$2:$AG$146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7.39489194499018E-5</c:v>
                </c:pt>
                <c:pt idx="11">
                  <c:v>0.136285109612141</c:v>
                </c:pt>
                <c:pt idx="12">
                  <c:v>1.04057790560471</c:v>
                </c:pt>
                <c:pt idx="13">
                  <c:v>1.80047138694639</c:v>
                </c:pt>
                <c:pt idx="14">
                  <c:v>1.75832595459236</c:v>
                </c:pt>
                <c:pt idx="15">
                  <c:v>1.57063226379793</c:v>
                </c:pt>
                <c:pt idx="16">
                  <c:v>1.39197677293934</c:v>
                </c:pt>
                <c:pt idx="17">
                  <c:v>1.13666443319838</c:v>
                </c:pt>
                <c:pt idx="18">
                  <c:v>0.939852118380061</c:v>
                </c:pt>
                <c:pt idx="19">
                  <c:v>0.828416757197175</c:v>
                </c:pt>
                <c:pt idx="20">
                  <c:v>0.77566526395939</c:v>
                </c:pt>
                <c:pt idx="21">
                  <c:v>0.770474131789849</c:v>
                </c:pt>
                <c:pt idx="22">
                  <c:v>0.841091519868906</c:v>
                </c:pt>
                <c:pt idx="23">
                  <c:v>0.967742981804679</c:v>
                </c:pt>
                <c:pt idx="24">
                  <c:v>1.04274299166087</c:v>
                </c:pt>
                <c:pt idx="25">
                  <c:v>1.06048347213525</c:v>
                </c:pt>
                <c:pt idx="26">
                  <c:v>1.05532721631714</c:v>
                </c:pt>
                <c:pt idx="27">
                  <c:v>1.04213914018691</c:v>
                </c:pt>
                <c:pt idx="28">
                  <c:v>1.02560275140377</c:v>
                </c:pt>
                <c:pt idx="29">
                  <c:v>1.01473838680524</c:v>
                </c:pt>
                <c:pt idx="30">
                  <c:v>1.00878001520087</c:v>
                </c:pt>
                <c:pt idx="31">
                  <c:v>1.00348840344756</c:v>
                </c:pt>
                <c:pt idx="32">
                  <c:v>0.997532023398531</c:v>
                </c:pt>
                <c:pt idx="33">
                  <c:v>0.991618600349037</c:v>
                </c:pt>
                <c:pt idx="34">
                  <c:v>0.986909433930101</c:v>
                </c:pt>
                <c:pt idx="35">
                  <c:v>0.985074774703563</c:v>
                </c:pt>
                <c:pt idx="36">
                  <c:v>0.98686551667167</c:v>
                </c:pt>
                <c:pt idx="37">
                  <c:v>0.992401935394035</c:v>
                </c:pt>
                <c:pt idx="38">
                  <c:v>0.998597347160097</c:v>
                </c:pt>
                <c:pt idx="39">
                  <c:v>1.00402696667942</c:v>
                </c:pt>
                <c:pt idx="40">
                  <c:v>1.00729592764604</c:v>
                </c:pt>
                <c:pt idx="41">
                  <c:v>1.00804946351443</c:v>
                </c:pt>
                <c:pt idx="42">
                  <c:v>1.00624789873416</c:v>
                </c:pt>
                <c:pt idx="43">
                  <c:v>1.00354367334232</c:v>
                </c:pt>
                <c:pt idx="44">
                  <c:v>1.00083459630447</c:v>
                </c:pt>
                <c:pt idx="45">
                  <c:v>0.99895165000943</c:v>
                </c:pt>
                <c:pt idx="46">
                  <c:v>0.99812671664991</c:v>
                </c:pt>
                <c:pt idx="47">
                  <c:v>0.998134257727483</c:v>
                </c:pt>
                <c:pt idx="48">
                  <c:v>0.998543165320868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alles_new!$AH$1</c:f>
              <c:strCache>
                <c:ptCount val="1"/>
                <c:pt idx="0">
                  <c:v>O_dipole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alles_new!$AH$2:$AH$146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8.41257367387033E-5</c:v>
                </c:pt>
                <c:pt idx="11">
                  <c:v>0.135987403035413</c:v>
                </c:pt>
                <c:pt idx="12">
                  <c:v>1.03409143067846</c:v>
                </c:pt>
                <c:pt idx="13">
                  <c:v>1.8125698018648</c:v>
                </c:pt>
                <c:pt idx="14">
                  <c:v>1.75331210526315</c:v>
                </c:pt>
                <c:pt idx="15">
                  <c:v>1.53600793264733</c:v>
                </c:pt>
                <c:pt idx="16">
                  <c:v>1.33129211508553</c:v>
                </c:pt>
                <c:pt idx="17">
                  <c:v>1.07155740890687</c:v>
                </c:pt>
                <c:pt idx="18">
                  <c:v>0.892157457943925</c:v>
                </c:pt>
                <c:pt idx="19">
                  <c:v>0.813981271048339</c:v>
                </c:pt>
                <c:pt idx="20">
                  <c:v>0.799104654822337</c:v>
                </c:pt>
                <c:pt idx="21">
                  <c:v>0.830370966162064</c:v>
                </c:pt>
                <c:pt idx="22">
                  <c:v>0.906248205653421</c:v>
                </c:pt>
                <c:pt idx="23">
                  <c:v>0.98623830672113</c:v>
                </c:pt>
                <c:pt idx="24">
                  <c:v>1.02579622654621</c:v>
                </c:pt>
                <c:pt idx="25">
                  <c:v>1.03572799311208</c:v>
                </c:pt>
                <c:pt idx="26">
                  <c:v>1.03414705544383</c:v>
                </c:pt>
                <c:pt idx="27">
                  <c:v>1.03074608277703</c:v>
                </c:pt>
                <c:pt idx="28">
                  <c:v>1.02729001786625</c:v>
                </c:pt>
                <c:pt idx="29">
                  <c:v>1.02504934929958</c:v>
                </c:pt>
                <c:pt idx="30">
                  <c:v>1.02030426275786</c:v>
                </c:pt>
                <c:pt idx="31">
                  <c:v>1.01136387851426</c:v>
                </c:pt>
                <c:pt idx="32">
                  <c:v>1.00024489835059</c:v>
                </c:pt>
                <c:pt idx="33">
                  <c:v>0.988726757417107</c:v>
                </c:pt>
                <c:pt idx="34">
                  <c:v>0.981037048593349</c:v>
                </c:pt>
                <c:pt idx="35">
                  <c:v>0.979244962845848</c:v>
                </c:pt>
                <c:pt idx="36">
                  <c:v>0.983152527786116</c:v>
                </c:pt>
                <c:pt idx="37">
                  <c:v>0.991083550543018</c:v>
                </c:pt>
                <c:pt idx="38">
                  <c:v>0.999679751931686</c:v>
                </c:pt>
                <c:pt idx="39">
                  <c:v>1.00626348142474</c:v>
                </c:pt>
                <c:pt idx="40">
                  <c:v>1.00945839648008</c:v>
                </c:pt>
                <c:pt idx="41">
                  <c:v>1.00942103887247</c:v>
                </c:pt>
                <c:pt idx="42">
                  <c:v>1.00675518106768</c:v>
                </c:pt>
                <c:pt idx="43">
                  <c:v>1.00321812493513</c:v>
                </c:pt>
                <c:pt idx="44">
                  <c:v>1.00013090982124</c:v>
                </c:pt>
                <c:pt idx="45">
                  <c:v>0.998156683952487</c:v>
                </c:pt>
                <c:pt idx="46">
                  <c:v>0.997278114656661</c:v>
                </c:pt>
                <c:pt idx="47">
                  <c:v>0.997303997387906</c:v>
                </c:pt>
                <c:pt idx="48">
                  <c:v>0.997764120696988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[1]MD!$T$1</c:f>
              <c:strCache>
                <c:ptCount val="1"/>
                <c:pt idx="0">
                  <c:v>O_MD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[1]MD!$A$2:$A$492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[1]MD!$T$2:$T$492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0.0007888785</c:v>
                </c:pt>
                <c:pt idx="51">
                  <c:v>0.005616814</c:v>
                </c:pt>
                <c:pt idx="52">
                  <c:v>0.01551949</c:v>
                </c:pt>
                <c:pt idx="53">
                  <c:v>0.04115249</c:v>
                </c:pt>
                <c:pt idx="54">
                  <c:v>0.1120179</c:v>
                </c:pt>
                <c:pt idx="55">
                  <c:v>0.2189745</c:v>
                </c:pt>
                <c:pt idx="56">
                  <c:v>0.3463712</c:v>
                </c:pt>
                <c:pt idx="57">
                  <c:v>0.5121975</c:v>
                </c:pt>
                <c:pt idx="58">
                  <c:v>0.7197406</c:v>
                </c:pt>
                <c:pt idx="59">
                  <c:v>0.8999943</c:v>
                </c:pt>
                <c:pt idx="60">
                  <c:v>1.067539</c:v>
                </c:pt>
                <c:pt idx="61">
                  <c:v>1.170341</c:v>
                </c:pt>
                <c:pt idx="62">
                  <c:v>1.291809</c:v>
                </c:pt>
                <c:pt idx="63">
                  <c:v>1.42681</c:v>
                </c:pt>
                <c:pt idx="64">
                  <c:v>1.494944</c:v>
                </c:pt>
                <c:pt idx="65">
                  <c:v>1.527311</c:v>
                </c:pt>
                <c:pt idx="66">
                  <c:v>1.570718</c:v>
                </c:pt>
                <c:pt idx="67">
                  <c:v>1.568638</c:v>
                </c:pt>
                <c:pt idx="68">
                  <c:v>1.586437</c:v>
                </c:pt>
                <c:pt idx="69">
                  <c:v>1.60601</c:v>
                </c:pt>
                <c:pt idx="70">
                  <c:v>1.594987</c:v>
                </c:pt>
                <c:pt idx="71">
                  <c:v>1.594621</c:v>
                </c:pt>
                <c:pt idx="72">
                  <c:v>1.608376</c:v>
                </c:pt>
                <c:pt idx="73">
                  <c:v>1.599313</c:v>
                </c:pt>
                <c:pt idx="74">
                  <c:v>1.588091</c:v>
                </c:pt>
                <c:pt idx="75">
                  <c:v>1.552251</c:v>
                </c:pt>
                <c:pt idx="76">
                  <c:v>1.519409</c:v>
                </c:pt>
                <c:pt idx="77">
                  <c:v>1.492399</c:v>
                </c:pt>
                <c:pt idx="78">
                  <c:v>1.461109</c:v>
                </c:pt>
                <c:pt idx="79">
                  <c:v>1.427357</c:v>
                </c:pt>
                <c:pt idx="80">
                  <c:v>1.406057</c:v>
                </c:pt>
                <c:pt idx="81">
                  <c:v>1.357522</c:v>
                </c:pt>
                <c:pt idx="82">
                  <c:v>1.312678</c:v>
                </c:pt>
                <c:pt idx="83">
                  <c:v>1.249011</c:v>
                </c:pt>
                <c:pt idx="84">
                  <c:v>1.184772</c:v>
                </c:pt>
                <c:pt idx="85">
                  <c:v>1.150609</c:v>
                </c:pt>
                <c:pt idx="86">
                  <c:v>1.10624</c:v>
                </c:pt>
                <c:pt idx="87">
                  <c:v>1.072534</c:v>
                </c:pt>
                <c:pt idx="88">
                  <c:v>1.032177</c:v>
                </c:pt>
                <c:pt idx="89">
                  <c:v>0.9939615</c:v>
                </c:pt>
                <c:pt idx="90">
                  <c:v>0.9798139</c:v>
                </c:pt>
                <c:pt idx="91">
                  <c:v>0.9525469</c:v>
                </c:pt>
                <c:pt idx="92">
                  <c:v>0.9295211</c:v>
                </c:pt>
                <c:pt idx="93">
                  <c:v>0.8915095</c:v>
                </c:pt>
                <c:pt idx="94">
                  <c:v>0.8948306</c:v>
                </c:pt>
                <c:pt idx="95">
                  <c:v>0.859907</c:v>
                </c:pt>
                <c:pt idx="96">
                  <c:v>0.8480263</c:v>
                </c:pt>
                <c:pt idx="97">
                  <c:v>0.8385861</c:v>
                </c:pt>
                <c:pt idx="98">
                  <c:v>0.8128919</c:v>
                </c:pt>
                <c:pt idx="99">
                  <c:v>0.8064228</c:v>
                </c:pt>
                <c:pt idx="100">
                  <c:v>0.8052137</c:v>
                </c:pt>
                <c:pt idx="101">
                  <c:v>0.7978277</c:v>
                </c:pt>
                <c:pt idx="102">
                  <c:v>0.8179954</c:v>
                </c:pt>
                <c:pt idx="103">
                  <c:v>0.8162527</c:v>
                </c:pt>
                <c:pt idx="104">
                  <c:v>0.8143476</c:v>
                </c:pt>
                <c:pt idx="105">
                  <c:v>0.8110981</c:v>
                </c:pt>
                <c:pt idx="106">
                  <c:v>0.8006258</c:v>
                </c:pt>
                <c:pt idx="107">
                  <c:v>0.8079016</c:v>
                </c:pt>
                <c:pt idx="108">
                  <c:v>0.8251465</c:v>
                </c:pt>
                <c:pt idx="109">
                  <c:v>0.8512657</c:v>
                </c:pt>
                <c:pt idx="110">
                  <c:v>0.8659908</c:v>
                </c:pt>
                <c:pt idx="111">
                  <c:v>0.8805693</c:v>
                </c:pt>
                <c:pt idx="112">
                  <c:v>0.911701</c:v>
                </c:pt>
                <c:pt idx="113">
                  <c:v>0.938878</c:v>
                </c:pt>
                <c:pt idx="114">
                  <c:v>0.9535671</c:v>
                </c:pt>
                <c:pt idx="115">
                  <c:v>0.9745931</c:v>
                </c:pt>
                <c:pt idx="116">
                  <c:v>0.9850433</c:v>
                </c:pt>
                <c:pt idx="117">
                  <c:v>0.9922814</c:v>
                </c:pt>
                <c:pt idx="118">
                  <c:v>1.01129</c:v>
                </c:pt>
                <c:pt idx="119">
                  <c:v>1.02424</c:v>
                </c:pt>
                <c:pt idx="120">
                  <c:v>1.021915</c:v>
                </c:pt>
                <c:pt idx="121">
                  <c:v>1.043116</c:v>
                </c:pt>
                <c:pt idx="122">
                  <c:v>1.047727</c:v>
                </c:pt>
                <c:pt idx="123">
                  <c:v>1.048366</c:v>
                </c:pt>
                <c:pt idx="124">
                  <c:v>1.042524</c:v>
                </c:pt>
                <c:pt idx="125">
                  <c:v>1.055082</c:v>
                </c:pt>
                <c:pt idx="126">
                  <c:v>1.04804</c:v>
                </c:pt>
                <c:pt idx="127">
                  <c:v>1.060822</c:v>
                </c:pt>
                <c:pt idx="128">
                  <c:v>1.045713</c:v>
                </c:pt>
                <c:pt idx="129">
                  <c:v>1.065013</c:v>
                </c:pt>
                <c:pt idx="130">
                  <c:v>1.064933</c:v>
                </c:pt>
                <c:pt idx="131">
                  <c:v>1.058067</c:v>
                </c:pt>
                <c:pt idx="132">
                  <c:v>1.04793</c:v>
                </c:pt>
                <c:pt idx="133">
                  <c:v>1.048203</c:v>
                </c:pt>
                <c:pt idx="134">
                  <c:v>1.048555</c:v>
                </c:pt>
                <c:pt idx="135">
                  <c:v>1.044205</c:v>
                </c:pt>
                <c:pt idx="136">
                  <c:v>1.046757</c:v>
                </c:pt>
                <c:pt idx="137">
                  <c:v>1.038269</c:v>
                </c:pt>
                <c:pt idx="138">
                  <c:v>1.029955</c:v>
                </c:pt>
                <c:pt idx="139">
                  <c:v>1.025991</c:v>
                </c:pt>
                <c:pt idx="140">
                  <c:v>1.037025</c:v>
                </c:pt>
                <c:pt idx="141">
                  <c:v>1.033898</c:v>
                </c:pt>
                <c:pt idx="142">
                  <c:v>1.038716</c:v>
                </c:pt>
                <c:pt idx="143">
                  <c:v>1.024508</c:v>
                </c:pt>
                <c:pt idx="144">
                  <c:v>1.021531</c:v>
                </c:pt>
                <c:pt idx="145">
                  <c:v>1.01827</c:v>
                </c:pt>
                <c:pt idx="146">
                  <c:v>1.021557</c:v>
                </c:pt>
                <c:pt idx="147">
                  <c:v>1.024612</c:v>
                </c:pt>
                <c:pt idx="148">
                  <c:v>1.013943</c:v>
                </c:pt>
                <c:pt idx="149">
                  <c:v>1.024949</c:v>
                </c:pt>
                <c:pt idx="150">
                  <c:v>1.023797</c:v>
                </c:pt>
                <c:pt idx="151">
                  <c:v>1.022337</c:v>
                </c:pt>
                <c:pt idx="152">
                  <c:v>1.024318</c:v>
                </c:pt>
                <c:pt idx="153">
                  <c:v>1.012321</c:v>
                </c:pt>
                <c:pt idx="154">
                  <c:v>1.017326</c:v>
                </c:pt>
                <c:pt idx="155">
                  <c:v>1.014252</c:v>
                </c:pt>
                <c:pt idx="156">
                  <c:v>1.02348</c:v>
                </c:pt>
                <c:pt idx="157">
                  <c:v>1.023787</c:v>
                </c:pt>
                <c:pt idx="158">
                  <c:v>1.018294</c:v>
                </c:pt>
                <c:pt idx="159">
                  <c:v>1.019488</c:v>
                </c:pt>
                <c:pt idx="160">
                  <c:v>1.01365</c:v>
                </c:pt>
                <c:pt idx="161">
                  <c:v>1.019462</c:v>
                </c:pt>
                <c:pt idx="162">
                  <c:v>0.9980097</c:v>
                </c:pt>
                <c:pt idx="163">
                  <c:v>0.9958111</c:v>
                </c:pt>
                <c:pt idx="164">
                  <c:v>0.9945532</c:v>
                </c:pt>
                <c:pt idx="165">
                  <c:v>0.9937636</c:v>
                </c:pt>
                <c:pt idx="166">
                  <c:v>0.9973568</c:v>
                </c:pt>
                <c:pt idx="167">
                  <c:v>1.002725</c:v>
                </c:pt>
                <c:pt idx="168">
                  <c:v>1.004185</c:v>
                </c:pt>
                <c:pt idx="169">
                  <c:v>0.9995925</c:v>
                </c:pt>
                <c:pt idx="170">
                  <c:v>1.001689</c:v>
                </c:pt>
                <c:pt idx="171">
                  <c:v>0.9954794</c:v>
                </c:pt>
                <c:pt idx="172">
                  <c:v>0.9912829</c:v>
                </c:pt>
                <c:pt idx="173">
                  <c:v>0.985457</c:v>
                </c:pt>
                <c:pt idx="174">
                  <c:v>0.9862701</c:v>
                </c:pt>
                <c:pt idx="175">
                  <c:v>0.9944333</c:v>
                </c:pt>
                <c:pt idx="176">
                  <c:v>0.9938177</c:v>
                </c:pt>
                <c:pt idx="177">
                  <c:v>0.9846598</c:v>
                </c:pt>
                <c:pt idx="178">
                  <c:v>0.980419</c:v>
                </c:pt>
                <c:pt idx="179">
                  <c:v>0.9887711</c:v>
                </c:pt>
                <c:pt idx="180">
                  <c:v>0.9779823</c:v>
                </c:pt>
                <c:pt idx="181">
                  <c:v>0.9824179</c:v>
                </c:pt>
                <c:pt idx="182">
                  <c:v>0.9903007</c:v>
                </c:pt>
                <c:pt idx="183">
                  <c:v>0.9825255</c:v>
                </c:pt>
                <c:pt idx="184">
                  <c:v>0.9868175</c:v>
                </c:pt>
                <c:pt idx="185">
                  <c:v>0.9936357</c:v>
                </c:pt>
                <c:pt idx="186">
                  <c:v>0.9975851</c:v>
                </c:pt>
                <c:pt idx="187">
                  <c:v>0.9941832</c:v>
                </c:pt>
                <c:pt idx="188">
                  <c:v>1.001294</c:v>
                </c:pt>
                <c:pt idx="189">
                  <c:v>1.007859</c:v>
                </c:pt>
                <c:pt idx="190">
                  <c:v>1.000546</c:v>
                </c:pt>
                <c:pt idx="191">
                  <c:v>0.9930578</c:v>
                </c:pt>
                <c:pt idx="192">
                  <c:v>0.9999302</c:v>
                </c:pt>
                <c:pt idx="193">
                  <c:v>1.000803</c:v>
                </c:pt>
                <c:pt idx="194">
                  <c:v>1.004359</c:v>
                </c:pt>
                <c:pt idx="195">
                  <c:v>0.9994506</c:v>
                </c:pt>
                <c:pt idx="196">
                  <c:v>0.9941138</c:v>
                </c:pt>
                <c:pt idx="197">
                  <c:v>1.003012</c:v>
                </c:pt>
                <c:pt idx="198">
                  <c:v>1.005529</c:v>
                </c:pt>
                <c:pt idx="199">
                  <c:v>0.9946392</c:v>
                </c:pt>
                <c:pt idx="200">
                  <c:v>1.012972</c:v>
                </c:pt>
                <c:pt idx="201">
                  <c:v>1.01011</c:v>
                </c:pt>
                <c:pt idx="202">
                  <c:v>1.008295</c:v>
                </c:pt>
                <c:pt idx="203">
                  <c:v>1.004459</c:v>
                </c:pt>
                <c:pt idx="204">
                  <c:v>1.000326</c:v>
                </c:pt>
                <c:pt idx="205">
                  <c:v>1.008774</c:v>
                </c:pt>
                <c:pt idx="206">
                  <c:v>1.011993</c:v>
                </c:pt>
                <c:pt idx="207">
                  <c:v>1.006318</c:v>
                </c:pt>
                <c:pt idx="208">
                  <c:v>1.01754</c:v>
                </c:pt>
                <c:pt idx="209">
                  <c:v>1.011227</c:v>
                </c:pt>
                <c:pt idx="210">
                  <c:v>1.006032</c:v>
                </c:pt>
                <c:pt idx="211">
                  <c:v>1.010989</c:v>
                </c:pt>
                <c:pt idx="212">
                  <c:v>1.016464</c:v>
                </c:pt>
                <c:pt idx="213">
                  <c:v>1.020513</c:v>
                </c:pt>
                <c:pt idx="214">
                  <c:v>1.00797</c:v>
                </c:pt>
                <c:pt idx="215">
                  <c:v>0.9991283</c:v>
                </c:pt>
                <c:pt idx="216">
                  <c:v>0.9952648</c:v>
                </c:pt>
                <c:pt idx="217">
                  <c:v>1.005445</c:v>
                </c:pt>
                <c:pt idx="218">
                  <c:v>1.007571</c:v>
                </c:pt>
                <c:pt idx="219">
                  <c:v>1.01249</c:v>
                </c:pt>
                <c:pt idx="220">
                  <c:v>1.018362</c:v>
                </c:pt>
                <c:pt idx="221">
                  <c:v>1.007885</c:v>
                </c:pt>
                <c:pt idx="222">
                  <c:v>1.011498</c:v>
                </c:pt>
                <c:pt idx="223">
                  <c:v>1.008885</c:v>
                </c:pt>
                <c:pt idx="224">
                  <c:v>1.007756</c:v>
                </c:pt>
                <c:pt idx="225">
                  <c:v>1.002773</c:v>
                </c:pt>
                <c:pt idx="226">
                  <c:v>1.004486</c:v>
                </c:pt>
                <c:pt idx="227">
                  <c:v>1.0019</c:v>
                </c:pt>
                <c:pt idx="228">
                  <c:v>1.00361</c:v>
                </c:pt>
                <c:pt idx="229">
                  <c:v>1.003371</c:v>
                </c:pt>
                <c:pt idx="230">
                  <c:v>1.001416</c:v>
                </c:pt>
                <c:pt idx="231">
                  <c:v>1.00172</c:v>
                </c:pt>
                <c:pt idx="232">
                  <c:v>0.9968552</c:v>
                </c:pt>
                <c:pt idx="233">
                  <c:v>0.9901002</c:v>
                </c:pt>
                <c:pt idx="234">
                  <c:v>0.9882368</c:v>
                </c:pt>
                <c:pt idx="235">
                  <c:v>0.998565</c:v>
                </c:pt>
                <c:pt idx="236">
                  <c:v>1.000166</c:v>
                </c:pt>
                <c:pt idx="237">
                  <c:v>1.000983</c:v>
                </c:pt>
                <c:pt idx="238">
                  <c:v>1.002931</c:v>
                </c:pt>
                <c:pt idx="239">
                  <c:v>1.001926</c:v>
                </c:pt>
                <c:pt idx="240">
                  <c:v>1.002867</c:v>
                </c:pt>
                <c:pt idx="241">
                  <c:v>1.006453</c:v>
                </c:pt>
                <c:pt idx="242">
                  <c:v>1.003694</c:v>
                </c:pt>
                <c:pt idx="243">
                  <c:v>1.002819</c:v>
                </c:pt>
                <c:pt idx="244">
                  <c:v>1.006352</c:v>
                </c:pt>
                <c:pt idx="245">
                  <c:v>1.005765</c:v>
                </c:pt>
                <c:pt idx="246">
                  <c:v>1.007765</c:v>
                </c:pt>
                <c:pt idx="247">
                  <c:v>1.006979</c:v>
                </c:pt>
                <c:pt idx="248">
                  <c:v>1.000551</c:v>
                </c:pt>
                <c:pt idx="249">
                  <c:v>1.000961</c:v>
                </c:pt>
                <c:pt idx="250">
                  <c:v>1.007575</c:v>
                </c:pt>
                <c:pt idx="251">
                  <c:v>1.006148</c:v>
                </c:pt>
                <c:pt idx="252">
                  <c:v>1.004996</c:v>
                </c:pt>
                <c:pt idx="253">
                  <c:v>1.002149</c:v>
                </c:pt>
                <c:pt idx="254">
                  <c:v>1.004347</c:v>
                </c:pt>
                <c:pt idx="255">
                  <c:v>1.003646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8799096"/>
        <c:axId val="-2089249480"/>
      </c:scatterChart>
      <c:valAx>
        <c:axId val="-208879909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249480"/>
        <c:crosses val="autoZero"/>
        <c:crossBetween val="midCat"/>
      </c:valAx>
      <c:valAx>
        <c:axId val="-208924948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879909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77959"/>
              </p:ext>
            </p:extLst>
          </p:nvPr>
        </p:nvGraphicFramePr>
        <p:xfrm>
          <a:off x="-1" y="0"/>
          <a:ext cx="8640763" cy="3597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2888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99467" y="-4076"/>
            <a:ext cx="94129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Oxygen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482640"/>
              </p:ext>
            </p:extLst>
          </p:nvPr>
        </p:nvGraphicFramePr>
        <p:xfrm>
          <a:off x="0" y="2038"/>
          <a:ext cx="73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17</cp:revision>
  <dcterms:created xsi:type="dcterms:W3CDTF">2016-12-11T20:04:46Z</dcterms:created>
  <dcterms:modified xsi:type="dcterms:W3CDTF">2017-01-02T23:13:15Z</dcterms:modified>
</cp:coreProperties>
</file>