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88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2"/>
          <c:tx>
            <c:strRef>
              <c:f>alles!$BK$1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alles!$BK$2:$BK$146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0.000127187759227385</c:v>
                </c:pt>
                <c:pt idx="30" formatCode="0.00E+00">
                  <c:v>0.0123356234328845</c:v>
                </c:pt>
                <c:pt idx="31">
                  <c:v>0.210899023556979</c:v>
                </c:pt>
                <c:pt idx="32">
                  <c:v>0.95329761155557</c:v>
                </c:pt>
                <c:pt idx="33">
                  <c:v>1.4461856635343</c:v>
                </c:pt>
                <c:pt idx="34">
                  <c:v>1.71231526810795</c:v>
                </c:pt>
                <c:pt idx="35">
                  <c:v>2.04831657572302</c:v>
                </c:pt>
                <c:pt idx="36">
                  <c:v>2.00315834817925</c:v>
                </c:pt>
                <c:pt idx="37">
                  <c:v>1.99277986657857</c:v>
                </c:pt>
                <c:pt idx="38">
                  <c:v>1.86956741783395</c:v>
                </c:pt>
                <c:pt idx="39">
                  <c:v>1.74626324214308</c:v>
                </c:pt>
                <c:pt idx="40">
                  <c:v>1.59873716201614</c:v>
                </c:pt>
                <c:pt idx="41">
                  <c:v>1.48838336518886</c:v>
                </c:pt>
                <c:pt idx="42">
                  <c:v>1.34883610386755</c:v>
                </c:pt>
                <c:pt idx="43">
                  <c:v>1.25997000596057</c:v>
                </c:pt>
                <c:pt idx="44">
                  <c:v>1.20280137258819</c:v>
                </c:pt>
                <c:pt idx="45">
                  <c:v>1.11550830733925</c:v>
                </c:pt>
                <c:pt idx="46">
                  <c:v>1.0701901377069</c:v>
                </c:pt>
                <c:pt idx="47">
                  <c:v>1.02083474773478</c:v>
                </c:pt>
                <c:pt idx="48">
                  <c:v>0.989624092802749</c:v>
                </c:pt>
                <c:pt idx="49">
                  <c:v>0.961459498404065</c:v>
                </c:pt>
                <c:pt idx="50">
                  <c:v>0.940664331472131</c:v>
                </c:pt>
                <c:pt idx="51">
                  <c:v>0.916781167817623</c:v>
                </c:pt>
                <c:pt idx="52">
                  <c:v>0.901421839535515</c:v>
                </c:pt>
                <c:pt idx="53">
                  <c:v>0.893970654358722</c:v>
                </c:pt>
                <c:pt idx="54">
                  <c:v>0.878568158408333</c:v>
                </c:pt>
                <c:pt idx="55">
                  <c:v>0.865376820049106</c:v>
                </c:pt>
                <c:pt idx="56">
                  <c:v>0.861546408995372</c:v>
                </c:pt>
                <c:pt idx="57">
                  <c:v>0.857440722229242</c:v>
                </c:pt>
                <c:pt idx="58">
                  <c:v>0.853266996297078</c:v>
                </c:pt>
                <c:pt idx="59">
                  <c:v>0.854071414442848</c:v>
                </c:pt>
                <c:pt idx="60">
                  <c:v>0.856579214416639</c:v>
                </c:pt>
                <c:pt idx="61">
                  <c:v>0.865538520949472</c:v>
                </c:pt>
                <c:pt idx="62">
                  <c:v>0.879835612085177</c:v>
                </c:pt>
                <c:pt idx="63">
                  <c:v>0.90883250535487</c:v>
                </c:pt>
                <c:pt idx="64">
                  <c:v>0.934335159004509</c:v>
                </c:pt>
                <c:pt idx="65">
                  <c:v>0.959727711912637</c:v>
                </c:pt>
                <c:pt idx="66">
                  <c:v>0.993974015307431</c:v>
                </c:pt>
                <c:pt idx="67">
                  <c:v>1.01710102938537</c:v>
                </c:pt>
                <c:pt idx="68">
                  <c:v>1.02583282589607</c:v>
                </c:pt>
                <c:pt idx="69">
                  <c:v>1.03593720271885</c:v>
                </c:pt>
                <c:pt idx="70">
                  <c:v>1.03660337378263</c:v>
                </c:pt>
                <c:pt idx="71">
                  <c:v>1.03342594683865</c:v>
                </c:pt>
                <c:pt idx="72">
                  <c:v>1.0285296272827</c:v>
                </c:pt>
                <c:pt idx="73">
                  <c:v>1.02555523219433</c:v>
                </c:pt>
                <c:pt idx="74">
                  <c:v>1.02044394494612</c:v>
                </c:pt>
                <c:pt idx="75">
                  <c:v>1.0185331689622</c:v>
                </c:pt>
                <c:pt idx="76">
                  <c:v>1.0180427131509</c:v>
                </c:pt>
                <c:pt idx="77">
                  <c:v>1.01749681516384</c:v>
                </c:pt>
                <c:pt idx="78">
                  <c:v>1.01745324407576</c:v>
                </c:pt>
                <c:pt idx="79">
                  <c:v>1.02009291789391</c:v>
                </c:pt>
                <c:pt idx="80">
                  <c:v>1.01946484273997</c:v>
                </c:pt>
                <c:pt idx="81">
                  <c:v>1.0207195819064</c:v>
                </c:pt>
                <c:pt idx="82">
                  <c:v>1.02312501447709</c:v>
                </c:pt>
                <c:pt idx="83">
                  <c:v>1.02146658604725</c:v>
                </c:pt>
                <c:pt idx="84">
                  <c:v>1.0230137007851</c:v>
                </c:pt>
                <c:pt idx="85">
                  <c:v>1.02049904790111</c:v>
                </c:pt>
                <c:pt idx="86">
                  <c:v>1.01911264051533</c:v>
                </c:pt>
                <c:pt idx="87">
                  <c:v>1.01661513436585</c:v>
                </c:pt>
                <c:pt idx="88">
                  <c:v>1.01418379568607</c:v>
                </c:pt>
                <c:pt idx="89">
                  <c:v>1.01096178884149</c:v>
                </c:pt>
                <c:pt idx="90">
                  <c:v>1.00735474543304</c:v>
                </c:pt>
                <c:pt idx="91">
                  <c:v>1.00435033534477</c:v>
                </c:pt>
                <c:pt idx="92">
                  <c:v>1.00085842519968</c:v>
                </c:pt>
                <c:pt idx="93">
                  <c:v>0.997720828517795</c:v>
                </c:pt>
                <c:pt idx="94">
                  <c:v>0.994140574922485</c:v>
                </c:pt>
                <c:pt idx="95">
                  <c:v>0.992343611957473</c:v>
                </c:pt>
                <c:pt idx="96">
                  <c:v>0.988924388479942</c:v>
                </c:pt>
                <c:pt idx="97">
                  <c:v>0.98749850862284</c:v>
                </c:pt>
                <c:pt idx="98">
                  <c:v>0.986051267791725</c:v>
                </c:pt>
                <c:pt idx="99">
                  <c:v>0.984296590377144</c:v>
                </c:pt>
                <c:pt idx="100">
                  <c:v>0.984358915787088</c:v>
                </c:pt>
                <c:pt idx="101">
                  <c:v>0.984094733625687</c:v>
                </c:pt>
                <c:pt idx="102">
                  <c:v>0.984757558204855</c:v>
                </c:pt>
                <c:pt idx="103">
                  <c:v>0.984334692854739</c:v>
                </c:pt>
                <c:pt idx="104">
                  <c:v>0.986228700368483</c:v>
                </c:pt>
                <c:pt idx="105">
                  <c:v>0.988549988890461</c:v>
                </c:pt>
                <c:pt idx="106">
                  <c:v>0.989953749155869</c:v>
                </c:pt>
                <c:pt idx="107">
                  <c:v>0.991868230298221</c:v>
                </c:pt>
                <c:pt idx="108">
                  <c:v>0.993716013362144</c:v>
                </c:pt>
                <c:pt idx="109">
                  <c:v>0.997379864290688</c:v>
                </c:pt>
                <c:pt idx="110">
                  <c:v>0.998383194750561</c:v>
                </c:pt>
                <c:pt idx="111">
                  <c:v>1.00094386513845</c:v>
                </c:pt>
                <c:pt idx="112">
                  <c:v>1.00189992154907</c:v>
                </c:pt>
                <c:pt idx="113">
                  <c:v>1.00433469551664</c:v>
                </c:pt>
                <c:pt idx="114">
                  <c:v>1.00615811259875</c:v>
                </c:pt>
                <c:pt idx="115">
                  <c:v>1.00627348868486</c:v>
                </c:pt>
                <c:pt idx="116">
                  <c:v>1.0066010924308</c:v>
                </c:pt>
                <c:pt idx="117">
                  <c:v>1.007929302489167</c:v>
                </c:pt>
                <c:pt idx="118">
                  <c:v>1.0079852754794</c:v>
                </c:pt>
                <c:pt idx="119">
                  <c:v>1.00732302796862</c:v>
                </c:pt>
                <c:pt idx="120">
                  <c:v>1.00719914914089</c:v>
                </c:pt>
                <c:pt idx="121">
                  <c:v>1.00659678495423</c:v>
                </c:pt>
                <c:pt idx="122">
                  <c:v>1.00614842276416</c:v>
                </c:pt>
                <c:pt idx="123">
                  <c:v>1.00537719960189</c:v>
                </c:pt>
                <c:pt idx="124">
                  <c:v>1.00472800865149</c:v>
                </c:pt>
                <c:pt idx="125">
                  <c:v>1.00407882177736</c:v>
                </c:pt>
                <c:pt idx="126">
                  <c:v>1.00290089167416</c:v>
                </c:pt>
                <c:pt idx="127">
                  <c:v>1.00258991151148</c:v>
                </c:pt>
                <c:pt idx="128">
                  <c:v>1.0022754214896</c:v>
                </c:pt>
                <c:pt idx="129">
                  <c:v>1.00101569088019</c:v>
                </c:pt>
                <c:pt idx="130">
                  <c:v>1.00116178278786</c:v>
                </c:pt>
                <c:pt idx="131">
                  <c:v>1.00023907549615</c:v>
                </c:pt>
                <c:pt idx="132">
                  <c:v>1.00027423602681</c:v>
                </c:pt>
                <c:pt idx="133">
                  <c:v>1.00015754299919</c:v>
                </c:pt>
                <c:pt idx="134">
                  <c:v>0.999173201952934</c:v>
                </c:pt>
                <c:pt idx="135">
                  <c:v>0.999679318796049</c:v>
                </c:pt>
                <c:pt idx="136">
                  <c:v>0.999502510747683</c:v>
                </c:pt>
                <c:pt idx="137">
                  <c:v>0.998798118951397</c:v>
                </c:pt>
                <c:pt idx="138">
                  <c:v>0.999386822211302</c:v>
                </c:pt>
                <c:pt idx="139">
                  <c:v>0.998813565187245</c:v>
                </c:pt>
                <c:pt idx="140">
                  <c:v>0.998859480333122</c:v>
                </c:pt>
                <c:pt idx="141">
                  <c:v>0.998997230011892</c:v>
                </c:pt>
                <c:pt idx="142">
                  <c:v>0.998427787852517</c:v>
                </c:pt>
                <c:pt idx="143">
                  <c:v>0.998811276327477</c:v>
                </c:pt>
                <c:pt idx="144">
                  <c:v>0.999338971713645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alles!$BL$1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alles!$BL$2:$BL$146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 formatCode="0.00E+00">
                  <c:v>0.000148845528555016</c:v>
                </c:pt>
                <c:pt idx="18" formatCode="0.00E+00">
                  <c:v>0.000893441206332749</c:v>
                </c:pt>
                <c:pt idx="19" formatCode="0.00E+00">
                  <c:v>0.023707129172371</c:v>
                </c:pt>
                <c:pt idx="20">
                  <c:v>0.456344384023164</c:v>
                </c:pt>
                <c:pt idx="21">
                  <c:v>0.752197956349965</c:v>
                </c:pt>
                <c:pt idx="22">
                  <c:v>0.253271567067575</c:v>
                </c:pt>
                <c:pt idx="23">
                  <c:v>0.826154441286479</c:v>
                </c:pt>
                <c:pt idx="24">
                  <c:v>0.754974800662223</c:v>
                </c:pt>
                <c:pt idx="25">
                  <c:v>0.301722366313775</c:v>
                </c:pt>
                <c:pt idx="26">
                  <c:v>0.646702424008799</c:v>
                </c:pt>
                <c:pt idx="27">
                  <c:v>0.484957179889406</c:v>
                </c:pt>
                <c:pt idx="28">
                  <c:v>0.547312252715586</c:v>
                </c:pt>
                <c:pt idx="29">
                  <c:v>0.411005774475564</c:v>
                </c:pt>
                <c:pt idx="30">
                  <c:v>0.615034511138332</c:v>
                </c:pt>
                <c:pt idx="31">
                  <c:v>0.628069942379231</c:v>
                </c:pt>
                <c:pt idx="32">
                  <c:v>0.608810606747353</c:v>
                </c:pt>
                <c:pt idx="33">
                  <c:v>0.869383783526428</c:v>
                </c:pt>
                <c:pt idx="34">
                  <c:v>0.93623454482551</c:v>
                </c:pt>
                <c:pt idx="35">
                  <c:v>1.01181784592215</c:v>
                </c:pt>
                <c:pt idx="36">
                  <c:v>1.02666533775716</c:v>
                </c:pt>
                <c:pt idx="37">
                  <c:v>1.45308556804577</c:v>
                </c:pt>
                <c:pt idx="38">
                  <c:v>1.31935331431404</c:v>
                </c:pt>
                <c:pt idx="39">
                  <c:v>1.3389974555265</c:v>
                </c:pt>
                <c:pt idx="40">
                  <c:v>1.43134482464387</c:v>
                </c:pt>
                <c:pt idx="41">
                  <c:v>1.43599859175968</c:v>
                </c:pt>
                <c:pt idx="42">
                  <c:v>1.3260232032659</c:v>
                </c:pt>
                <c:pt idx="43">
                  <c:v>1.39997484020407</c:v>
                </c:pt>
                <c:pt idx="44">
                  <c:v>1.2576072577985</c:v>
                </c:pt>
                <c:pt idx="45">
                  <c:v>1.2797818072192</c:v>
                </c:pt>
                <c:pt idx="46">
                  <c:v>1.20119280252275</c:v>
                </c:pt>
                <c:pt idx="47">
                  <c:v>1.16850432817632</c:v>
                </c:pt>
                <c:pt idx="48">
                  <c:v>1.13716487311904</c:v>
                </c:pt>
                <c:pt idx="49">
                  <c:v>1.05517227623502</c:v>
                </c:pt>
                <c:pt idx="50">
                  <c:v>1.04540545114226</c:v>
                </c:pt>
                <c:pt idx="51">
                  <c:v>0.996786427761668</c:v>
                </c:pt>
                <c:pt idx="52">
                  <c:v>0.978188722303947</c:v>
                </c:pt>
                <c:pt idx="53">
                  <c:v>0.951342944782048</c:v>
                </c:pt>
                <c:pt idx="54">
                  <c:v>0.934365322833285</c:v>
                </c:pt>
                <c:pt idx="55">
                  <c:v>0.91450331880139</c:v>
                </c:pt>
                <c:pt idx="56">
                  <c:v>0.91266576555672</c:v>
                </c:pt>
                <c:pt idx="57">
                  <c:v>0.886266872607181</c:v>
                </c:pt>
                <c:pt idx="58">
                  <c:v>0.888713837878203</c:v>
                </c:pt>
                <c:pt idx="59">
                  <c:v>0.899430004304639</c:v>
                </c:pt>
                <c:pt idx="60">
                  <c:v>0.895662806202852</c:v>
                </c:pt>
                <c:pt idx="61">
                  <c:v>0.903115376853666</c:v>
                </c:pt>
                <c:pt idx="62">
                  <c:v>0.917025757996546</c:v>
                </c:pt>
                <c:pt idx="63">
                  <c:v>0.929226458953107</c:v>
                </c:pt>
                <c:pt idx="64">
                  <c:v>0.943417537810432</c:v>
                </c:pt>
                <c:pt idx="65">
                  <c:v>0.953952166280239</c:v>
                </c:pt>
                <c:pt idx="66">
                  <c:v>0.976236751574839</c:v>
                </c:pt>
                <c:pt idx="67">
                  <c:v>0.982831584272318</c:v>
                </c:pt>
                <c:pt idx="68">
                  <c:v>0.997444506300979</c:v>
                </c:pt>
                <c:pt idx="69">
                  <c:v>1.00971112621929</c:v>
                </c:pt>
                <c:pt idx="70">
                  <c:v>1.01331724193996</c:v>
                </c:pt>
                <c:pt idx="71">
                  <c:v>1.01825941773555</c:v>
                </c:pt>
                <c:pt idx="72">
                  <c:v>1.01918055596307</c:v>
                </c:pt>
                <c:pt idx="73">
                  <c:v>1.01946217240916</c:v>
                </c:pt>
                <c:pt idx="74">
                  <c:v>1.01799729834232</c:v>
                </c:pt>
                <c:pt idx="75">
                  <c:v>1.01680222590377</c:v>
                </c:pt>
                <c:pt idx="76">
                  <c:v>1.0150434064566</c:v>
                </c:pt>
                <c:pt idx="77">
                  <c:v>1.01348657008573</c:v>
                </c:pt>
                <c:pt idx="78">
                  <c:v>1.01351311938978</c:v>
                </c:pt>
                <c:pt idx="79">
                  <c:v>1.01042760446281</c:v>
                </c:pt>
                <c:pt idx="80">
                  <c:v>1.00951183799738</c:v>
                </c:pt>
                <c:pt idx="81">
                  <c:v>1.00996278175403</c:v>
                </c:pt>
                <c:pt idx="82">
                  <c:v>1.00804367980994</c:v>
                </c:pt>
                <c:pt idx="83">
                  <c:v>1.00814918319321</c:v>
                </c:pt>
                <c:pt idx="84">
                  <c:v>1.00670930294437</c:v>
                </c:pt>
                <c:pt idx="85">
                  <c:v>1.00831301215648</c:v>
                </c:pt>
                <c:pt idx="86">
                  <c:v>1.00748556908948</c:v>
                </c:pt>
                <c:pt idx="87">
                  <c:v>1.00771817881399</c:v>
                </c:pt>
                <c:pt idx="88">
                  <c:v>1.00790074408908</c:v>
                </c:pt>
                <c:pt idx="89">
                  <c:v>1.00775247239995</c:v>
                </c:pt>
                <c:pt idx="90">
                  <c:v>1.00751726039772</c:v>
                </c:pt>
                <c:pt idx="91">
                  <c:v>1.007186998714</c:v>
                </c:pt>
                <c:pt idx="92">
                  <c:v>1.00620348110137</c:v>
                </c:pt>
                <c:pt idx="93">
                  <c:v>1.00464737838908</c:v>
                </c:pt>
                <c:pt idx="94">
                  <c:v>1.00369414107577</c:v>
                </c:pt>
                <c:pt idx="95">
                  <c:v>1.00161369280908</c:v>
                </c:pt>
                <c:pt idx="96">
                  <c:v>1.0003325159984</c:v>
                </c:pt>
                <c:pt idx="97">
                  <c:v>0.998588355529727</c:v>
                </c:pt>
                <c:pt idx="98">
                  <c:v>0.996542046574917</c:v>
                </c:pt>
                <c:pt idx="99">
                  <c:v>0.995021846058666</c:v>
                </c:pt>
                <c:pt idx="100">
                  <c:v>0.994109368291171</c:v>
                </c:pt>
                <c:pt idx="101">
                  <c:v>0.992568372745478</c:v>
                </c:pt>
                <c:pt idx="102">
                  <c:v>0.991647760325704</c:v>
                </c:pt>
                <c:pt idx="103">
                  <c:v>0.99166157567283</c:v>
                </c:pt>
                <c:pt idx="104">
                  <c:v>0.991003321783123</c:v>
                </c:pt>
                <c:pt idx="105">
                  <c:v>0.991240695199351</c:v>
                </c:pt>
                <c:pt idx="106">
                  <c:v>0.991729097540267</c:v>
                </c:pt>
                <c:pt idx="107">
                  <c:v>0.992894617412652</c:v>
                </c:pt>
                <c:pt idx="108">
                  <c:v>0.993172956927249</c:v>
                </c:pt>
                <c:pt idx="109">
                  <c:v>0.994630044814628</c:v>
                </c:pt>
                <c:pt idx="110">
                  <c:v>0.995716644280891</c:v>
                </c:pt>
                <c:pt idx="111">
                  <c:v>0.996870986008125</c:v>
                </c:pt>
                <c:pt idx="112">
                  <c:v>0.998378038993201</c:v>
                </c:pt>
                <c:pt idx="113">
                  <c:v>0.999596112481986</c:v>
                </c:pt>
                <c:pt idx="114">
                  <c:v>1.00085228487056</c:v>
                </c:pt>
                <c:pt idx="115">
                  <c:v>1.00161609834727</c:v>
                </c:pt>
                <c:pt idx="116">
                  <c:v>1.00292951738526</c:v>
                </c:pt>
                <c:pt idx="117">
                  <c:v>1.00368361876581</c:v>
                </c:pt>
                <c:pt idx="118">
                  <c:v>1.00405031784968</c:v>
                </c:pt>
                <c:pt idx="119">
                  <c:v>1.0046722323994</c:v>
                </c:pt>
                <c:pt idx="120">
                  <c:v>1.00491096087753</c:v>
                </c:pt>
                <c:pt idx="121">
                  <c:v>1.00500289605411</c:v>
                </c:pt>
                <c:pt idx="122">
                  <c:v>1.00483398390593</c:v>
                </c:pt>
                <c:pt idx="123">
                  <c:v>1.00445355144997</c:v>
                </c:pt>
                <c:pt idx="124">
                  <c:v>1.00427215368795</c:v>
                </c:pt>
                <c:pt idx="125">
                  <c:v>1.00382795716679</c:v>
                </c:pt>
                <c:pt idx="126">
                  <c:v>1.00321253409806</c:v>
                </c:pt>
                <c:pt idx="127">
                  <c:v>1.00256381780355</c:v>
                </c:pt>
                <c:pt idx="128">
                  <c:v>1.00234843135218</c:v>
                </c:pt>
                <c:pt idx="129">
                  <c:v>1.00158434486456</c:v>
                </c:pt>
                <c:pt idx="130">
                  <c:v>1.00111783497581</c:v>
                </c:pt>
                <c:pt idx="131">
                  <c:v>1.00078383888851</c:v>
                </c:pt>
                <c:pt idx="132">
                  <c:v>1.00054754031024</c:v>
                </c:pt>
                <c:pt idx="133">
                  <c:v>1.00018492539223</c:v>
                </c:pt>
                <c:pt idx="134">
                  <c:v>1.00008555673341</c:v>
                </c:pt>
                <c:pt idx="135">
                  <c:v>1.00000932280969</c:v>
                </c:pt>
                <c:pt idx="136">
                  <c:v>0.999912918836695</c:v>
                </c:pt>
                <c:pt idx="137">
                  <c:v>0.999831269991584</c:v>
                </c:pt>
                <c:pt idx="138">
                  <c:v>0.999854573695929</c:v>
                </c:pt>
                <c:pt idx="139">
                  <c:v>0.999997036714979</c:v>
                </c:pt>
                <c:pt idx="140">
                  <c:v>0.999945872349365</c:v>
                </c:pt>
                <c:pt idx="141">
                  <c:v>0.999811240514964</c:v>
                </c:pt>
                <c:pt idx="142">
                  <c:v>0.999929755118617</c:v>
                </c:pt>
                <c:pt idx="143">
                  <c:v>0.999894105500441</c:v>
                </c:pt>
                <c:pt idx="144">
                  <c:v>0.999722074368989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alles!$BM$1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alles!$BM$2:$BM$146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0.000210194593151022</c:v>
                </c:pt>
                <c:pt idx="30" formatCode="0.00E+00">
                  <c:v>0.0106015845751776</c:v>
                </c:pt>
                <c:pt idx="31">
                  <c:v>0.502220878208475</c:v>
                </c:pt>
                <c:pt idx="32">
                  <c:v>3.454667190593959</c:v>
                </c:pt>
                <c:pt idx="33">
                  <c:v>3.45873471251865</c:v>
                </c:pt>
                <c:pt idx="34">
                  <c:v>4.269981759038807</c:v>
                </c:pt>
                <c:pt idx="35">
                  <c:v>6.158138768266045</c:v>
                </c:pt>
                <c:pt idx="36">
                  <c:v>2.99883391790022</c:v>
                </c:pt>
                <c:pt idx="37">
                  <c:v>2.17916265709653</c:v>
                </c:pt>
                <c:pt idx="38">
                  <c:v>1.9089661918966</c:v>
                </c:pt>
                <c:pt idx="39">
                  <c:v>1.33145962421657</c:v>
                </c:pt>
                <c:pt idx="40">
                  <c:v>1.11817093986752</c:v>
                </c:pt>
                <c:pt idx="41">
                  <c:v>1.03990334691357</c:v>
                </c:pt>
                <c:pt idx="42">
                  <c:v>0.79800089157451</c:v>
                </c:pt>
                <c:pt idx="43">
                  <c:v>0.752765729309684</c:v>
                </c:pt>
                <c:pt idx="44">
                  <c:v>0.715219033058608</c:v>
                </c:pt>
                <c:pt idx="45">
                  <c:v>0.667448763160524</c:v>
                </c:pt>
                <c:pt idx="46">
                  <c:v>0.641978944515845</c:v>
                </c:pt>
                <c:pt idx="47">
                  <c:v>0.604139562266746</c:v>
                </c:pt>
                <c:pt idx="48">
                  <c:v>0.582904634450271</c:v>
                </c:pt>
                <c:pt idx="49">
                  <c:v>0.625996583370791</c:v>
                </c:pt>
                <c:pt idx="50">
                  <c:v>0.621194364092639</c:v>
                </c:pt>
                <c:pt idx="51">
                  <c:v>0.626224213734862</c:v>
                </c:pt>
                <c:pt idx="52">
                  <c:v>0.634737782587968</c:v>
                </c:pt>
                <c:pt idx="53">
                  <c:v>0.691993939724377</c:v>
                </c:pt>
                <c:pt idx="54">
                  <c:v>0.728591196415772</c:v>
                </c:pt>
                <c:pt idx="55">
                  <c:v>0.712543214692494</c:v>
                </c:pt>
                <c:pt idx="56">
                  <c:v>0.766767130788963</c:v>
                </c:pt>
                <c:pt idx="57">
                  <c:v>0.799995287510826</c:v>
                </c:pt>
                <c:pt idx="58">
                  <c:v>0.845238109599671</c:v>
                </c:pt>
                <c:pt idx="59">
                  <c:v>0.900419151165591</c:v>
                </c:pt>
                <c:pt idx="60">
                  <c:v>0.916842598094043</c:v>
                </c:pt>
                <c:pt idx="61">
                  <c:v>0.983523645191181</c:v>
                </c:pt>
                <c:pt idx="62">
                  <c:v>1.06137027701504</c:v>
                </c:pt>
                <c:pt idx="63">
                  <c:v>1.16077658042777</c:v>
                </c:pt>
                <c:pt idx="64">
                  <c:v>1.27476517607758</c:v>
                </c:pt>
                <c:pt idx="65">
                  <c:v>1.3069941492679</c:v>
                </c:pt>
                <c:pt idx="66">
                  <c:v>1.34873796951277</c:v>
                </c:pt>
                <c:pt idx="67">
                  <c:v>1.32939815467929</c:v>
                </c:pt>
                <c:pt idx="68">
                  <c:v>1.12666988742943</c:v>
                </c:pt>
                <c:pt idx="69">
                  <c:v>1.09171511345606</c:v>
                </c:pt>
                <c:pt idx="70">
                  <c:v>1.00587220032286</c:v>
                </c:pt>
                <c:pt idx="71">
                  <c:v>0.980321910647745</c:v>
                </c:pt>
                <c:pt idx="72">
                  <c:v>0.963962681043368</c:v>
                </c:pt>
                <c:pt idx="73">
                  <c:v>0.984417086728067</c:v>
                </c:pt>
                <c:pt idx="74">
                  <c:v>0.970718339351716</c:v>
                </c:pt>
                <c:pt idx="75">
                  <c:v>0.979837839566279</c:v>
                </c:pt>
                <c:pt idx="76">
                  <c:v>0.984096728156677</c:v>
                </c:pt>
                <c:pt idx="77">
                  <c:v>0.997996752564727</c:v>
                </c:pt>
                <c:pt idx="78">
                  <c:v>0.997511503489526</c:v>
                </c:pt>
                <c:pt idx="79">
                  <c:v>1.01653088471692</c:v>
                </c:pt>
                <c:pt idx="80">
                  <c:v>1.00133077172172</c:v>
                </c:pt>
                <c:pt idx="81">
                  <c:v>1.01621400340614</c:v>
                </c:pt>
                <c:pt idx="82">
                  <c:v>1.02923602560746</c:v>
                </c:pt>
                <c:pt idx="83">
                  <c:v>1.01384263192873</c:v>
                </c:pt>
                <c:pt idx="84">
                  <c:v>1.02639711303923</c:v>
                </c:pt>
                <c:pt idx="85">
                  <c:v>1.01832462187295</c:v>
                </c:pt>
                <c:pt idx="86">
                  <c:v>1.01571446931235</c:v>
                </c:pt>
                <c:pt idx="87">
                  <c:v>1.01389428473582</c:v>
                </c:pt>
                <c:pt idx="88">
                  <c:v>1.01053881624419</c:v>
                </c:pt>
                <c:pt idx="89">
                  <c:v>1.00314676047432</c:v>
                </c:pt>
                <c:pt idx="90">
                  <c:v>0.999833200867846</c:v>
                </c:pt>
                <c:pt idx="91">
                  <c:v>0.99358867212057</c:v>
                </c:pt>
                <c:pt idx="92">
                  <c:v>0.995032367139962</c:v>
                </c:pt>
                <c:pt idx="93">
                  <c:v>0.985573291113722</c:v>
                </c:pt>
                <c:pt idx="94">
                  <c:v>0.986453576320879</c:v>
                </c:pt>
                <c:pt idx="95">
                  <c:v>0.985770759123554</c:v>
                </c:pt>
                <c:pt idx="96">
                  <c:v>0.982271486872867</c:v>
                </c:pt>
                <c:pt idx="97">
                  <c:v>0.981929018860976</c:v>
                </c:pt>
                <c:pt idx="98">
                  <c:v>0.977497561871066</c:v>
                </c:pt>
                <c:pt idx="99">
                  <c:v>0.973709605586332</c:v>
                </c:pt>
                <c:pt idx="100">
                  <c:v>0.974718619997617</c:v>
                </c:pt>
                <c:pt idx="101">
                  <c:v>0.975619789528128</c:v>
                </c:pt>
                <c:pt idx="102">
                  <c:v>0.978389156739078</c:v>
                </c:pt>
                <c:pt idx="103">
                  <c:v>0.981958630883938</c:v>
                </c:pt>
                <c:pt idx="104">
                  <c:v>0.9871974829487</c:v>
                </c:pt>
                <c:pt idx="105">
                  <c:v>0.996292835272559</c:v>
                </c:pt>
                <c:pt idx="106">
                  <c:v>1.00074851022881</c:v>
                </c:pt>
                <c:pt idx="107">
                  <c:v>1.00750589060651</c:v>
                </c:pt>
                <c:pt idx="108">
                  <c:v>1.0113556019461</c:v>
                </c:pt>
                <c:pt idx="109">
                  <c:v>1.01567346898235</c:v>
                </c:pt>
                <c:pt idx="110">
                  <c:v>1.01913767319302</c:v>
                </c:pt>
                <c:pt idx="111">
                  <c:v>1.02005917046858</c:v>
                </c:pt>
                <c:pt idx="112">
                  <c:v>1.02171894959217</c:v>
                </c:pt>
                <c:pt idx="113">
                  <c:v>1.02085600589555</c:v>
                </c:pt>
                <c:pt idx="114">
                  <c:v>1.01982976959708</c:v>
                </c:pt>
                <c:pt idx="115">
                  <c:v>1.01816515153856</c:v>
                </c:pt>
                <c:pt idx="116">
                  <c:v>1.01566023632442</c:v>
                </c:pt>
                <c:pt idx="117">
                  <c:v>1.01316195813693</c:v>
                </c:pt>
                <c:pt idx="118">
                  <c:v>1.00940894588344</c:v>
                </c:pt>
                <c:pt idx="119">
                  <c:v>1.0065646748308</c:v>
                </c:pt>
                <c:pt idx="120">
                  <c:v>1.00436702544744</c:v>
                </c:pt>
                <c:pt idx="121">
                  <c:v>1.00053126546943</c:v>
                </c:pt>
                <c:pt idx="122">
                  <c:v>0.998495194980646</c:v>
                </c:pt>
                <c:pt idx="123">
                  <c:v>0.996675015461375</c:v>
                </c:pt>
                <c:pt idx="124">
                  <c:v>0.99472105775314</c:v>
                </c:pt>
                <c:pt idx="125">
                  <c:v>0.993993534621015</c:v>
                </c:pt>
                <c:pt idx="126">
                  <c:v>0.992764590520503</c:v>
                </c:pt>
                <c:pt idx="127">
                  <c:v>0.992645997933858</c:v>
                </c:pt>
                <c:pt idx="128">
                  <c:v>0.992577394686643</c:v>
                </c:pt>
                <c:pt idx="129">
                  <c:v>0.992956349071335</c:v>
                </c:pt>
                <c:pt idx="130">
                  <c:v>0.993704820144644</c:v>
                </c:pt>
                <c:pt idx="131">
                  <c:v>0.994116051440065</c:v>
                </c:pt>
                <c:pt idx="132">
                  <c:v>0.994650281032508</c:v>
                </c:pt>
                <c:pt idx="133">
                  <c:v>0.996161165544583</c:v>
                </c:pt>
                <c:pt idx="134">
                  <c:v>0.996837794318046</c:v>
                </c:pt>
                <c:pt idx="135">
                  <c:v>0.9978116280341</c:v>
                </c:pt>
                <c:pt idx="136">
                  <c:v>0.99853575706541</c:v>
                </c:pt>
                <c:pt idx="137">
                  <c:v>0.999179854608811</c:v>
                </c:pt>
                <c:pt idx="138">
                  <c:v>1.00004577913929</c:v>
                </c:pt>
                <c:pt idx="139">
                  <c:v>1.00035177861223</c:v>
                </c:pt>
                <c:pt idx="140">
                  <c:v>1.00087646567773</c:v>
                </c:pt>
                <c:pt idx="141">
                  <c:v>1.00094252191648</c:v>
                </c:pt>
                <c:pt idx="142">
                  <c:v>1.00121314904108</c:v>
                </c:pt>
                <c:pt idx="143">
                  <c:v>1.00163702848001</c:v>
                </c:pt>
                <c:pt idx="144">
                  <c:v>1.00124173260268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alles!$BN$1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alles!$BN$2:$BN$146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 formatCode="0.00E+00">
                  <c:v>0.000203873744253542</c:v>
                </c:pt>
                <c:pt idx="18" formatCode="0.00E+00">
                  <c:v>0.00128845818408282</c:v>
                </c:pt>
                <c:pt idx="19">
                  <c:v>0.119572574106379</c:v>
                </c:pt>
                <c:pt idx="20">
                  <c:v>0.771482903693086</c:v>
                </c:pt>
                <c:pt idx="21">
                  <c:v>2.818079703693217</c:v>
                </c:pt>
                <c:pt idx="22">
                  <c:v>0.953917361095819</c:v>
                </c:pt>
                <c:pt idx="23">
                  <c:v>2.295852879303637</c:v>
                </c:pt>
                <c:pt idx="24">
                  <c:v>2.156868523184747</c:v>
                </c:pt>
                <c:pt idx="25">
                  <c:v>0.691094935878203</c:v>
                </c:pt>
                <c:pt idx="26">
                  <c:v>1.21365118137107</c:v>
                </c:pt>
                <c:pt idx="27">
                  <c:v>0.759350060971914</c:v>
                </c:pt>
                <c:pt idx="28">
                  <c:v>0.658118544026208</c:v>
                </c:pt>
                <c:pt idx="29">
                  <c:v>0.382126963187239</c:v>
                </c:pt>
                <c:pt idx="30">
                  <c:v>0.597120097557469</c:v>
                </c:pt>
                <c:pt idx="31">
                  <c:v>0.776139970882409</c:v>
                </c:pt>
                <c:pt idx="32">
                  <c:v>0.557599458567814</c:v>
                </c:pt>
                <c:pt idx="33">
                  <c:v>1.18342250386986</c:v>
                </c:pt>
                <c:pt idx="34">
                  <c:v>1.02619460884684</c:v>
                </c:pt>
                <c:pt idx="35">
                  <c:v>1.5963751563296</c:v>
                </c:pt>
                <c:pt idx="36">
                  <c:v>0.9525777537272</c:v>
                </c:pt>
                <c:pt idx="37">
                  <c:v>1.59342130536071</c:v>
                </c:pt>
                <c:pt idx="38">
                  <c:v>1.36970414962527</c:v>
                </c:pt>
                <c:pt idx="39">
                  <c:v>1.7925290004094</c:v>
                </c:pt>
                <c:pt idx="40">
                  <c:v>2.04240732152776</c:v>
                </c:pt>
                <c:pt idx="41">
                  <c:v>1.89742837523431</c:v>
                </c:pt>
                <c:pt idx="42">
                  <c:v>1.47663443569484</c:v>
                </c:pt>
                <c:pt idx="43">
                  <c:v>1.64840882614352</c:v>
                </c:pt>
                <c:pt idx="44">
                  <c:v>1.47997905165642</c:v>
                </c:pt>
                <c:pt idx="45">
                  <c:v>1.08244083669083</c:v>
                </c:pt>
                <c:pt idx="46">
                  <c:v>1.31272324118002</c:v>
                </c:pt>
                <c:pt idx="47">
                  <c:v>1.05422568255648</c:v>
                </c:pt>
                <c:pt idx="48">
                  <c:v>0.838333081165865</c:v>
                </c:pt>
                <c:pt idx="49">
                  <c:v>0.826536095773994</c:v>
                </c:pt>
                <c:pt idx="50">
                  <c:v>0.843545869590786</c:v>
                </c:pt>
                <c:pt idx="51">
                  <c:v>0.838530457932086</c:v>
                </c:pt>
                <c:pt idx="52">
                  <c:v>0.848405386922252</c:v>
                </c:pt>
                <c:pt idx="53">
                  <c:v>0.855367163141867</c:v>
                </c:pt>
                <c:pt idx="54">
                  <c:v>0.908233880768071</c:v>
                </c:pt>
                <c:pt idx="55">
                  <c:v>0.912422863699718</c:v>
                </c:pt>
                <c:pt idx="56">
                  <c:v>0.86490852191391</c:v>
                </c:pt>
                <c:pt idx="57">
                  <c:v>0.81974401791509</c:v>
                </c:pt>
                <c:pt idx="58">
                  <c:v>0.829349109579401</c:v>
                </c:pt>
                <c:pt idx="59">
                  <c:v>0.850227115805911</c:v>
                </c:pt>
                <c:pt idx="60">
                  <c:v>0.82335875117399</c:v>
                </c:pt>
                <c:pt idx="61">
                  <c:v>0.882498754370707</c:v>
                </c:pt>
                <c:pt idx="62">
                  <c:v>0.885760728070997</c:v>
                </c:pt>
                <c:pt idx="63">
                  <c:v>0.92608390561622</c:v>
                </c:pt>
                <c:pt idx="64">
                  <c:v>0.971093844733844</c:v>
                </c:pt>
                <c:pt idx="65">
                  <c:v>1.0259759555299</c:v>
                </c:pt>
                <c:pt idx="66">
                  <c:v>1.02828373619938</c:v>
                </c:pt>
                <c:pt idx="67">
                  <c:v>1.05631665731948</c:v>
                </c:pt>
                <c:pt idx="68">
                  <c:v>1.08686376176893</c:v>
                </c:pt>
                <c:pt idx="69">
                  <c:v>1.10255612838524</c:v>
                </c:pt>
                <c:pt idx="70">
                  <c:v>1.06878362059789</c:v>
                </c:pt>
                <c:pt idx="71">
                  <c:v>1.14192190400582</c:v>
                </c:pt>
                <c:pt idx="72">
                  <c:v>1.09972721482232</c:v>
                </c:pt>
                <c:pt idx="73">
                  <c:v>1.08784583712274</c:v>
                </c:pt>
                <c:pt idx="74">
                  <c:v>1.086347399066</c:v>
                </c:pt>
                <c:pt idx="75">
                  <c:v>1.05461577668669</c:v>
                </c:pt>
                <c:pt idx="76">
                  <c:v>1.04629336948562</c:v>
                </c:pt>
                <c:pt idx="77">
                  <c:v>1.0187212457226</c:v>
                </c:pt>
                <c:pt idx="78">
                  <c:v>1.03214349513306</c:v>
                </c:pt>
                <c:pt idx="79">
                  <c:v>0.996111512385795</c:v>
                </c:pt>
                <c:pt idx="80">
                  <c:v>0.994197442799292</c:v>
                </c:pt>
                <c:pt idx="81">
                  <c:v>0.996003615455218</c:v>
                </c:pt>
                <c:pt idx="82">
                  <c:v>0.987610643933576</c:v>
                </c:pt>
                <c:pt idx="83">
                  <c:v>0.989022564174756</c:v>
                </c:pt>
                <c:pt idx="84">
                  <c:v>0.99697864440969</c:v>
                </c:pt>
                <c:pt idx="85">
                  <c:v>0.994406786719853</c:v>
                </c:pt>
                <c:pt idx="86">
                  <c:v>0.996788791871281</c:v>
                </c:pt>
                <c:pt idx="87">
                  <c:v>0.998576624431011</c:v>
                </c:pt>
                <c:pt idx="88">
                  <c:v>0.996652450195362</c:v>
                </c:pt>
                <c:pt idx="89">
                  <c:v>0.999178394983277</c:v>
                </c:pt>
                <c:pt idx="90">
                  <c:v>0.997697893338441</c:v>
                </c:pt>
                <c:pt idx="91">
                  <c:v>0.999558292316633</c:v>
                </c:pt>
                <c:pt idx="92">
                  <c:v>0.997328576796166</c:v>
                </c:pt>
                <c:pt idx="93">
                  <c:v>0.999102257176068</c:v>
                </c:pt>
                <c:pt idx="94">
                  <c:v>1.00004305968984</c:v>
                </c:pt>
                <c:pt idx="95">
                  <c:v>0.998903715655687</c:v>
                </c:pt>
                <c:pt idx="96">
                  <c:v>0.999438302399819</c:v>
                </c:pt>
                <c:pt idx="97">
                  <c:v>0.999616856032411</c:v>
                </c:pt>
                <c:pt idx="98">
                  <c:v>0.999063863462802</c:v>
                </c:pt>
                <c:pt idx="99">
                  <c:v>0.999554034641247</c:v>
                </c:pt>
                <c:pt idx="100">
                  <c:v>0.996517649344689</c:v>
                </c:pt>
                <c:pt idx="101">
                  <c:v>0.995076355926267</c:v>
                </c:pt>
                <c:pt idx="102">
                  <c:v>0.996432660160358</c:v>
                </c:pt>
                <c:pt idx="103">
                  <c:v>0.996346598085082</c:v>
                </c:pt>
                <c:pt idx="104">
                  <c:v>0.993860155216178</c:v>
                </c:pt>
                <c:pt idx="105">
                  <c:v>0.993967865161431</c:v>
                </c:pt>
                <c:pt idx="106">
                  <c:v>0.994963361334532</c:v>
                </c:pt>
                <c:pt idx="107">
                  <c:v>0.996156877680047</c:v>
                </c:pt>
                <c:pt idx="108">
                  <c:v>0.995096014470529</c:v>
                </c:pt>
                <c:pt idx="109">
                  <c:v>0.998130996200672</c:v>
                </c:pt>
                <c:pt idx="110">
                  <c:v>0.998928717967988</c:v>
                </c:pt>
                <c:pt idx="111">
                  <c:v>0.999445798759921</c:v>
                </c:pt>
                <c:pt idx="112">
                  <c:v>1.00320402058194</c:v>
                </c:pt>
                <c:pt idx="113">
                  <c:v>1.00391912545378</c:v>
                </c:pt>
                <c:pt idx="114">
                  <c:v>1.00501491740295</c:v>
                </c:pt>
                <c:pt idx="115">
                  <c:v>1.00627759795138</c:v>
                </c:pt>
                <c:pt idx="116">
                  <c:v>1.00788579017367</c:v>
                </c:pt>
                <c:pt idx="117">
                  <c:v>1.00844368881817</c:v>
                </c:pt>
                <c:pt idx="118">
                  <c:v>1.00752541034634</c:v>
                </c:pt>
                <c:pt idx="119">
                  <c:v>1.00840220505443</c:v>
                </c:pt>
                <c:pt idx="120">
                  <c:v>1.00790631950929</c:v>
                </c:pt>
                <c:pt idx="121">
                  <c:v>1.00689807257493</c:v>
                </c:pt>
                <c:pt idx="122">
                  <c:v>1.00571252452902</c:v>
                </c:pt>
                <c:pt idx="123">
                  <c:v>1.00482480245969</c:v>
                </c:pt>
                <c:pt idx="124">
                  <c:v>1.00312740995774</c:v>
                </c:pt>
                <c:pt idx="125">
                  <c:v>1.00214930608299</c:v>
                </c:pt>
                <c:pt idx="126">
                  <c:v>1.00095008617208</c:v>
                </c:pt>
                <c:pt idx="127">
                  <c:v>0.999779502181893</c:v>
                </c:pt>
                <c:pt idx="128">
                  <c:v>0.998550365765767</c:v>
                </c:pt>
                <c:pt idx="129">
                  <c:v>0.997947964305485</c:v>
                </c:pt>
                <c:pt idx="130">
                  <c:v>0.997153581428037</c:v>
                </c:pt>
                <c:pt idx="131">
                  <c:v>0.99670365360406</c:v>
                </c:pt>
                <c:pt idx="132">
                  <c:v>0.996419641500984</c:v>
                </c:pt>
                <c:pt idx="133">
                  <c:v>0.996161389392199</c:v>
                </c:pt>
                <c:pt idx="134">
                  <c:v>0.996349275886361</c:v>
                </c:pt>
                <c:pt idx="135">
                  <c:v>0.996562100021124</c:v>
                </c:pt>
                <c:pt idx="136">
                  <c:v>0.99680593273489</c:v>
                </c:pt>
                <c:pt idx="137">
                  <c:v>0.997209611047805</c:v>
                </c:pt>
                <c:pt idx="138">
                  <c:v>0.997809842079252</c:v>
                </c:pt>
                <c:pt idx="139">
                  <c:v>0.998172926576649</c:v>
                </c:pt>
                <c:pt idx="140">
                  <c:v>0.998714461893858</c:v>
                </c:pt>
                <c:pt idx="141">
                  <c:v>0.999468765679954</c:v>
                </c:pt>
                <c:pt idx="142">
                  <c:v>0.999770084031732</c:v>
                </c:pt>
                <c:pt idx="143">
                  <c:v>1.00033139705301</c:v>
                </c:pt>
                <c:pt idx="144">
                  <c:v>1.00087238794477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MD!$AL$1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MD!$AK$2:$AK$492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  <c:pt idx="200">
                  <c:v>10.025</c:v>
                </c:pt>
                <c:pt idx="201">
                  <c:v>10.075</c:v>
                </c:pt>
                <c:pt idx="202">
                  <c:v>10.125</c:v>
                </c:pt>
                <c:pt idx="203">
                  <c:v>10.175</c:v>
                </c:pt>
                <c:pt idx="204">
                  <c:v>10.225</c:v>
                </c:pt>
                <c:pt idx="205">
                  <c:v>10.275</c:v>
                </c:pt>
                <c:pt idx="206">
                  <c:v>10.325</c:v>
                </c:pt>
                <c:pt idx="207">
                  <c:v>10.375</c:v>
                </c:pt>
                <c:pt idx="208">
                  <c:v>10.425</c:v>
                </c:pt>
                <c:pt idx="209">
                  <c:v>10.475</c:v>
                </c:pt>
                <c:pt idx="210">
                  <c:v>10.525</c:v>
                </c:pt>
                <c:pt idx="211">
                  <c:v>10.575</c:v>
                </c:pt>
                <c:pt idx="212">
                  <c:v>10.625</c:v>
                </c:pt>
                <c:pt idx="213">
                  <c:v>10.675</c:v>
                </c:pt>
                <c:pt idx="214">
                  <c:v>10.725</c:v>
                </c:pt>
                <c:pt idx="215">
                  <c:v>10.775</c:v>
                </c:pt>
                <c:pt idx="216">
                  <c:v>10.825</c:v>
                </c:pt>
                <c:pt idx="217">
                  <c:v>10.875</c:v>
                </c:pt>
                <c:pt idx="218">
                  <c:v>10.925</c:v>
                </c:pt>
                <c:pt idx="219">
                  <c:v>10.975</c:v>
                </c:pt>
                <c:pt idx="220">
                  <c:v>11.025</c:v>
                </c:pt>
                <c:pt idx="221">
                  <c:v>11.075</c:v>
                </c:pt>
                <c:pt idx="222">
                  <c:v>11.125</c:v>
                </c:pt>
                <c:pt idx="223">
                  <c:v>11.175</c:v>
                </c:pt>
                <c:pt idx="224">
                  <c:v>11.225</c:v>
                </c:pt>
                <c:pt idx="225">
                  <c:v>11.275</c:v>
                </c:pt>
                <c:pt idx="226">
                  <c:v>11.325</c:v>
                </c:pt>
                <c:pt idx="227">
                  <c:v>11.375</c:v>
                </c:pt>
                <c:pt idx="228">
                  <c:v>11.425</c:v>
                </c:pt>
                <c:pt idx="229">
                  <c:v>11.475</c:v>
                </c:pt>
                <c:pt idx="230">
                  <c:v>11.525</c:v>
                </c:pt>
                <c:pt idx="231">
                  <c:v>11.575</c:v>
                </c:pt>
                <c:pt idx="232">
                  <c:v>11.625</c:v>
                </c:pt>
                <c:pt idx="233">
                  <c:v>11.675</c:v>
                </c:pt>
                <c:pt idx="234">
                  <c:v>11.725</c:v>
                </c:pt>
                <c:pt idx="235">
                  <c:v>11.775</c:v>
                </c:pt>
                <c:pt idx="236">
                  <c:v>11.825</c:v>
                </c:pt>
                <c:pt idx="237">
                  <c:v>11.875</c:v>
                </c:pt>
                <c:pt idx="238">
                  <c:v>11.925</c:v>
                </c:pt>
                <c:pt idx="239">
                  <c:v>11.975</c:v>
                </c:pt>
                <c:pt idx="240">
                  <c:v>12.025</c:v>
                </c:pt>
                <c:pt idx="241">
                  <c:v>12.075</c:v>
                </c:pt>
                <c:pt idx="242">
                  <c:v>12.125</c:v>
                </c:pt>
                <c:pt idx="243">
                  <c:v>12.175</c:v>
                </c:pt>
                <c:pt idx="244">
                  <c:v>12.225</c:v>
                </c:pt>
                <c:pt idx="245">
                  <c:v>12.275</c:v>
                </c:pt>
                <c:pt idx="246">
                  <c:v>12.325</c:v>
                </c:pt>
                <c:pt idx="247">
                  <c:v>12.375</c:v>
                </c:pt>
                <c:pt idx="248">
                  <c:v>12.425</c:v>
                </c:pt>
                <c:pt idx="249">
                  <c:v>12.475</c:v>
                </c:pt>
                <c:pt idx="250">
                  <c:v>12.525</c:v>
                </c:pt>
                <c:pt idx="251">
                  <c:v>12.575</c:v>
                </c:pt>
                <c:pt idx="252">
                  <c:v>12.625</c:v>
                </c:pt>
                <c:pt idx="253">
                  <c:v>12.675</c:v>
                </c:pt>
                <c:pt idx="254">
                  <c:v>12.725</c:v>
                </c:pt>
                <c:pt idx="255">
                  <c:v>12.775</c:v>
                </c:pt>
                <c:pt idx="256">
                  <c:v>12.825</c:v>
                </c:pt>
                <c:pt idx="257">
                  <c:v>12.875</c:v>
                </c:pt>
                <c:pt idx="258">
                  <c:v>12.925</c:v>
                </c:pt>
                <c:pt idx="259">
                  <c:v>12.975</c:v>
                </c:pt>
                <c:pt idx="260">
                  <c:v>13.025</c:v>
                </c:pt>
                <c:pt idx="261">
                  <c:v>13.075</c:v>
                </c:pt>
                <c:pt idx="262">
                  <c:v>13.125</c:v>
                </c:pt>
                <c:pt idx="263">
                  <c:v>13.175</c:v>
                </c:pt>
                <c:pt idx="264">
                  <c:v>13.225</c:v>
                </c:pt>
                <c:pt idx="265">
                  <c:v>13.275</c:v>
                </c:pt>
                <c:pt idx="266">
                  <c:v>13.325</c:v>
                </c:pt>
                <c:pt idx="267">
                  <c:v>13.375</c:v>
                </c:pt>
                <c:pt idx="268">
                  <c:v>13.425</c:v>
                </c:pt>
                <c:pt idx="269">
                  <c:v>13.475</c:v>
                </c:pt>
                <c:pt idx="270">
                  <c:v>13.525</c:v>
                </c:pt>
                <c:pt idx="271">
                  <c:v>13.575</c:v>
                </c:pt>
                <c:pt idx="272">
                  <c:v>13.625</c:v>
                </c:pt>
                <c:pt idx="273">
                  <c:v>13.675</c:v>
                </c:pt>
                <c:pt idx="274">
                  <c:v>13.725</c:v>
                </c:pt>
                <c:pt idx="275">
                  <c:v>13.775</c:v>
                </c:pt>
                <c:pt idx="276">
                  <c:v>13.825</c:v>
                </c:pt>
                <c:pt idx="277">
                  <c:v>13.875</c:v>
                </c:pt>
                <c:pt idx="278">
                  <c:v>13.925</c:v>
                </c:pt>
                <c:pt idx="279">
                  <c:v>13.975</c:v>
                </c:pt>
                <c:pt idx="280">
                  <c:v>14.025</c:v>
                </c:pt>
                <c:pt idx="281">
                  <c:v>14.075</c:v>
                </c:pt>
                <c:pt idx="282">
                  <c:v>14.125</c:v>
                </c:pt>
                <c:pt idx="283">
                  <c:v>14.175</c:v>
                </c:pt>
                <c:pt idx="284">
                  <c:v>14.225</c:v>
                </c:pt>
                <c:pt idx="285">
                  <c:v>14.275</c:v>
                </c:pt>
                <c:pt idx="286">
                  <c:v>14.325</c:v>
                </c:pt>
                <c:pt idx="287">
                  <c:v>14.375</c:v>
                </c:pt>
                <c:pt idx="288">
                  <c:v>14.425</c:v>
                </c:pt>
                <c:pt idx="289">
                  <c:v>14.475</c:v>
                </c:pt>
                <c:pt idx="290">
                  <c:v>14.525</c:v>
                </c:pt>
                <c:pt idx="291">
                  <c:v>14.575</c:v>
                </c:pt>
                <c:pt idx="292">
                  <c:v>14.625</c:v>
                </c:pt>
                <c:pt idx="293">
                  <c:v>14.675</c:v>
                </c:pt>
                <c:pt idx="294">
                  <c:v>14.725</c:v>
                </c:pt>
                <c:pt idx="295">
                  <c:v>14.775</c:v>
                </c:pt>
                <c:pt idx="296">
                  <c:v>14.825</c:v>
                </c:pt>
                <c:pt idx="297">
                  <c:v>14.875</c:v>
                </c:pt>
                <c:pt idx="298">
                  <c:v>14.925</c:v>
                </c:pt>
                <c:pt idx="299">
                  <c:v>14.975</c:v>
                </c:pt>
                <c:pt idx="300">
                  <c:v>15.025</c:v>
                </c:pt>
                <c:pt idx="301">
                  <c:v>15.075</c:v>
                </c:pt>
                <c:pt idx="302">
                  <c:v>15.125</c:v>
                </c:pt>
                <c:pt idx="303">
                  <c:v>15.175</c:v>
                </c:pt>
                <c:pt idx="304">
                  <c:v>15.225</c:v>
                </c:pt>
                <c:pt idx="305">
                  <c:v>15.275</c:v>
                </c:pt>
                <c:pt idx="306">
                  <c:v>15.325</c:v>
                </c:pt>
                <c:pt idx="307">
                  <c:v>15.375</c:v>
                </c:pt>
                <c:pt idx="308">
                  <c:v>15.425</c:v>
                </c:pt>
                <c:pt idx="309">
                  <c:v>15.475</c:v>
                </c:pt>
                <c:pt idx="310">
                  <c:v>15.525</c:v>
                </c:pt>
                <c:pt idx="311">
                  <c:v>15.575</c:v>
                </c:pt>
                <c:pt idx="312">
                  <c:v>15.625</c:v>
                </c:pt>
                <c:pt idx="313">
                  <c:v>15.675</c:v>
                </c:pt>
                <c:pt idx="314">
                  <c:v>15.725</c:v>
                </c:pt>
                <c:pt idx="315">
                  <c:v>15.775</c:v>
                </c:pt>
                <c:pt idx="316">
                  <c:v>15.825</c:v>
                </c:pt>
                <c:pt idx="317">
                  <c:v>15.875</c:v>
                </c:pt>
                <c:pt idx="318">
                  <c:v>15.925</c:v>
                </c:pt>
                <c:pt idx="319">
                  <c:v>15.975</c:v>
                </c:pt>
                <c:pt idx="320">
                  <c:v>16.025</c:v>
                </c:pt>
                <c:pt idx="321">
                  <c:v>16.075</c:v>
                </c:pt>
                <c:pt idx="322">
                  <c:v>16.125</c:v>
                </c:pt>
                <c:pt idx="323">
                  <c:v>16.175</c:v>
                </c:pt>
                <c:pt idx="324">
                  <c:v>16.225</c:v>
                </c:pt>
                <c:pt idx="325">
                  <c:v>16.275</c:v>
                </c:pt>
                <c:pt idx="326">
                  <c:v>16.325</c:v>
                </c:pt>
                <c:pt idx="327">
                  <c:v>16.375</c:v>
                </c:pt>
                <c:pt idx="328">
                  <c:v>16.425</c:v>
                </c:pt>
                <c:pt idx="329">
                  <c:v>16.475</c:v>
                </c:pt>
                <c:pt idx="330">
                  <c:v>16.525</c:v>
                </c:pt>
                <c:pt idx="331">
                  <c:v>16.575</c:v>
                </c:pt>
                <c:pt idx="332">
                  <c:v>16.625</c:v>
                </c:pt>
                <c:pt idx="333">
                  <c:v>16.675</c:v>
                </c:pt>
                <c:pt idx="334">
                  <c:v>16.725</c:v>
                </c:pt>
                <c:pt idx="335">
                  <c:v>16.775</c:v>
                </c:pt>
                <c:pt idx="336">
                  <c:v>16.825</c:v>
                </c:pt>
                <c:pt idx="337">
                  <c:v>16.875</c:v>
                </c:pt>
                <c:pt idx="338">
                  <c:v>16.925</c:v>
                </c:pt>
                <c:pt idx="339">
                  <c:v>16.975</c:v>
                </c:pt>
                <c:pt idx="340">
                  <c:v>17.025</c:v>
                </c:pt>
                <c:pt idx="341">
                  <c:v>17.075</c:v>
                </c:pt>
                <c:pt idx="342">
                  <c:v>17.125</c:v>
                </c:pt>
                <c:pt idx="343">
                  <c:v>17.175</c:v>
                </c:pt>
                <c:pt idx="344">
                  <c:v>17.225</c:v>
                </c:pt>
                <c:pt idx="345">
                  <c:v>17.275</c:v>
                </c:pt>
                <c:pt idx="346">
                  <c:v>17.325</c:v>
                </c:pt>
                <c:pt idx="347">
                  <c:v>17.375</c:v>
                </c:pt>
                <c:pt idx="348">
                  <c:v>17.425</c:v>
                </c:pt>
                <c:pt idx="349">
                  <c:v>17.475</c:v>
                </c:pt>
                <c:pt idx="350">
                  <c:v>17.525</c:v>
                </c:pt>
                <c:pt idx="351">
                  <c:v>17.575</c:v>
                </c:pt>
                <c:pt idx="352">
                  <c:v>17.625</c:v>
                </c:pt>
                <c:pt idx="353">
                  <c:v>17.675</c:v>
                </c:pt>
                <c:pt idx="354">
                  <c:v>17.725</c:v>
                </c:pt>
                <c:pt idx="355">
                  <c:v>17.775</c:v>
                </c:pt>
                <c:pt idx="356">
                  <c:v>17.825</c:v>
                </c:pt>
                <c:pt idx="357">
                  <c:v>17.875</c:v>
                </c:pt>
                <c:pt idx="358">
                  <c:v>17.925</c:v>
                </c:pt>
                <c:pt idx="359">
                  <c:v>17.975</c:v>
                </c:pt>
                <c:pt idx="360">
                  <c:v>18.025</c:v>
                </c:pt>
                <c:pt idx="361">
                  <c:v>18.075</c:v>
                </c:pt>
                <c:pt idx="362">
                  <c:v>18.125</c:v>
                </c:pt>
                <c:pt idx="363">
                  <c:v>18.175</c:v>
                </c:pt>
                <c:pt idx="364">
                  <c:v>18.225</c:v>
                </c:pt>
                <c:pt idx="365">
                  <c:v>18.275</c:v>
                </c:pt>
                <c:pt idx="366">
                  <c:v>18.325</c:v>
                </c:pt>
                <c:pt idx="367">
                  <c:v>18.375</c:v>
                </c:pt>
                <c:pt idx="368">
                  <c:v>18.425</c:v>
                </c:pt>
                <c:pt idx="369">
                  <c:v>18.475</c:v>
                </c:pt>
                <c:pt idx="370">
                  <c:v>18.525</c:v>
                </c:pt>
                <c:pt idx="371">
                  <c:v>18.575</c:v>
                </c:pt>
                <c:pt idx="372">
                  <c:v>18.625</c:v>
                </c:pt>
                <c:pt idx="373">
                  <c:v>18.675</c:v>
                </c:pt>
                <c:pt idx="374">
                  <c:v>18.725</c:v>
                </c:pt>
                <c:pt idx="375">
                  <c:v>18.775</c:v>
                </c:pt>
                <c:pt idx="376">
                  <c:v>18.825</c:v>
                </c:pt>
                <c:pt idx="377">
                  <c:v>18.875</c:v>
                </c:pt>
                <c:pt idx="378">
                  <c:v>18.925</c:v>
                </c:pt>
                <c:pt idx="379">
                  <c:v>18.975</c:v>
                </c:pt>
                <c:pt idx="380">
                  <c:v>19.025</c:v>
                </c:pt>
                <c:pt idx="381">
                  <c:v>19.075</c:v>
                </c:pt>
                <c:pt idx="382">
                  <c:v>19.125</c:v>
                </c:pt>
                <c:pt idx="383">
                  <c:v>19.175</c:v>
                </c:pt>
                <c:pt idx="384">
                  <c:v>19.225</c:v>
                </c:pt>
                <c:pt idx="385">
                  <c:v>19.275</c:v>
                </c:pt>
                <c:pt idx="386">
                  <c:v>19.325</c:v>
                </c:pt>
                <c:pt idx="387">
                  <c:v>19.375</c:v>
                </c:pt>
                <c:pt idx="388">
                  <c:v>19.425</c:v>
                </c:pt>
                <c:pt idx="389">
                  <c:v>19.475</c:v>
                </c:pt>
                <c:pt idx="390">
                  <c:v>19.525</c:v>
                </c:pt>
                <c:pt idx="391">
                  <c:v>19.575</c:v>
                </c:pt>
                <c:pt idx="392">
                  <c:v>19.625</c:v>
                </c:pt>
                <c:pt idx="393">
                  <c:v>19.675</c:v>
                </c:pt>
                <c:pt idx="394">
                  <c:v>19.725</c:v>
                </c:pt>
                <c:pt idx="395">
                  <c:v>19.775</c:v>
                </c:pt>
                <c:pt idx="396">
                  <c:v>19.825</c:v>
                </c:pt>
                <c:pt idx="397">
                  <c:v>19.875</c:v>
                </c:pt>
                <c:pt idx="398">
                  <c:v>19.925</c:v>
                </c:pt>
                <c:pt idx="399">
                  <c:v>19.975</c:v>
                </c:pt>
                <c:pt idx="400">
                  <c:v>20.025</c:v>
                </c:pt>
                <c:pt idx="401">
                  <c:v>20.075</c:v>
                </c:pt>
                <c:pt idx="402">
                  <c:v>20.125</c:v>
                </c:pt>
                <c:pt idx="403">
                  <c:v>20.175</c:v>
                </c:pt>
                <c:pt idx="404">
                  <c:v>20.225</c:v>
                </c:pt>
                <c:pt idx="405">
                  <c:v>20.275</c:v>
                </c:pt>
                <c:pt idx="406">
                  <c:v>20.325</c:v>
                </c:pt>
                <c:pt idx="407">
                  <c:v>20.375</c:v>
                </c:pt>
                <c:pt idx="408">
                  <c:v>20.425</c:v>
                </c:pt>
                <c:pt idx="409">
                  <c:v>20.475</c:v>
                </c:pt>
                <c:pt idx="410">
                  <c:v>20.525</c:v>
                </c:pt>
                <c:pt idx="411">
                  <c:v>20.575</c:v>
                </c:pt>
                <c:pt idx="412">
                  <c:v>20.625</c:v>
                </c:pt>
                <c:pt idx="413">
                  <c:v>20.675</c:v>
                </c:pt>
                <c:pt idx="414">
                  <c:v>20.725</c:v>
                </c:pt>
                <c:pt idx="415">
                  <c:v>20.775</c:v>
                </c:pt>
                <c:pt idx="416">
                  <c:v>20.825</c:v>
                </c:pt>
                <c:pt idx="417">
                  <c:v>20.875</c:v>
                </c:pt>
                <c:pt idx="418">
                  <c:v>20.925</c:v>
                </c:pt>
                <c:pt idx="419">
                  <c:v>20.975</c:v>
                </c:pt>
                <c:pt idx="420">
                  <c:v>21.025</c:v>
                </c:pt>
                <c:pt idx="421">
                  <c:v>21.075</c:v>
                </c:pt>
                <c:pt idx="422">
                  <c:v>21.125</c:v>
                </c:pt>
                <c:pt idx="423">
                  <c:v>21.175</c:v>
                </c:pt>
                <c:pt idx="424">
                  <c:v>21.225</c:v>
                </c:pt>
                <c:pt idx="425">
                  <c:v>21.275</c:v>
                </c:pt>
                <c:pt idx="426">
                  <c:v>21.325</c:v>
                </c:pt>
                <c:pt idx="427">
                  <c:v>21.375</c:v>
                </c:pt>
                <c:pt idx="428">
                  <c:v>21.425</c:v>
                </c:pt>
                <c:pt idx="429">
                  <c:v>21.475</c:v>
                </c:pt>
                <c:pt idx="430">
                  <c:v>21.525</c:v>
                </c:pt>
                <c:pt idx="431">
                  <c:v>21.575</c:v>
                </c:pt>
                <c:pt idx="432">
                  <c:v>21.625</c:v>
                </c:pt>
                <c:pt idx="433">
                  <c:v>21.675</c:v>
                </c:pt>
                <c:pt idx="434">
                  <c:v>21.725</c:v>
                </c:pt>
                <c:pt idx="435">
                  <c:v>21.775</c:v>
                </c:pt>
                <c:pt idx="436">
                  <c:v>21.825</c:v>
                </c:pt>
                <c:pt idx="437">
                  <c:v>21.875</c:v>
                </c:pt>
                <c:pt idx="438">
                  <c:v>21.925</c:v>
                </c:pt>
                <c:pt idx="439">
                  <c:v>21.975</c:v>
                </c:pt>
                <c:pt idx="440">
                  <c:v>22.025</c:v>
                </c:pt>
                <c:pt idx="441">
                  <c:v>22.075</c:v>
                </c:pt>
                <c:pt idx="442">
                  <c:v>22.125</c:v>
                </c:pt>
                <c:pt idx="443">
                  <c:v>22.175</c:v>
                </c:pt>
                <c:pt idx="444">
                  <c:v>22.225</c:v>
                </c:pt>
                <c:pt idx="445">
                  <c:v>22.275</c:v>
                </c:pt>
                <c:pt idx="446">
                  <c:v>22.325</c:v>
                </c:pt>
                <c:pt idx="447">
                  <c:v>22.375</c:v>
                </c:pt>
                <c:pt idx="448">
                  <c:v>22.425</c:v>
                </c:pt>
                <c:pt idx="449">
                  <c:v>22.475</c:v>
                </c:pt>
                <c:pt idx="450">
                  <c:v>22.525</c:v>
                </c:pt>
                <c:pt idx="451">
                  <c:v>22.575</c:v>
                </c:pt>
                <c:pt idx="452">
                  <c:v>22.625</c:v>
                </c:pt>
                <c:pt idx="453">
                  <c:v>22.675</c:v>
                </c:pt>
                <c:pt idx="454">
                  <c:v>22.725</c:v>
                </c:pt>
                <c:pt idx="455">
                  <c:v>22.775</c:v>
                </c:pt>
                <c:pt idx="456">
                  <c:v>22.825</c:v>
                </c:pt>
                <c:pt idx="457">
                  <c:v>22.875</c:v>
                </c:pt>
                <c:pt idx="458">
                  <c:v>22.925</c:v>
                </c:pt>
                <c:pt idx="459">
                  <c:v>22.975</c:v>
                </c:pt>
                <c:pt idx="460">
                  <c:v>23.025</c:v>
                </c:pt>
                <c:pt idx="461">
                  <c:v>23.075</c:v>
                </c:pt>
                <c:pt idx="462">
                  <c:v>23.125</c:v>
                </c:pt>
                <c:pt idx="463">
                  <c:v>23.175</c:v>
                </c:pt>
                <c:pt idx="464">
                  <c:v>23.225</c:v>
                </c:pt>
                <c:pt idx="465">
                  <c:v>23.275</c:v>
                </c:pt>
                <c:pt idx="466">
                  <c:v>23.325</c:v>
                </c:pt>
                <c:pt idx="467">
                  <c:v>23.375</c:v>
                </c:pt>
                <c:pt idx="468">
                  <c:v>23.425</c:v>
                </c:pt>
                <c:pt idx="469">
                  <c:v>23.475</c:v>
                </c:pt>
                <c:pt idx="470">
                  <c:v>23.525</c:v>
                </c:pt>
                <c:pt idx="471">
                  <c:v>23.575</c:v>
                </c:pt>
                <c:pt idx="472">
                  <c:v>23.625</c:v>
                </c:pt>
                <c:pt idx="473">
                  <c:v>23.675</c:v>
                </c:pt>
                <c:pt idx="474">
                  <c:v>23.725</c:v>
                </c:pt>
                <c:pt idx="475">
                  <c:v>23.775</c:v>
                </c:pt>
                <c:pt idx="476">
                  <c:v>23.825</c:v>
                </c:pt>
                <c:pt idx="477">
                  <c:v>23.875</c:v>
                </c:pt>
                <c:pt idx="478">
                  <c:v>23.925</c:v>
                </c:pt>
                <c:pt idx="479">
                  <c:v>23.975</c:v>
                </c:pt>
                <c:pt idx="480">
                  <c:v>24.025</c:v>
                </c:pt>
                <c:pt idx="481">
                  <c:v>24.075</c:v>
                </c:pt>
                <c:pt idx="482">
                  <c:v>24.125</c:v>
                </c:pt>
                <c:pt idx="483">
                  <c:v>24.175</c:v>
                </c:pt>
                <c:pt idx="484">
                  <c:v>24.225</c:v>
                </c:pt>
                <c:pt idx="485">
                  <c:v>24.275</c:v>
                </c:pt>
                <c:pt idx="486">
                  <c:v>24.325</c:v>
                </c:pt>
                <c:pt idx="487">
                  <c:v>24.375</c:v>
                </c:pt>
                <c:pt idx="488">
                  <c:v>24.425</c:v>
                </c:pt>
                <c:pt idx="489">
                  <c:v>24.475</c:v>
                </c:pt>
                <c:pt idx="490">
                  <c:v>24.525</c:v>
                </c:pt>
              </c:numCache>
            </c:numRef>
          </c:xVal>
          <c:yVal>
            <c:numRef>
              <c:f>MD!$AL$2:$AL$492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 formatCode="0.00E+00">
                  <c:v>4.3185977E-6</c:v>
                </c:pt>
                <c:pt idx="47" formatCode="0.00E+00">
                  <c:v>5.7941465E-5</c:v>
                </c:pt>
                <c:pt idx="48">
                  <c:v>0.0022270401</c:v>
                </c:pt>
                <c:pt idx="49">
                  <c:v>0.034096963</c:v>
                </c:pt>
                <c:pt idx="50">
                  <c:v>0.22926844</c:v>
                </c:pt>
                <c:pt idx="51">
                  <c:v>0.78580496</c:v>
                </c:pt>
                <c:pt idx="52">
                  <c:v>1.6853325</c:v>
                </c:pt>
                <c:pt idx="53">
                  <c:v>2.5533761</c:v>
                </c:pt>
                <c:pt idx="54">
                  <c:v>3.010055299999999</c:v>
                </c:pt>
                <c:pt idx="55">
                  <c:v>2.992850299999997</c:v>
                </c:pt>
                <c:pt idx="56">
                  <c:v>2.6678936</c:v>
                </c:pt>
                <c:pt idx="57">
                  <c:v>2.2267202</c:v>
                </c:pt>
                <c:pt idx="58">
                  <c:v>1.8049976</c:v>
                </c:pt>
                <c:pt idx="59">
                  <c:v>1.4711568</c:v>
                </c:pt>
                <c:pt idx="60">
                  <c:v>1.2212613</c:v>
                </c:pt>
                <c:pt idx="61">
                  <c:v>1.0531414</c:v>
                </c:pt>
                <c:pt idx="62">
                  <c:v>0.94059454</c:v>
                </c:pt>
                <c:pt idx="63">
                  <c:v>0.87261228</c:v>
                </c:pt>
                <c:pt idx="64">
                  <c:v>0.83222516</c:v>
                </c:pt>
                <c:pt idx="65">
                  <c:v>0.81397913</c:v>
                </c:pt>
                <c:pt idx="66">
                  <c:v>0.80817574</c:v>
                </c:pt>
                <c:pt idx="67">
                  <c:v>0.80778545</c:v>
                </c:pt>
                <c:pt idx="68">
                  <c:v>0.81442661</c:v>
                </c:pt>
                <c:pt idx="69">
                  <c:v>0.82594853</c:v>
                </c:pt>
                <c:pt idx="70">
                  <c:v>0.83576656</c:v>
                </c:pt>
                <c:pt idx="71">
                  <c:v>0.84850618</c:v>
                </c:pt>
                <c:pt idx="72">
                  <c:v>0.86139162</c:v>
                </c:pt>
                <c:pt idx="73">
                  <c:v>0.87736995</c:v>
                </c:pt>
                <c:pt idx="74">
                  <c:v>0.89425008</c:v>
                </c:pt>
                <c:pt idx="75">
                  <c:v>0.912691</c:v>
                </c:pt>
                <c:pt idx="76">
                  <c:v>0.9312789</c:v>
                </c:pt>
                <c:pt idx="77">
                  <c:v>0.94962491</c:v>
                </c:pt>
                <c:pt idx="78">
                  <c:v>0.96762779</c:v>
                </c:pt>
                <c:pt idx="79">
                  <c:v>0.98620743</c:v>
                </c:pt>
                <c:pt idx="80">
                  <c:v>1.0067944</c:v>
                </c:pt>
                <c:pt idx="81">
                  <c:v>1.023748</c:v>
                </c:pt>
                <c:pt idx="82">
                  <c:v>1.0414408</c:v>
                </c:pt>
                <c:pt idx="83">
                  <c:v>1.0570386</c:v>
                </c:pt>
                <c:pt idx="84">
                  <c:v>1.0691743</c:v>
                </c:pt>
                <c:pt idx="85">
                  <c:v>1.0835246</c:v>
                </c:pt>
                <c:pt idx="86">
                  <c:v>1.0935759</c:v>
                </c:pt>
                <c:pt idx="87">
                  <c:v>1.1001188</c:v>
                </c:pt>
                <c:pt idx="88">
                  <c:v>1.1060132</c:v>
                </c:pt>
                <c:pt idx="89">
                  <c:v>1.1078201</c:v>
                </c:pt>
                <c:pt idx="90">
                  <c:v>1.1091738</c:v>
                </c:pt>
                <c:pt idx="91">
                  <c:v>1.1093619</c:v>
                </c:pt>
                <c:pt idx="92">
                  <c:v>1.1038194</c:v>
                </c:pt>
                <c:pt idx="93">
                  <c:v>1.096333</c:v>
                </c:pt>
                <c:pt idx="94">
                  <c:v>1.0883479</c:v>
                </c:pt>
                <c:pt idx="95">
                  <c:v>1.0801951</c:v>
                </c:pt>
                <c:pt idx="96">
                  <c:v>1.0694603</c:v>
                </c:pt>
                <c:pt idx="97">
                  <c:v>1.057792</c:v>
                </c:pt>
                <c:pt idx="98">
                  <c:v>1.0447925</c:v>
                </c:pt>
                <c:pt idx="99">
                  <c:v>1.0321218</c:v>
                </c:pt>
                <c:pt idx="100">
                  <c:v>1.0191867</c:v>
                </c:pt>
                <c:pt idx="101">
                  <c:v>1.0058135</c:v>
                </c:pt>
                <c:pt idx="102">
                  <c:v>0.99594568</c:v>
                </c:pt>
                <c:pt idx="103">
                  <c:v>0.98454711</c:v>
                </c:pt>
                <c:pt idx="104">
                  <c:v>0.9727274</c:v>
                </c:pt>
                <c:pt idx="105">
                  <c:v>0.95967924</c:v>
                </c:pt>
                <c:pt idx="106">
                  <c:v>0.95156266</c:v>
                </c:pt>
                <c:pt idx="107">
                  <c:v>0.94021673</c:v>
                </c:pt>
                <c:pt idx="108">
                  <c:v>0.92836242</c:v>
                </c:pt>
                <c:pt idx="109">
                  <c:v>0.91976667</c:v>
                </c:pt>
                <c:pt idx="110">
                  <c:v>0.91210866</c:v>
                </c:pt>
                <c:pt idx="111">
                  <c:v>0.90723207</c:v>
                </c:pt>
                <c:pt idx="112">
                  <c:v>0.9076379</c:v>
                </c:pt>
                <c:pt idx="113">
                  <c:v>0.90509429</c:v>
                </c:pt>
                <c:pt idx="114">
                  <c:v>0.90673436</c:v>
                </c:pt>
                <c:pt idx="115">
                  <c:v>0.91173526</c:v>
                </c:pt>
                <c:pt idx="116">
                  <c:v>0.91653823</c:v>
                </c:pt>
                <c:pt idx="117">
                  <c:v>0.9232688</c:v>
                </c:pt>
                <c:pt idx="118">
                  <c:v>0.93189158</c:v>
                </c:pt>
                <c:pt idx="119">
                  <c:v>0.94147279</c:v>
                </c:pt>
                <c:pt idx="120">
                  <c:v>0.94987193</c:v>
                </c:pt>
                <c:pt idx="121">
                  <c:v>0.95935084</c:v>
                </c:pt>
                <c:pt idx="122">
                  <c:v>0.96867927</c:v>
                </c:pt>
                <c:pt idx="123">
                  <c:v>0.97808303</c:v>
                </c:pt>
                <c:pt idx="124">
                  <c:v>0.98861396</c:v>
                </c:pt>
                <c:pt idx="125">
                  <c:v>0.9962058</c:v>
                </c:pt>
                <c:pt idx="126">
                  <c:v>1.0025929</c:v>
                </c:pt>
                <c:pt idx="127">
                  <c:v>1.0117374</c:v>
                </c:pt>
                <c:pt idx="128">
                  <c:v>1.0181492</c:v>
                </c:pt>
                <c:pt idx="129">
                  <c:v>1.0233577</c:v>
                </c:pt>
                <c:pt idx="130">
                  <c:v>1.0280359</c:v>
                </c:pt>
                <c:pt idx="131">
                  <c:v>1.0360947</c:v>
                </c:pt>
                <c:pt idx="132">
                  <c:v>1.0383529</c:v>
                </c:pt>
                <c:pt idx="133">
                  <c:v>1.041436</c:v>
                </c:pt>
                <c:pt idx="134">
                  <c:v>1.0420206</c:v>
                </c:pt>
                <c:pt idx="135">
                  <c:v>1.0432669</c:v>
                </c:pt>
                <c:pt idx="136">
                  <c:v>1.0427462</c:v>
                </c:pt>
                <c:pt idx="137">
                  <c:v>1.0430677</c:v>
                </c:pt>
                <c:pt idx="138">
                  <c:v>1.0433598</c:v>
                </c:pt>
                <c:pt idx="139">
                  <c:v>1.0414082</c:v>
                </c:pt>
                <c:pt idx="140">
                  <c:v>1.0383027</c:v>
                </c:pt>
                <c:pt idx="141">
                  <c:v>1.0364987</c:v>
                </c:pt>
                <c:pt idx="142">
                  <c:v>1.0336514</c:v>
                </c:pt>
                <c:pt idx="143">
                  <c:v>1.0297517</c:v>
                </c:pt>
                <c:pt idx="144">
                  <c:v>1.0239149</c:v>
                </c:pt>
                <c:pt idx="145">
                  <c:v>1.0197929</c:v>
                </c:pt>
                <c:pt idx="146">
                  <c:v>1.0157661</c:v>
                </c:pt>
                <c:pt idx="147">
                  <c:v>1.0125959</c:v>
                </c:pt>
                <c:pt idx="148">
                  <c:v>1.0087451</c:v>
                </c:pt>
                <c:pt idx="149">
                  <c:v>1.0048441</c:v>
                </c:pt>
                <c:pt idx="150">
                  <c:v>1.001208</c:v>
                </c:pt>
                <c:pt idx="151">
                  <c:v>0.99821308</c:v>
                </c:pt>
                <c:pt idx="152">
                  <c:v>0.99505457</c:v>
                </c:pt>
                <c:pt idx="153">
                  <c:v>0.9935519</c:v>
                </c:pt>
                <c:pt idx="154">
                  <c:v>0.99200934</c:v>
                </c:pt>
                <c:pt idx="155">
                  <c:v>0.99016348</c:v>
                </c:pt>
                <c:pt idx="156">
                  <c:v>0.98881359</c:v>
                </c:pt>
                <c:pt idx="157">
                  <c:v>0.98741504</c:v>
                </c:pt>
                <c:pt idx="158">
                  <c:v>0.98797751</c:v>
                </c:pt>
                <c:pt idx="159">
                  <c:v>0.98654697</c:v>
                </c:pt>
                <c:pt idx="160">
                  <c:v>0.98591697</c:v>
                </c:pt>
                <c:pt idx="161">
                  <c:v>0.98612084</c:v>
                </c:pt>
                <c:pt idx="162">
                  <c:v>0.98856305</c:v>
                </c:pt>
                <c:pt idx="163">
                  <c:v>0.9879066</c:v>
                </c:pt>
                <c:pt idx="164">
                  <c:v>0.98815577</c:v>
                </c:pt>
                <c:pt idx="165">
                  <c:v>0.99040471</c:v>
                </c:pt>
                <c:pt idx="166">
                  <c:v>0.99105281</c:v>
                </c:pt>
                <c:pt idx="167">
                  <c:v>0.99216404</c:v>
                </c:pt>
                <c:pt idx="168">
                  <c:v>0.99442006</c:v>
                </c:pt>
                <c:pt idx="169">
                  <c:v>0.9947699</c:v>
                </c:pt>
                <c:pt idx="170">
                  <c:v>0.99630713</c:v>
                </c:pt>
                <c:pt idx="171">
                  <c:v>0.99749047</c:v>
                </c:pt>
                <c:pt idx="172">
                  <c:v>0.99794025</c:v>
                </c:pt>
                <c:pt idx="173">
                  <c:v>0.99942427</c:v>
                </c:pt>
                <c:pt idx="174">
                  <c:v>0.99966007</c:v>
                </c:pt>
                <c:pt idx="175">
                  <c:v>1.0007667</c:v>
                </c:pt>
                <c:pt idx="176">
                  <c:v>1.0009382</c:v>
                </c:pt>
                <c:pt idx="177">
                  <c:v>1.0008031</c:v>
                </c:pt>
                <c:pt idx="178">
                  <c:v>1.0014145</c:v>
                </c:pt>
                <c:pt idx="179">
                  <c:v>1.0015476</c:v>
                </c:pt>
                <c:pt idx="180">
                  <c:v>1.0019437</c:v>
                </c:pt>
                <c:pt idx="181">
                  <c:v>1.0011145</c:v>
                </c:pt>
                <c:pt idx="182">
                  <c:v>1.0019308</c:v>
                </c:pt>
                <c:pt idx="183">
                  <c:v>1.0013779</c:v>
                </c:pt>
                <c:pt idx="184">
                  <c:v>1.0016512</c:v>
                </c:pt>
                <c:pt idx="185">
                  <c:v>1.0007674</c:v>
                </c:pt>
                <c:pt idx="186">
                  <c:v>1.0002867</c:v>
                </c:pt>
                <c:pt idx="187">
                  <c:v>1.0003544</c:v>
                </c:pt>
                <c:pt idx="188">
                  <c:v>0.99981396</c:v>
                </c:pt>
                <c:pt idx="189">
                  <c:v>0.99879574</c:v>
                </c:pt>
                <c:pt idx="190">
                  <c:v>0.99897369</c:v>
                </c:pt>
                <c:pt idx="191">
                  <c:v>0.99792216</c:v>
                </c:pt>
                <c:pt idx="192">
                  <c:v>0.9973745</c:v>
                </c:pt>
                <c:pt idx="193">
                  <c:v>0.99685066</c:v>
                </c:pt>
                <c:pt idx="194">
                  <c:v>0.99758073</c:v>
                </c:pt>
                <c:pt idx="195">
                  <c:v>0.99743016</c:v>
                </c:pt>
                <c:pt idx="196">
                  <c:v>0.99711054</c:v>
                </c:pt>
                <c:pt idx="197">
                  <c:v>0.99736076</c:v>
                </c:pt>
                <c:pt idx="198">
                  <c:v>0.99796059</c:v>
                </c:pt>
                <c:pt idx="199">
                  <c:v>0.99885164</c:v>
                </c:pt>
                <c:pt idx="200">
                  <c:v>0.99914035</c:v>
                </c:pt>
                <c:pt idx="201">
                  <c:v>0.99928745</c:v>
                </c:pt>
                <c:pt idx="202">
                  <c:v>0.99866697</c:v>
                </c:pt>
                <c:pt idx="203">
                  <c:v>0.99959984</c:v>
                </c:pt>
                <c:pt idx="204">
                  <c:v>0.99984468</c:v>
                </c:pt>
                <c:pt idx="205">
                  <c:v>1.0005418</c:v>
                </c:pt>
                <c:pt idx="206">
                  <c:v>1.001355</c:v>
                </c:pt>
                <c:pt idx="207">
                  <c:v>1.0016275</c:v>
                </c:pt>
                <c:pt idx="208">
                  <c:v>1.0009968</c:v>
                </c:pt>
                <c:pt idx="209">
                  <c:v>1.0010042</c:v>
                </c:pt>
                <c:pt idx="210">
                  <c:v>1.0016463</c:v>
                </c:pt>
                <c:pt idx="211">
                  <c:v>1.0019822</c:v>
                </c:pt>
                <c:pt idx="212">
                  <c:v>1.0020502</c:v>
                </c:pt>
                <c:pt idx="213">
                  <c:v>1.0027155</c:v>
                </c:pt>
                <c:pt idx="214">
                  <c:v>1.0036442</c:v>
                </c:pt>
                <c:pt idx="215">
                  <c:v>1.0029095</c:v>
                </c:pt>
                <c:pt idx="216">
                  <c:v>1.0035807</c:v>
                </c:pt>
                <c:pt idx="217">
                  <c:v>1.0039911</c:v>
                </c:pt>
                <c:pt idx="218">
                  <c:v>1.00336</c:v>
                </c:pt>
                <c:pt idx="219">
                  <c:v>1.0037464</c:v>
                </c:pt>
                <c:pt idx="220">
                  <c:v>1.0030413</c:v>
                </c:pt>
                <c:pt idx="221">
                  <c:v>1.0023059</c:v>
                </c:pt>
                <c:pt idx="222">
                  <c:v>1.0025571</c:v>
                </c:pt>
                <c:pt idx="223">
                  <c:v>1.002043</c:v>
                </c:pt>
                <c:pt idx="224">
                  <c:v>1.0020479</c:v>
                </c:pt>
                <c:pt idx="225">
                  <c:v>1.0014339</c:v>
                </c:pt>
                <c:pt idx="226">
                  <c:v>1.0015923</c:v>
                </c:pt>
                <c:pt idx="227">
                  <c:v>1.0005781</c:v>
                </c:pt>
                <c:pt idx="228">
                  <c:v>1.0008647</c:v>
                </c:pt>
                <c:pt idx="229">
                  <c:v>0.99869806</c:v>
                </c:pt>
                <c:pt idx="230">
                  <c:v>0.99842449</c:v>
                </c:pt>
                <c:pt idx="231">
                  <c:v>0.99917513</c:v>
                </c:pt>
                <c:pt idx="232">
                  <c:v>0.99868815</c:v>
                </c:pt>
                <c:pt idx="233">
                  <c:v>0.99912681</c:v>
                </c:pt>
                <c:pt idx="234">
                  <c:v>0.9982172</c:v>
                </c:pt>
                <c:pt idx="235">
                  <c:v>0.99845598</c:v>
                </c:pt>
                <c:pt idx="236">
                  <c:v>0.99789107</c:v>
                </c:pt>
                <c:pt idx="237">
                  <c:v>0.99768663</c:v>
                </c:pt>
                <c:pt idx="238">
                  <c:v>0.99852038</c:v>
                </c:pt>
                <c:pt idx="239">
                  <c:v>0.99799039</c:v>
                </c:pt>
                <c:pt idx="240">
                  <c:v>0.99787945</c:v>
                </c:pt>
                <c:pt idx="241">
                  <c:v>0.99817674</c:v>
                </c:pt>
                <c:pt idx="242">
                  <c:v>0.99772334</c:v>
                </c:pt>
                <c:pt idx="243">
                  <c:v>0.99897403</c:v>
                </c:pt>
                <c:pt idx="244">
                  <c:v>0.9978299</c:v>
                </c:pt>
                <c:pt idx="245">
                  <c:v>0.99807415</c:v>
                </c:pt>
                <c:pt idx="246">
                  <c:v>0.99855884</c:v>
                </c:pt>
                <c:pt idx="247">
                  <c:v>0.99870297</c:v>
                </c:pt>
                <c:pt idx="248">
                  <c:v>0.9988752</c:v>
                </c:pt>
                <c:pt idx="249">
                  <c:v>0.99921779</c:v>
                </c:pt>
                <c:pt idx="250">
                  <c:v>0.99890969</c:v>
                </c:pt>
                <c:pt idx="251">
                  <c:v>0.99927716</c:v>
                </c:pt>
                <c:pt idx="252">
                  <c:v>0.99977064</c:v>
                </c:pt>
                <c:pt idx="253">
                  <c:v>0.99972786</c:v>
                </c:pt>
                <c:pt idx="254">
                  <c:v>1.0007857</c:v>
                </c:pt>
                <c:pt idx="255">
                  <c:v>1.0005161</c:v>
                </c:pt>
                <c:pt idx="256">
                  <c:v>1.0000516</c:v>
                </c:pt>
                <c:pt idx="257">
                  <c:v>1.0006891</c:v>
                </c:pt>
                <c:pt idx="258">
                  <c:v>1.0008731</c:v>
                </c:pt>
                <c:pt idx="259">
                  <c:v>1.0003269</c:v>
                </c:pt>
                <c:pt idx="260">
                  <c:v>1.0008719</c:v>
                </c:pt>
                <c:pt idx="261">
                  <c:v>1.0004912</c:v>
                </c:pt>
                <c:pt idx="262">
                  <c:v>1.0010499</c:v>
                </c:pt>
                <c:pt idx="263">
                  <c:v>1.000651</c:v>
                </c:pt>
                <c:pt idx="264">
                  <c:v>1.000984</c:v>
                </c:pt>
                <c:pt idx="265">
                  <c:v>1.0009016</c:v>
                </c:pt>
                <c:pt idx="266">
                  <c:v>1.0003147</c:v>
                </c:pt>
                <c:pt idx="267">
                  <c:v>1.0012929</c:v>
                </c:pt>
                <c:pt idx="268">
                  <c:v>0.99978962</c:v>
                </c:pt>
                <c:pt idx="269">
                  <c:v>1.0004362</c:v>
                </c:pt>
                <c:pt idx="270">
                  <c:v>1.0006749</c:v>
                </c:pt>
                <c:pt idx="271">
                  <c:v>1.0004153</c:v>
                </c:pt>
                <c:pt idx="272">
                  <c:v>1.0003648</c:v>
                </c:pt>
                <c:pt idx="273">
                  <c:v>1.0003467</c:v>
                </c:pt>
                <c:pt idx="274">
                  <c:v>1.0003976</c:v>
                </c:pt>
                <c:pt idx="275">
                  <c:v>1.00059</c:v>
                </c:pt>
                <c:pt idx="276">
                  <c:v>1.0001163</c:v>
                </c:pt>
                <c:pt idx="277">
                  <c:v>0.99964005</c:v>
                </c:pt>
                <c:pt idx="278">
                  <c:v>1.0005182</c:v>
                </c:pt>
                <c:pt idx="279">
                  <c:v>1.0002117</c:v>
                </c:pt>
                <c:pt idx="280">
                  <c:v>1.0004447</c:v>
                </c:pt>
                <c:pt idx="281">
                  <c:v>0.99993519</c:v>
                </c:pt>
                <c:pt idx="282">
                  <c:v>0.99977932</c:v>
                </c:pt>
                <c:pt idx="283">
                  <c:v>0.99944286</c:v>
                </c:pt>
                <c:pt idx="284">
                  <c:v>0.9991808</c:v>
                </c:pt>
                <c:pt idx="285">
                  <c:v>0.9988603</c:v>
                </c:pt>
                <c:pt idx="286">
                  <c:v>0.99976903</c:v>
                </c:pt>
                <c:pt idx="287">
                  <c:v>1.0004075</c:v>
                </c:pt>
                <c:pt idx="288">
                  <c:v>0.99988372</c:v>
                </c:pt>
                <c:pt idx="289">
                  <c:v>1.0001175</c:v>
                </c:pt>
                <c:pt idx="290">
                  <c:v>0.99975199</c:v>
                </c:pt>
                <c:pt idx="291">
                  <c:v>0.99971547</c:v>
                </c:pt>
                <c:pt idx="292">
                  <c:v>0.99979656</c:v>
                </c:pt>
                <c:pt idx="293">
                  <c:v>1.0001076</c:v>
                </c:pt>
                <c:pt idx="294">
                  <c:v>0.99980831</c:v>
                </c:pt>
                <c:pt idx="295">
                  <c:v>0.99923017</c:v>
                </c:pt>
                <c:pt idx="296">
                  <c:v>1.0001657</c:v>
                </c:pt>
                <c:pt idx="297">
                  <c:v>0.99980384</c:v>
                </c:pt>
                <c:pt idx="298">
                  <c:v>0.99972403</c:v>
                </c:pt>
                <c:pt idx="299">
                  <c:v>0.99994343</c:v>
                </c:pt>
                <c:pt idx="300">
                  <c:v>0.99985928</c:v>
                </c:pt>
                <c:pt idx="301">
                  <c:v>1.0003552</c:v>
                </c:pt>
                <c:pt idx="302">
                  <c:v>1.0003781</c:v>
                </c:pt>
                <c:pt idx="303">
                  <c:v>0.99982118</c:v>
                </c:pt>
                <c:pt idx="304">
                  <c:v>0.99996626</c:v>
                </c:pt>
                <c:pt idx="305">
                  <c:v>0.99966889</c:v>
                </c:pt>
                <c:pt idx="306">
                  <c:v>0.99982707</c:v>
                </c:pt>
                <c:pt idx="307">
                  <c:v>1.00007</c:v>
                </c:pt>
                <c:pt idx="308">
                  <c:v>1.0000712</c:v>
                </c:pt>
                <c:pt idx="309">
                  <c:v>1.000218</c:v>
                </c:pt>
                <c:pt idx="310">
                  <c:v>0.99995841</c:v>
                </c:pt>
                <c:pt idx="311">
                  <c:v>0.99953377</c:v>
                </c:pt>
                <c:pt idx="312">
                  <c:v>1.0001015</c:v>
                </c:pt>
                <c:pt idx="313">
                  <c:v>0.99980171</c:v>
                </c:pt>
                <c:pt idx="314">
                  <c:v>1.0001073</c:v>
                </c:pt>
                <c:pt idx="315">
                  <c:v>0.99992167</c:v>
                </c:pt>
                <c:pt idx="316">
                  <c:v>1.0006251</c:v>
                </c:pt>
                <c:pt idx="317">
                  <c:v>1.0003808</c:v>
                </c:pt>
                <c:pt idx="318">
                  <c:v>0.99964788</c:v>
                </c:pt>
                <c:pt idx="319">
                  <c:v>0.99996441</c:v>
                </c:pt>
                <c:pt idx="320">
                  <c:v>0.99991627</c:v>
                </c:pt>
                <c:pt idx="321">
                  <c:v>1.0002703</c:v>
                </c:pt>
                <c:pt idx="322">
                  <c:v>0.99945282</c:v>
                </c:pt>
                <c:pt idx="323">
                  <c:v>0.99987837</c:v>
                </c:pt>
                <c:pt idx="324">
                  <c:v>0.99950156</c:v>
                </c:pt>
                <c:pt idx="325">
                  <c:v>1.0001341</c:v>
                </c:pt>
                <c:pt idx="326">
                  <c:v>0.99997839</c:v>
                </c:pt>
                <c:pt idx="327">
                  <c:v>0.99981761</c:v>
                </c:pt>
                <c:pt idx="328">
                  <c:v>1.000262</c:v>
                </c:pt>
                <c:pt idx="329">
                  <c:v>1.0001456</c:v>
                </c:pt>
                <c:pt idx="330">
                  <c:v>1.0007321</c:v>
                </c:pt>
                <c:pt idx="331">
                  <c:v>1.0000862</c:v>
                </c:pt>
                <c:pt idx="332">
                  <c:v>0.99987981</c:v>
                </c:pt>
                <c:pt idx="333">
                  <c:v>1.0001966</c:v>
                </c:pt>
                <c:pt idx="334">
                  <c:v>1.0004366</c:v>
                </c:pt>
                <c:pt idx="335">
                  <c:v>0.99985461</c:v>
                </c:pt>
                <c:pt idx="336">
                  <c:v>1.0003483</c:v>
                </c:pt>
                <c:pt idx="337">
                  <c:v>1.0002668</c:v>
                </c:pt>
                <c:pt idx="338">
                  <c:v>0.99981258</c:v>
                </c:pt>
                <c:pt idx="339">
                  <c:v>1.0001356</c:v>
                </c:pt>
                <c:pt idx="340">
                  <c:v>1.0001742</c:v>
                </c:pt>
                <c:pt idx="341">
                  <c:v>1.0007578</c:v>
                </c:pt>
                <c:pt idx="342">
                  <c:v>0.99943223</c:v>
                </c:pt>
                <c:pt idx="343">
                  <c:v>1.0003764</c:v>
                </c:pt>
                <c:pt idx="344">
                  <c:v>1.0002341</c:v>
                </c:pt>
                <c:pt idx="345">
                  <c:v>1.0000954</c:v>
                </c:pt>
                <c:pt idx="346">
                  <c:v>1.0003459</c:v>
                </c:pt>
                <c:pt idx="347">
                  <c:v>0.99982299</c:v>
                </c:pt>
                <c:pt idx="348">
                  <c:v>1.0005315</c:v>
                </c:pt>
                <c:pt idx="349">
                  <c:v>1.0003528</c:v>
                </c:pt>
                <c:pt idx="350">
                  <c:v>1.0008592</c:v>
                </c:pt>
                <c:pt idx="351">
                  <c:v>1.0004178</c:v>
                </c:pt>
                <c:pt idx="352">
                  <c:v>1.0000975</c:v>
                </c:pt>
                <c:pt idx="353">
                  <c:v>0.99952586</c:v>
                </c:pt>
                <c:pt idx="354">
                  <c:v>1.000018</c:v>
                </c:pt>
                <c:pt idx="355">
                  <c:v>0.99954511</c:v>
                </c:pt>
                <c:pt idx="356">
                  <c:v>0.99973233</c:v>
                </c:pt>
                <c:pt idx="357">
                  <c:v>0.99901016</c:v>
                </c:pt>
                <c:pt idx="358">
                  <c:v>0.99920793</c:v>
                </c:pt>
                <c:pt idx="359">
                  <c:v>0.99913321</c:v>
                </c:pt>
                <c:pt idx="360">
                  <c:v>0.99963931</c:v>
                </c:pt>
                <c:pt idx="361">
                  <c:v>0.99927321</c:v>
                </c:pt>
                <c:pt idx="362">
                  <c:v>0.99964384</c:v>
                </c:pt>
                <c:pt idx="363">
                  <c:v>1.0003568</c:v>
                </c:pt>
                <c:pt idx="364">
                  <c:v>1.0000462</c:v>
                </c:pt>
                <c:pt idx="365">
                  <c:v>0.99962116</c:v>
                </c:pt>
                <c:pt idx="366">
                  <c:v>1.0004542</c:v>
                </c:pt>
                <c:pt idx="367">
                  <c:v>0.99968993</c:v>
                </c:pt>
                <c:pt idx="368">
                  <c:v>1.0001845</c:v>
                </c:pt>
                <c:pt idx="369">
                  <c:v>1.0003673</c:v>
                </c:pt>
                <c:pt idx="370">
                  <c:v>1.0005637</c:v>
                </c:pt>
                <c:pt idx="371">
                  <c:v>0.99937344</c:v>
                </c:pt>
                <c:pt idx="372">
                  <c:v>0.99961702</c:v>
                </c:pt>
                <c:pt idx="373">
                  <c:v>1.0000335</c:v>
                </c:pt>
                <c:pt idx="374">
                  <c:v>0.99967507</c:v>
                </c:pt>
                <c:pt idx="375">
                  <c:v>0.9998782</c:v>
                </c:pt>
                <c:pt idx="376">
                  <c:v>0.99975499</c:v>
                </c:pt>
                <c:pt idx="377">
                  <c:v>0.99977763</c:v>
                </c:pt>
                <c:pt idx="378">
                  <c:v>0.99987289</c:v>
                </c:pt>
                <c:pt idx="379">
                  <c:v>0.99993602</c:v>
                </c:pt>
                <c:pt idx="380">
                  <c:v>1.0002426</c:v>
                </c:pt>
                <c:pt idx="381">
                  <c:v>1.000088</c:v>
                </c:pt>
                <c:pt idx="382">
                  <c:v>0.99993395</c:v>
                </c:pt>
                <c:pt idx="383">
                  <c:v>1.0005007</c:v>
                </c:pt>
                <c:pt idx="384">
                  <c:v>1.0001322</c:v>
                </c:pt>
                <c:pt idx="385">
                  <c:v>0.99994913</c:v>
                </c:pt>
                <c:pt idx="386">
                  <c:v>1.0000815</c:v>
                </c:pt>
                <c:pt idx="387">
                  <c:v>0.99984237</c:v>
                </c:pt>
                <c:pt idx="388">
                  <c:v>0.99987484</c:v>
                </c:pt>
                <c:pt idx="389">
                  <c:v>1.0000082</c:v>
                </c:pt>
                <c:pt idx="390">
                  <c:v>0.99992326</c:v>
                </c:pt>
                <c:pt idx="391">
                  <c:v>0.99986981</c:v>
                </c:pt>
                <c:pt idx="392">
                  <c:v>0.9999326</c:v>
                </c:pt>
                <c:pt idx="393">
                  <c:v>0.99981593</c:v>
                </c:pt>
                <c:pt idx="394">
                  <c:v>0.99948978</c:v>
                </c:pt>
                <c:pt idx="395">
                  <c:v>0.99959578</c:v>
                </c:pt>
                <c:pt idx="396">
                  <c:v>0.99953891</c:v>
                </c:pt>
                <c:pt idx="397">
                  <c:v>0.99968897</c:v>
                </c:pt>
                <c:pt idx="398">
                  <c:v>1.0000199</c:v>
                </c:pt>
                <c:pt idx="399">
                  <c:v>0.9999709</c:v>
                </c:pt>
                <c:pt idx="400">
                  <c:v>1.0000571</c:v>
                </c:pt>
                <c:pt idx="401">
                  <c:v>1.0001667</c:v>
                </c:pt>
                <c:pt idx="402">
                  <c:v>1.0004452</c:v>
                </c:pt>
                <c:pt idx="403">
                  <c:v>1.0001073</c:v>
                </c:pt>
                <c:pt idx="404">
                  <c:v>1.0004461</c:v>
                </c:pt>
                <c:pt idx="405">
                  <c:v>0.9998812</c:v>
                </c:pt>
                <c:pt idx="406">
                  <c:v>0.99983564</c:v>
                </c:pt>
                <c:pt idx="407">
                  <c:v>1.0002762</c:v>
                </c:pt>
                <c:pt idx="408">
                  <c:v>1.0001256</c:v>
                </c:pt>
                <c:pt idx="409">
                  <c:v>1.000284</c:v>
                </c:pt>
                <c:pt idx="410">
                  <c:v>1.0003912</c:v>
                </c:pt>
                <c:pt idx="411">
                  <c:v>0.99996096</c:v>
                </c:pt>
                <c:pt idx="412">
                  <c:v>1.0001834</c:v>
                </c:pt>
                <c:pt idx="413">
                  <c:v>0.99997693</c:v>
                </c:pt>
                <c:pt idx="414">
                  <c:v>0.99961137</c:v>
                </c:pt>
                <c:pt idx="415">
                  <c:v>1.000265</c:v>
                </c:pt>
                <c:pt idx="416">
                  <c:v>1.000217</c:v>
                </c:pt>
                <c:pt idx="417">
                  <c:v>1.0000936</c:v>
                </c:pt>
                <c:pt idx="418">
                  <c:v>1.0003279</c:v>
                </c:pt>
                <c:pt idx="419">
                  <c:v>0.99990506</c:v>
                </c:pt>
                <c:pt idx="420">
                  <c:v>0.99998271</c:v>
                </c:pt>
                <c:pt idx="421">
                  <c:v>0.99971966</c:v>
                </c:pt>
                <c:pt idx="422">
                  <c:v>0.99978123</c:v>
                </c:pt>
                <c:pt idx="423">
                  <c:v>0.99976312</c:v>
                </c:pt>
                <c:pt idx="424">
                  <c:v>0.99967589</c:v>
                </c:pt>
                <c:pt idx="425">
                  <c:v>1.0000135</c:v>
                </c:pt>
                <c:pt idx="426">
                  <c:v>1.0001111</c:v>
                </c:pt>
                <c:pt idx="427">
                  <c:v>1.000278</c:v>
                </c:pt>
                <c:pt idx="428">
                  <c:v>0.9999845</c:v>
                </c:pt>
                <c:pt idx="429">
                  <c:v>1.0000861</c:v>
                </c:pt>
                <c:pt idx="430">
                  <c:v>1.0000751</c:v>
                </c:pt>
                <c:pt idx="431">
                  <c:v>0.99959159</c:v>
                </c:pt>
                <c:pt idx="432">
                  <c:v>0.99998464</c:v>
                </c:pt>
                <c:pt idx="433">
                  <c:v>1.0003423</c:v>
                </c:pt>
                <c:pt idx="434">
                  <c:v>1.0001816</c:v>
                </c:pt>
                <c:pt idx="435">
                  <c:v>0.99985389</c:v>
                </c:pt>
                <c:pt idx="436">
                  <c:v>1.0001071</c:v>
                </c:pt>
                <c:pt idx="437">
                  <c:v>0.99991214</c:v>
                </c:pt>
                <c:pt idx="438">
                  <c:v>1.0001993</c:v>
                </c:pt>
                <c:pt idx="439">
                  <c:v>1.0002567</c:v>
                </c:pt>
                <c:pt idx="440">
                  <c:v>0.99988876</c:v>
                </c:pt>
                <c:pt idx="441">
                  <c:v>1.0001691</c:v>
                </c:pt>
                <c:pt idx="442">
                  <c:v>0.99958617</c:v>
                </c:pt>
                <c:pt idx="443">
                  <c:v>1.0000066</c:v>
                </c:pt>
                <c:pt idx="444">
                  <c:v>0.99966751</c:v>
                </c:pt>
                <c:pt idx="445">
                  <c:v>1.0000779</c:v>
                </c:pt>
                <c:pt idx="446">
                  <c:v>0.9994957</c:v>
                </c:pt>
                <c:pt idx="447">
                  <c:v>0.99973721</c:v>
                </c:pt>
                <c:pt idx="448">
                  <c:v>0.99985814</c:v>
                </c:pt>
                <c:pt idx="449">
                  <c:v>0.99976669</c:v>
                </c:pt>
                <c:pt idx="450">
                  <c:v>0.99999053</c:v>
                </c:pt>
                <c:pt idx="451">
                  <c:v>0.9997556</c:v>
                </c:pt>
                <c:pt idx="452">
                  <c:v>0.99996701</c:v>
                </c:pt>
                <c:pt idx="453">
                  <c:v>1.0003048</c:v>
                </c:pt>
                <c:pt idx="454">
                  <c:v>1.0002834</c:v>
                </c:pt>
                <c:pt idx="455">
                  <c:v>1.0003744</c:v>
                </c:pt>
                <c:pt idx="456">
                  <c:v>1.0000379</c:v>
                </c:pt>
                <c:pt idx="457">
                  <c:v>1.0000715</c:v>
                </c:pt>
                <c:pt idx="458">
                  <c:v>1.000297</c:v>
                </c:pt>
                <c:pt idx="459">
                  <c:v>0.99986278</c:v>
                </c:pt>
                <c:pt idx="460">
                  <c:v>1.0002803</c:v>
                </c:pt>
                <c:pt idx="461">
                  <c:v>1.000374</c:v>
                </c:pt>
                <c:pt idx="462">
                  <c:v>1.0001804</c:v>
                </c:pt>
                <c:pt idx="463">
                  <c:v>0.9998868</c:v>
                </c:pt>
                <c:pt idx="464">
                  <c:v>0.99955594</c:v>
                </c:pt>
                <c:pt idx="465">
                  <c:v>0.99970673</c:v>
                </c:pt>
                <c:pt idx="466">
                  <c:v>0.99993311</c:v>
                </c:pt>
                <c:pt idx="467">
                  <c:v>0.999833</c:v>
                </c:pt>
                <c:pt idx="468">
                  <c:v>0.99950529</c:v>
                </c:pt>
                <c:pt idx="469">
                  <c:v>1.0000188</c:v>
                </c:pt>
                <c:pt idx="470">
                  <c:v>1.0000226</c:v>
                </c:pt>
                <c:pt idx="471">
                  <c:v>0.99977209</c:v>
                </c:pt>
                <c:pt idx="472">
                  <c:v>1.0000471</c:v>
                </c:pt>
                <c:pt idx="473">
                  <c:v>0.99989712</c:v>
                </c:pt>
                <c:pt idx="474">
                  <c:v>0.99982456</c:v>
                </c:pt>
                <c:pt idx="475">
                  <c:v>0.99977351</c:v>
                </c:pt>
                <c:pt idx="476">
                  <c:v>1.0001673</c:v>
                </c:pt>
                <c:pt idx="477">
                  <c:v>1.0000784</c:v>
                </c:pt>
                <c:pt idx="478">
                  <c:v>1.0000082</c:v>
                </c:pt>
                <c:pt idx="479">
                  <c:v>0.99995589</c:v>
                </c:pt>
                <c:pt idx="480">
                  <c:v>1.0006602</c:v>
                </c:pt>
                <c:pt idx="481">
                  <c:v>0.99998633</c:v>
                </c:pt>
                <c:pt idx="482">
                  <c:v>0.99999316</c:v>
                </c:pt>
                <c:pt idx="483">
                  <c:v>0.99994132</c:v>
                </c:pt>
                <c:pt idx="484">
                  <c:v>1.0001139</c:v>
                </c:pt>
                <c:pt idx="485">
                  <c:v>1.0001474</c:v>
                </c:pt>
                <c:pt idx="486">
                  <c:v>1.0001752</c:v>
                </c:pt>
                <c:pt idx="487">
                  <c:v>0.9998593</c:v>
                </c:pt>
                <c:pt idx="488">
                  <c:v>0.99991174</c:v>
                </c:pt>
                <c:pt idx="489">
                  <c:v>0.99990534</c:v>
                </c:pt>
                <c:pt idx="490">
                  <c:v>0.99946028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MD!$AM$1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MD!$AK$2:$AK$492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  <c:pt idx="200">
                  <c:v>10.025</c:v>
                </c:pt>
                <c:pt idx="201">
                  <c:v>10.075</c:v>
                </c:pt>
                <c:pt idx="202">
                  <c:v>10.125</c:v>
                </c:pt>
                <c:pt idx="203">
                  <c:v>10.175</c:v>
                </c:pt>
                <c:pt idx="204">
                  <c:v>10.225</c:v>
                </c:pt>
                <c:pt idx="205">
                  <c:v>10.275</c:v>
                </c:pt>
                <c:pt idx="206">
                  <c:v>10.325</c:v>
                </c:pt>
                <c:pt idx="207">
                  <c:v>10.375</c:v>
                </c:pt>
                <c:pt idx="208">
                  <c:v>10.425</c:v>
                </c:pt>
                <c:pt idx="209">
                  <c:v>10.475</c:v>
                </c:pt>
                <c:pt idx="210">
                  <c:v>10.525</c:v>
                </c:pt>
                <c:pt idx="211">
                  <c:v>10.575</c:v>
                </c:pt>
                <c:pt idx="212">
                  <c:v>10.625</c:v>
                </c:pt>
                <c:pt idx="213">
                  <c:v>10.675</c:v>
                </c:pt>
                <c:pt idx="214">
                  <c:v>10.725</c:v>
                </c:pt>
                <c:pt idx="215">
                  <c:v>10.775</c:v>
                </c:pt>
                <c:pt idx="216">
                  <c:v>10.825</c:v>
                </c:pt>
                <c:pt idx="217">
                  <c:v>10.875</c:v>
                </c:pt>
                <c:pt idx="218">
                  <c:v>10.925</c:v>
                </c:pt>
                <c:pt idx="219">
                  <c:v>10.975</c:v>
                </c:pt>
                <c:pt idx="220">
                  <c:v>11.025</c:v>
                </c:pt>
                <c:pt idx="221">
                  <c:v>11.075</c:v>
                </c:pt>
                <c:pt idx="222">
                  <c:v>11.125</c:v>
                </c:pt>
                <c:pt idx="223">
                  <c:v>11.175</c:v>
                </c:pt>
                <c:pt idx="224">
                  <c:v>11.225</c:v>
                </c:pt>
                <c:pt idx="225">
                  <c:v>11.275</c:v>
                </c:pt>
                <c:pt idx="226">
                  <c:v>11.325</c:v>
                </c:pt>
                <c:pt idx="227">
                  <c:v>11.375</c:v>
                </c:pt>
                <c:pt idx="228">
                  <c:v>11.425</c:v>
                </c:pt>
                <c:pt idx="229">
                  <c:v>11.475</c:v>
                </c:pt>
                <c:pt idx="230">
                  <c:v>11.525</c:v>
                </c:pt>
                <c:pt idx="231">
                  <c:v>11.575</c:v>
                </c:pt>
                <c:pt idx="232">
                  <c:v>11.625</c:v>
                </c:pt>
                <c:pt idx="233">
                  <c:v>11.675</c:v>
                </c:pt>
                <c:pt idx="234">
                  <c:v>11.725</c:v>
                </c:pt>
                <c:pt idx="235">
                  <c:v>11.775</c:v>
                </c:pt>
                <c:pt idx="236">
                  <c:v>11.825</c:v>
                </c:pt>
                <c:pt idx="237">
                  <c:v>11.875</c:v>
                </c:pt>
                <c:pt idx="238">
                  <c:v>11.925</c:v>
                </c:pt>
                <c:pt idx="239">
                  <c:v>11.975</c:v>
                </c:pt>
                <c:pt idx="240">
                  <c:v>12.025</c:v>
                </c:pt>
                <c:pt idx="241">
                  <c:v>12.075</c:v>
                </c:pt>
                <c:pt idx="242">
                  <c:v>12.125</c:v>
                </c:pt>
                <c:pt idx="243">
                  <c:v>12.175</c:v>
                </c:pt>
                <c:pt idx="244">
                  <c:v>12.225</c:v>
                </c:pt>
                <c:pt idx="245">
                  <c:v>12.275</c:v>
                </c:pt>
                <c:pt idx="246">
                  <c:v>12.325</c:v>
                </c:pt>
                <c:pt idx="247">
                  <c:v>12.375</c:v>
                </c:pt>
                <c:pt idx="248">
                  <c:v>12.425</c:v>
                </c:pt>
                <c:pt idx="249">
                  <c:v>12.475</c:v>
                </c:pt>
                <c:pt idx="250">
                  <c:v>12.525</c:v>
                </c:pt>
                <c:pt idx="251">
                  <c:v>12.575</c:v>
                </c:pt>
                <c:pt idx="252">
                  <c:v>12.625</c:v>
                </c:pt>
                <c:pt idx="253">
                  <c:v>12.675</c:v>
                </c:pt>
                <c:pt idx="254">
                  <c:v>12.725</c:v>
                </c:pt>
                <c:pt idx="255">
                  <c:v>12.775</c:v>
                </c:pt>
                <c:pt idx="256">
                  <c:v>12.825</c:v>
                </c:pt>
                <c:pt idx="257">
                  <c:v>12.875</c:v>
                </c:pt>
                <c:pt idx="258">
                  <c:v>12.925</c:v>
                </c:pt>
                <c:pt idx="259">
                  <c:v>12.975</c:v>
                </c:pt>
                <c:pt idx="260">
                  <c:v>13.025</c:v>
                </c:pt>
                <c:pt idx="261">
                  <c:v>13.075</c:v>
                </c:pt>
                <c:pt idx="262">
                  <c:v>13.125</c:v>
                </c:pt>
                <c:pt idx="263">
                  <c:v>13.175</c:v>
                </c:pt>
                <c:pt idx="264">
                  <c:v>13.225</c:v>
                </c:pt>
                <c:pt idx="265">
                  <c:v>13.275</c:v>
                </c:pt>
                <c:pt idx="266">
                  <c:v>13.325</c:v>
                </c:pt>
                <c:pt idx="267">
                  <c:v>13.375</c:v>
                </c:pt>
                <c:pt idx="268">
                  <c:v>13.425</c:v>
                </c:pt>
                <c:pt idx="269">
                  <c:v>13.475</c:v>
                </c:pt>
                <c:pt idx="270">
                  <c:v>13.525</c:v>
                </c:pt>
                <c:pt idx="271">
                  <c:v>13.575</c:v>
                </c:pt>
                <c:pt idx="272">
                  <c:v>13.625</c:v>
                </c:pt>
                <c:pt idx="273">
                  <c:v>13.675</c:v>
                </c:pt>
                <c:pt idx="274">
                  <c:v>13.725</c:v>
                </c:pt>
                <c:pt idx="275">
                  <c:v>13.775</c:v>
                </c:pt>
                <c:pt idx="276">
                  <c:v>13.825</c:v>
                </c:pt>
                <c:pt idx="277">
                  <c:v>13.875</c:v>
                </c:pt>
                <c:pt idx="278">
                  <c:v>13.925</c:v>
                </c:pt>
                <c:pt idx="279">
                  <c:v>13.975</c:v>
                </c:pt>
                <c:pt idx="280">
                  <c:v>14.025</c:v>
                </c:pt>
                <c:pt idx="281">
                  <c:v>14.075</c:v>
                </c:pt>
                <c:pt idx="282">
                  <c:v>14.125</c:v>
                </c:pt>
                <c:pt idx="283">
                  <c:v>14.175</c:v>
                </c:pt>
                <c:pt idx="284">
                  <c:v>14.225</c:v>
                </c:pt>
                <c:pt idx="285">
                  <c:v>14.275</c:v>
                </c:pt>
                <c:pt idx="286">
                  <c:v>14.325</c:v>
                </c:pt>
                <c:pt idx="287">
                  <c:v>14.375</c:v>
                </c:pt>
                <c:pt idx="288">
                  <c:v>14.425</c:v>
                </c:pt>
                <c:pt idx="289">
                  <c:v>14.475</c:v>
                </c:pt>
                <c:pt idx="290">
                  <c:v>14.525</c:v>
                </c:pt>
                <c:pt idx="291">
                  <c:v>14.575</c:v>
                </c:pt>
                <c:pt idx="292">
                  <c:v>14.625</c:v>
                </c:pt>
                <c:pt idx="293">
                  <c:v>14.675</c:v>
                </c:pt>
                <c:pt idx="294">
                  <c:v>14.725</c:v>
                </c:pt>
                <c:pt idx="295">
                  <c:v>14.775</c:v>
                </c:pt>
                <c:pt idx="296">
                  <c:v>14.825</c:v>
                </c:pt>
                <c:pt idx="297">
                  <c:v>14.875</c:v>
                </c:pt>
                <c:pt idx="298">
                  <c:v>14.925</c:v>
                </c:pt>
                <c:pt idx="299">
                  <c:v>14.975</c:v>
                </c:pt>
                <c:pt idx="300">
                  <c:v>15.025</c:v>
                </c:pt>
                <c:pt idx="301">
                  <c:v>15.075</c:v>
                </c:pt>
                <c:pt idx="302">
                  <c:v>15.125</c:v>
                </c:pt>
                <c:pt idx="303">
                  <c:v>15.175</c:v>
                </c:pt>
                <c:pt idx="304">
                  <c:v>15.225</c:v>
                </c:pt>
                <c:pt idx="305">
                  <c:v>15.275</c:v>
                </c:pt>
                <c:pt idx="306">
                  <c:v>15.325</c:v>
                </c:pt>
                <c:pt idx="307">
                  <c:v>15.375</c:v>
                </c:pt>
                <c:pt idx="308">
                  <c:v>15.425</c:v>
                </c:pt>
                <c:pt idx="309">
                  <c:v>15.475</c:v>
                </c:pt>
                <c:pt idx="310">
                  <c:v>15.525</c:v>
                </c:pt>
                <c:pt idx="311">
                  <c:v>15.575</c:v>
                </c:pt>
                <c:pt idx="312">
                  <c:v>15.625</c:v>
                </c:pt>
                <c:pt idx="313">
                  <c:v>15.675</c:v>
                </c:pt>
                <c:pt idx="314">
                  <c:v>15.725</c:v>
                </c:pt>
                <c:pt idx="315">
                  <c:v>15.775</c:v>
                </c:pt>
                <c:pt idx="316">
                  <c:v>15.825</c:v>
                </c:pt>
                <c:pt idx="317">
                  <c:v>15.875</c:v>
                </c:pt>
                <c:pt idx="318">
                  <c:v>15.925</c:v>
                </c:pt>
                <c:pt idx="319">
                  <c:v>15.975</c:v>
                </c:pt>
                <c:pt idx="320">
                  <c:v>16.025</c:v>
                </c:pt>
                <c:pt idx="321">
                  <c:v>16.075</c:v>
                </c:pt>
                <c:pt idx="322">
                  <c:v>16.125</c:v>
                </c:pt>
                <c:pt idx="323">
                  <c:v>16.175</c:v>
                </c:pt>
                <c:pt idx="324">
                  <c:v>16.225</c:v>
                </c:pt>
                <c:pt idx="325">
                  <c:v>16.275</c:v>
                </c:pt>
                <c:pt idx="326">
                  <c:v>16.325</c:v>
                </c:pt>
                <c:pt idx="327">
                  <c:v>16.375</c:v>
                </c:pt>
                <c:pt idx="328">
                  <c:v>16.425</c:v>
                </c:pt>
                <c:pt idx="329">
                  <c:v>16.475</c:v>
                </c:pt>
                <c:pt idx="330">
                  <c:v>16.525</c:v>
                </c:pt>
                <c:pt idx="331">
                  <c:v>16.575</c:v>
                </c:pt>
                <c:pt idx="332">
                  <c:v>16.625</c:v>
                </c:pt>
                <c:pt idx="333">
                  <c:v>16.675</c:v>
                </c:pt>
                <c:pt idx="334">
                  <c:v>16.725</c:v>
                </c:pt>
                <c:pt idx="335">
                  <c:v>16.775</c:v>
                </c:pt>
                <c:pt idx="336">
                  <c:v>16.825</c:v>
                </c:pt>
                <c:pt idx="337">
                  <c:v>16.875</c:v>
                </c:pt>
                <c:pt idx="338">
                  <c:v>16.925</c:v>
                </c:pt>
                <c:pt idx="339">
                  <c:v>16.975</c:v>
                </c:pt>
                <c:pt idx="340">
                  <c:v>17.025</c:v>
                </c:pt>
                <c:pt idx="341">
                  <c:v>17.075</c:v>
                </c:pt>
                <c:pt idx="342">
                  <c:v>17.125</c:v>
                </c:pt>
                <c:pt idx="343">
                  <c:v>17.175</c:v>
                </c:pt>
                <c:pt idx="344">
                  <c:v>17.225</c:v>
                </c:pt>
                <c:pt idx="345">
                  <c:v>17.275</c:v>
                </c:pt>
                <c:pt idx="346">
                  <c:v>17.325</c:v>
                </c:pt>
                <c:pt idx="347">
                  <c:v>17.375</c:v>
                </c:pt>
                <c:pt idx="348">
                  <c:v>17.425</c:v>
                </c:pt>
                <c:pt idx="349">
                  <c:v>17.475</c:v>
                </c:pt>
                <c:pt idx="350">
                  <c:v>17.525</c:v>
                </c:pt>
                <c:pt idx="351">
                  <c:v>17.575</c:v>
                </c:pt>
                <c:pt idx="352">
                  <c:v>17.625</c:v>
                </c:pt>
                <c:pt idx="353">
                  <c:v>17.675</c:v>
                </c:pt>
                <c:pt idx="354">
                  <c:v>17.725</c:v>
                </c:pt>
                <c:pt idx="355">
                  <c:v>17.775</c:v>
                </c:pt>
                <c:pt idx="356">
                  <c:v>17.825</c:v>
                </c:pt>
                <c:pt idx="357">
                  <c:v>17.875</c:v>
                </c:pt>
                <c:pt idx="358">
                  <c:v>17.925</c:v>
                </c:pt>
                <c:pt idx="359">
                  <c:v>17.975</c:v>
                </c:pt>
                <c:pt idx="360">
                  <c:v>18.025</c:v>
                </c:pt>
                <c:pt idx="361">
                  <c:v>18.075</c:v>
                </c:pt>
                <c:pt idx="362">
                  <c:v>18.125</c:v>
                </c:pt>
                <c:pt idx="363">
                  <c:v>18.175</c:v>
                </c:pt>
                <c:pt idx="364">
                  <c:v>18.225</c:v>
                </c:pt>
                <c:pt idx="365">
                  <c:v>18.275</c:v>
                </c:pt>
                <c:pt idx="366">
                  <c:v>18.325</c:v>
                </c:pt>
                <c:pt idx="367">
                  <c:v>18.375</c:v>
                </c:pt>
                <c:pt idx="368">
                  <c:v>18.425</c:v>
                </c:pt>
                <c:pt idx="369">
                  <c:v>18.475</c:v>
                </c:pt>
                <c:pt idx="370">
                  <c:v>18.525</c:v>
                </c:pt>
                <c:pt idx="371">
                  <c:v>18.575</c:v>
                </c:pt>
                <c:pt idx="372">
                  <c:v>18.625</c:v>
                </c:pt>
                <c:pt idx="373">
                  <c:v>18.675</c:v>
                </c:pt>
                <c:pt idx="374">
                  <c:v>18.725</c:v>
                </c:pt>
                <c:pt idx="375">
                  <c:v>18.775</c:v>
                </c:pt>
                <c:pt idx="376">
                  <c:v>18.825</c:v>
                </c:pt>
                <c:pt idx="377">
                  <c:v>18.875</c:v>
                </c:pt>
                <c:pt idx="378">
                  <c:v>18.925</c:v>
                </c:pt>
                <c:pt idx="379">
                  <c:v>18.975</c:v>
                </c:pt>
                <c:pt idx="380">
                  <c:v>19.025</c:v>
                </c:pt>
                <c:pt idx="381">
                  <c:v>19.075</c:v>
                </c:pt>
                <c:pt idx="382">
                  <c:v>19.125</c:v>
                </c:pt>
                <c:pt idx="383">
                  <c:v>19.175</c:v>
                </c:pt>
                <c:pt idx="384">
                  <c:v>19.225</c:v>
                </c:pt>
                <c:pt idx="385">
                  <c:v>19.275</c:v>
                </c:pt>
                <c:pt idx="386">
                  <c:v>19.325</c:v>
                </c:pt>
                <c:pt idx="387">
                  <c:v>19.375</c:v>
                </c:pt>
                <c:pt idx="388">
                  <c:v>19.425</c:v>
                </c:pt>
                <c:pt idx="389">
                  <c:v>19.475</c:v>
                </c:pt>
                <c:pt idx="390">
                  <c:v>19.525</c:v>
                </c:pt>
                <c:pt idx="391">
                  <c:v>19.575</c:v>
                </c:pt>
                <c:pt idx="392">
                  <c:v>19.625</c:v>
                </c:pt>
                <c:pt idx="393">
                  <c:v>19.675</c:v>
                </c:pt>
                <c:pt idx="394">
                  <c:v>19.725</c:v>
                </c:pt>
                <c:pt idx="395">
                  <c:v>19.775</c:v>
                </c:pt>
                <c:pt idx="396">
                  <c:v>19.825</c:v>
                </c:pt>
                <c:pt idx="397">
                  <c:v>19.875</c:v>
                </c:pt>
                <c:pt idx="398">
                  <c:v>19.925</c:v>
                </c:pt>
                <c:pt idx="399">
                  <c:v>19.975</c:v>
                </c:pt>
                <c:pt idx="400">
                  <c:v>20.025</c:v>
                </c:pt>
                <c:pt idx="401">
                  <c:v>20.075</c:v>
                </c:pt>
                <c:pt idx="402">
                  <c:v>20.125</c:v>
                </c:pt>
                <c:pt idx="403">
                  <c:v>20.175</c:v>
                </c:pt>
                <c:pt idx="404">
                  <c:v>20.225</c:v>
                </c:pt>
                <c:pt idx="405">
                  <c:v>20.275</c:v>
                </c:pt>
                <c:pt idx="406">
                  <c:v>20.325</c:v>
                </c:pt>
                <c:pt idx="407">
                  <c:v>20.375</c:v>
                </c:pt>
                <c:pt idx="408">
                  <c:v>20.425</c:v>
                </c:pt>
                <c:pt idx="409">
                  <c:v>20.475</c:v>
                </c:pt>
                <c:pt idx="410">
                  <c:v>20.525</c:v>
                </c:pt>
                <c:pt idx="411">
                  <c:v>20.575</c:v>
                </c:pt>
                <c:pt idx="412">
                  <c:v>20.625</c:v>
                </c:pt>
                <c:pt idx="413">
                  <c:v>20.675</c:v>
                </c:pt>
                <c:pt idx="414">
                  <c:v>20.725</c:v>
                </c:pt>
                <c:pt idx="415">
                  <c:v>20.775</c:v>
                </c:pt>
                <c:pt idx="416">
                  <c:v>20.825</c:v>
                </c:pt>
                <c:pt idx="417">
                  <c:v>20.875</c:v>
                </c:pt>
                <c:pt idx="418">
                  <c:v>20.925</c:v>
                </c:pt>
                <c:pt idx="419">
                  <c:v>20.975</c:v>
                </c:pt>
                <c:pt idx="420">
                  <c:v>21.025</c:v>
                </c:pt>
                <c:pt idx="421">
                  <c:v>21.075</c:v>
                </c:pt>
                <c:pt idx="422">
                  <c:v>21.125</c:v>
                </c:pt>
                <c:pt idx="423">
                  <c:v>21.175</c:v>
                </c:pt>
                <c:pt idx="424">
                  <c:v>21.225</c:v>
                </c:pt>
                <c:pt idx="425">
                  <c:v>21.275</c:v>
                </c:pt>
                <c:pt idx="426">
                  <c:v>21.325</c:v>
                </c:pt>
                <c:pt idx="427">
                  <c:v>21.375</c:v>
                </c:pt>
                <c:pt idx="428">
                  <c:v>21.425</c:v>
                </c:pt>
                <c:pt idx="429">
                  <c:v>21.475</c:v>
                </c:pt>
                <c:pt idx="430">
                  <c:v>21.525</c:v>
                </c:pt>
                <c:pt idx="431">
                  <c:v>21.575</c:v>
                </c:pt>
                <c:pt idx="432">
                  <c:v>21.625</c:v>
                </c:pt>
                <c:pt idx="433">
                  <c:v>21.675</c:v>
                </c:pt>
                <c:pt idx="434">
                  <c:v>21.725</c:v>
                </c:pt>
                <c:pt idx="435">
                  <c:v>21.775</c:v>
                </c:pt>
                <c:pt idx="436">
                  <c:v>21.825</c:v>
                </c:pt>
                <c:pt idx="437">
                  <c:v>21.875</c:v>
                </c:pt>
                <c:pt idx="438">
                  <c:v>21.925</c:v>
                </c:pt>
                <c:pt idx="439">
                  <c:v>21.975</c:v>
                </c:pt>
                <c:pt idx="440">
                  <c:v>22.025</c:v>
                </c:pt>
                <c:pt idx="441">
                  <c:v>22.075</c:v>
                </c:pt>
                <c:pt idx="442">
                  <c:v>22.125</c:v>
                </c:pt>
                <c:pt idx="443">
                  <c:v>22.175</c:v>
                </c:pt>
                <c:pt idx="444">
                  <c:v>22.225</c:v>
                </c:pt>
                <c:pt idx="445">
                  <c:v>22.275</c:v>
                </c:pt>
                <c:pt idx="446">
                  <c:v>22.325</c:v>
                </c:pt>
                <c:pt idx="447">
                  <c:v>22.375</c:v>
                </c:pt>
                <c:pt idx="448">
                  <c:v>22.425</c:v>
                </c:pt>
                <c:pt idx="449">
                  <c:v>22.475</c:v>
                </c:pt>
                <c:pt idx="450">
                  <c:v>22.525</c:v>
                </c:pt>
                <c:pt idx="451">
                  <c:v>22.575</c:v>
                </c:pt>
                <c:pt idx="452">
                  <c:v>22.625</c:v>
                </c:pt>
                <c:pt idx="453">
                  <c:v>22.675</c:v>
                </c:pt>
                <c:pt idx="454">
                  <c:v>22.725</c:v>
                </c:pt>
                <c:pt idx="455">
                  <c:v>22.775</c:v>
                </c:pt>
                <c:pt idx="456">
                  <c:v>22.825</c:v>
                </c:pt>
                <c:pt idx="457">
                  <c:v>22.875</c:v>
                </c:pt>
                <c:pt idx="458">
                  <c:v>22.925</c:v>
                </c:pt>
                <c:pt idx="459">
                  <c:v>22.975</c:v>
                </c:pt>
                <c:pt idx="460">
                  <c:v>23.025</c:v>
                </c:pt>
                <c:pt idx="461">
                  <c:v>23.075</c:v>
                </c:pt>
                <c:pt idx="462">
                  <c:v>23.125</c:v>
                </c:pt>
                <c:pt idx="463">
                  <c:v>23.175</c:v>
                </c:pt>
                <c:pt idx="464">
                  <c:v>23.225</c:v>
                </c:pt>
                <c:pt idx="465">
                  <c:v>23.275</c:v>
                </c:pt>
                <c:pt idx="466">
                  <c:v>23.325</c:v>
                </c:pt>
                <c:pt idx="467">
                  <c:v>23.375</c:v>
                </c:pt>
                <c:pt idx="468">
                  <c:v>23.425</c:v>
                </c:pt>
                <c:pt idx="469">
                  <c:v>23.475</c:v>
                </c:pt>
                <c:pt idx="470">
                  <c:v>23.525</c:v>
                </c:pt>
                <c:pt idx="471">
                  <c:v>23.575</c:v>
                </c:pt>
                <c:pt idx="472">
                  <c:v>23.625</c:v>
                </c:pt>
                <c:pt idx="473">
                  <c:v>23.675</c:v>
                </c:pt>
                <c:pt idx="474">
                  <c:v>23.725</c:v>
                </c:pt>
                <c:pt idx="475">
                  <c:v>23.775</c:v>
                </c:pt>
                <c:pt idx="476">
                  <c:v>23.825</c:v>
                </c:pt>
                <c:pt idx="477">
                  <c:v>23.875</c:v>
                </c:pt>
                <c:pt idx="478">
                  <c:v>23.925</c:v>
                </c:pt>
                <c:pt idx="479">
                  <c:v>23.975</c:v>
                </c:pt>
                <c:pt idx="480">
                  <c:v>24.025</c:v>
                </c:pt>
                <c:pt idx="481">
                  <c:v>24.075</c:v>
                </c:pt>
                <c:pt idx="482">
                  <c:v>24.125</c:v>
                </c:pt>
                <c:pt idx="483">
                  <c:v>24.175</c:v>
                </c:pt>
                <c:pt idx="484">
                  <c:v>24.225</c:v>
                </c:pt>
                <c:pt idx="485">
                  <c:v>24.275</c:v>
                </c:pt>
                <c:pt idx="486">
                  <c:v>24.325</c:v>
                </c:pt>
                <c:pt idx="487">
                  <c:v>24.375</c:v>
                </c:pt>
                <c:pt idx="488">
                  <c:v>24.425</c:v>
                </c:pt>
                <c:pt idx="489">
                  <c:v>24.475</c:v>
                </c:pt>
                <c:pt idx="490">
                  <c:v>24.525</c:v>
                </c:pt>
              </c:numCache>
            </c:numRef>
          </c:xVal>
          <c:yVal>
            <c:numRef>
              <c:f>MD!$AM$2:$AM$492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0.00063229773</c:v>
                </c:pt>
                <c:pt idx="29">
                  <c:v>0.013037097</c:v>
                </c:pt>
                <c:pt idx="30">
                  <c:v>0.078848814</c:v>
                </c:pt>
                <c:pt idx="31">
                  <c:v>0.30048754</c:v>
                </c:pt>
                <c:pt idx="32">
                  <c:v>0.7129063</c:v>
                </c:pt>
                <c:pt idx="33">
                  <c:v>1.1672672</c:v>
                </c:pt>
                <c:pt idx="34">
                  <c:v>1.4736642</c:v>
                </c:pt>
                <c:pt idx="35">
                  <c:v>1.5496707</c:v>
                </c:pt>
                <c:pt idx="36">
                  <c:v>1.4302441</c:v>
                </c:pt>
                <c:pt idx="37">
                  <c:v>1.2283514</c:v>
                </c:pt>
                <c:pt idx="38">
                  <c:v>1.0026772</c:v>
                </c:pt>
                <c:pt idx="39">
                  <c:v>0.78434667</c:v>
                </c:pt>
                <c:pt idx="40">
                  <c:v>0.61577969</c:v>
                </c:pt>
                <c:pt idx="41">
                  <c:v>0.48241462</c:v>
                </c:pt>
                <c:pt idx="42">
                  <c:v>0.38176129</c:v>
                </c:pt>
                <c:pt idx="43">
                  <c:v>0.30788259</c:v>
                </c:pt>
                <c:pt idx="44">
                  <c:v>0.25800911</c:v>
                </c:pt>
                <c:pt idx="45">
                  <c:v>0.2241048</c:v>
                </c:pt>
                <c:pt idx="46">
                  <c:v>0.1989578</c:v>
                </c:pt>
                <c:pt idx="47">
                  <c:v>0.18708885</c:v>
                </c:pt>
                <c:pt idx="48">
                  <c:v>0.1817757</c:v>
                </c:pt>
                <c:pt idx="49">
                  <c:v>0.19527533</c:v>
                </c:pt>
                <c:pt idx="50">
                  <c:v>0.21573899</c:v>
                </c:pt>
                <c:pt idx="51">
                  <c:v>0.25057121</c:v>
                </c:pt>
                <c:pt idx="52">
                  <c:v>0.29474694</c:v>
                </c:pt>
                <c:pt idx="53">
                  <c:v>0.35570265</c:v>
                </c:pt>
                <c:pt idx="54">
                  <c:v>0.43188026</c:v>
                </c:pt>
                <c:pt idx="55">
                  <c:v>0.51348152</c:v>
                </c:pt>
                <c:pt idx="56">
                  <c:v>0.62392507</c:v>
                </c:pt>
                <c:pt idx="57">
                  <c:v>0.74107173</c:v>
                </c:pt>
                <c:pt idx="58">
                  <c:v>0.87118149</c:v>
                </c:pt>
                <c:pt idx="59">
                  <c:v>1.0249323</c:v>
                </c:pt>
                <c:pt idx="60">
                  <c:v>1.175371</c:v>
                </c:pt>
                <c:pt idx="61">
                  <c:v>1.3255616</c:v>
                </c:pt>
                <c:pt idx="62">
                  <c:v>1.4370965</c:v>
                </c:pt>
                <c:pt idx="63">
                  <c:v>1.5149274</c:v>
                </c:pt>
                <c:pt idx="64">
                  <c:v>1.5617913</c:v>
                </c:pt>
                <c:pt idx="65">
                  <c:v>1.5552554</c:v>
                </c:pt>
                <c:pt idx="66">
                  <c:v>1.5169409</c:v>
                </c:pt>
                <c:pt idx="67">
                  <c:v>1.46746</c:v>
                </c:pt>
                <c:pt idx="68">
                  <c:v>1.4076633</c:v>
                </c:pt>
                <c:pt idx="69">
                  <c:v>1.3551126</c:v>
                </c:pt>
                <c:pt idx="70">
                  <c:v>1.2850316</c:v>
                </c:pt>
                <c:pt idx="71">
                  <c:v>1.2229259</c:v>
                </c:pt>
                <c:pt idx="72">
                  <c:v>1.1679266</c:v>
                </c:pt>
                <c:pt idx="73">
                  <c:v>1.1139955</c:v>
                </c:pt>
                <c:pt idx="74">
                  <c:v>1.0743135</c:v>
                </c:pt>
                <c:pt idx="75">
                  <c:v>1.0330036</c:v>
                </c:pt>
                <c:pt idx="76">
                  <c:v>1.0036365</c:v>
                </c:pt>
                <c:pt idx="77">
                  <c:v>0.98687385</c:v>
                </c:pt>
                <c:pt idx="78">
                  <c:v>0.97008112</c:v>
                </c:pt>
                <c:pt idx="79">
                  <c:v>0.96465283</c:v>
                </c:pt>
                <c:pt idx="80">
                  <c:v>0.96175094</c:v>
                </c:pt>
                <c:pt idx="81">
                  <c:v>0.96260834</c:v>
                </c:pt>
                <c:pt idx="82">
                  <c:v>0.9612005</c:v>
                </c:pt>
                <c:pt idx="83">
                  <c:v>0.95914831</c:v>
                </c:pt>
                <c:pt idx="84">
                  <c:v>0.96103642</c:v>
                </c:pt>
                <c:pt idx="85">
                  <c:v>0.95729877</c:v>
                </c:pt>
                <c:pt idx="86">
                  <c:v>0.95884249</c:v>
                </c:pt>
                <c:pt idx="87">
                  <c:v>0.95451661</c:v>
                </c:pt>
                <c:pt idx="88">
                  <c:v>0.95160675</c:v>
                </c:pt>
                <c:pt idx="89">
                  <c:v>0.95188111</c:v>
                </c:pt>
                <c:pt idx="90">
                  <c:v>0.94939706</c:v>
                </c:pt>
                <c:pt idx="91">
                  <c:v>0.94650922</c:v>
                </c:pt>
                <c:pt idx="92">
                  <c:v>0.95241818</c:v>
                </c:pt>
                <c:pt idx="93">
                  <c:v>0.95532235</c:v>
                </c:pt>
                <c:pt idx="94">
                  <c:v>0.95717468</c:v>
                </c:pt>
                <c:pt idx="95">
                  <c:v>0.96063448</c:v>
                </c:pt>
                <c:pt idx="96">
                  <c:v>0.96667909</c:v>
                </c:pt>
                <c:pt idx="97">
                  <c:v>0.96726521</c:v>
                </c:pt>
                <c:pt idx="98">
                  <c:v>0.97592465</c:v>
                </c:pt>
                <c:pt idx="99">
                  <c:v>0.98189656</c:v>
                </c:pt>
                <c:pt idx="100">
                  <c:v>0.98925077</c:v>
                </c:pt>
                <c:pt idx="101">
                  <c:v>0.99670606</c:v>
                </c:pt>
                <c:pt idx="102">
                  <c:v>1.0026125</c:v>
                </c:pt>
                <c:pt idx="103">
                  <c:v>1.0056432</c:v>
                </c:pt>
                <c:pt idx="104">
                  <c:v>1.0091144</c:v>
                </c:pt>
                <c:pt idx="105">
                  <c:v>1.0129535</c:v>
                </c:pt>
                <c:pt idx="106">
                  <c:v>1.0121078</c:v>
                </c:pt>
                <c:pt idx="107">
                  <c:v>1.0155541</c:v>
                </c:pt>
                <c:pt idx="108">
                  <c:v>1.0203242</c:v>
                </c:pt>
                <c:pt idx="109">
                  <c:v>1.0180033</c:v>
                </c:pt>
                <c:pt idx="110">
                  <c:v>1.0187802</c:v>
                </c:pt>
                <c:pt idx="111">
                  <c:v>1.0131052</c:v>
                </c:pt>
                <c:pt idx="112">
                  <c:v>1.0107201</c:v>
                </c:pt>
                <c:pt idx="113">
                  <c:v>1.006866</c:v>
                </c:pt>
                <c:pt idx="114">
                  <c:v>0.99963709</c:v>
                </c:pt>
                <c:pt idx="115">
                  <c:v>0.99598887</c:v>
                </c:pt>
                <c:pt idx="116">
                  <c:v>0.98820031</c:v>
                </c:pt>
                <c:pt idx="117">
                  <c:v>0.98653411</c:v>
                </c:pt>
                <c:pt idx="118">
                  <c:v>0.98076999</c:v>
                </c:pt>
                <c:pt idx="119">
                  <c:v>0.97427515</c:v>
                </c:pt>
                <c:pt idx="120">
                  <c:v>0.97211077</c:v>
                </c:pt>
                <c:pt idx="121">
                  <c:v>0.97082786</c:v>
                </c:pt>
                <c:pt idx="122">
                  <c:v>0.96588219</c:v>
                </c:pt>
                <c:pt idx="123">
                  <c:v>0.96174934</c:v>
                </c:pt>
                <c:pt idx="124">
                  <c:v>0.95972661</c:v>
                </c:pt>
                <c:pt idx="125">
                  <c:v>0.9622348</c:v>
                </c:pt>
                <c:pt idx="126">
                  <c:v>0.9630006</c:v>
                </c:pt>
                <c:pt idx="127">
                  <c:v>0.9679638</c:v>
                </c:pt>
                <c:pt idx="128">
                  <c:v>0.96874313</c:v>
                </c:pt>
                <c:pt idx="129">
                  <c:v>0.97290209</c:v>
                </c:pt>
                <c:pt idx="130">
                  <c:v>0.97731104</c:v>
                </c:pt>
                <c:pt idx="131">
                  <c:v>0.97678932</c:v>
                </c:pt>
                <c:pt idx="132">
                  <c:v>0.9796425</c:v>
                </c:pt>
                <c:pt idx="133">
                  <c:v>0.98355313</c:v>
                </c:pt>
                <c:pt idx="134">
                  <c:v>0.9876835</c:v>
                </c:pt>
                <c:pt idx="135">
                  <c:v>0.99278045</c:v>
                </c:pt>
                <c:pt idx="136">
                  <c:v>0.99341024</c:v>
                </c:pt>
                <c:pt idx="137">
                  <c:v>0.99644061</c:v>
                </c:pt>
                <c:pt idx="138">
                  <c:v>1.0039218</c:v>
                </c:pt>
                <c:pt idx="139">
                  <c:v>1.00387</c:v>
                </c:pt>
                <c:pt idx="140">
                  <c:v>1.0067407</c:v>
                </c:pt>
                <c:pt idx="141">
                  <c:v>1.0087517</c:v>
                </c:pt>
                <c:pt idx="142">
                  <c:v>1.0125018</c:v>
                </c:pt>
                <c:pt idx="143">
                  <c:v>1.0124062</c:v>
                </c:pt>
                <c:pt idx="144">
                  <c:v>1.0126702</c:v>
                </c:pt>
                <c:pt idx="145">
                  <c:v>1.013859</c:v>
                </c:pt>
                <c:pt idx="146">
                  <c:v>1.0171727</c:v>
                </c:pt>
                <c:pt idx="147">
                  <c:v>1.0181275</c:v>
                </c:pt>
                <c:pt idx="148">
                  <c:v>1.0182616</c:v>
                </c:pt>
                <c:pt idx="149">
                  <c:v>1.019876</c:v>
                </c:pt>
                <c:pt idx="150">
                  <c:v>1.0212506</c:v>
                </c:pt>
                <c:pt idx="151">
                  <c:v>1.0149147</c:v>
                </c:pt>
                <c:pt idx="152">
                  <c:v>1.0154302</c:v>
                </c:pt>
                <c:pt idx="153">
                  <c:v>1.0127787</c:v>
                </c:pt>
                <c:pt idx="154">
                  <c:v>1.0108109</c:v>
                </c:pt>
                <c:pt idx="155">
                  <c:v>1.0086842</c:v>
                </c:pt>
                <c:pt idx="156">
                  <c:v>1.0080961</c:v>
                </c:pt>
                <c:pt idx="157">
                  <c:v>1.0065533</c:v>
                </c:pt>
                <c:pt idx="158">
                  <c:v>1.0031365</c:v>
                </c:pt>
                <c:pt idx="159">
                  <c:v>0.99833483</c:v>
                </c:pt>
                <c:pt idx="160">
                  <c:v>1.0004094</c:v>
                </c:pt>
                <c:pt idx="161">
                  <c:v>0.99587072</c:v>
                </c:pt>
                <c:pt idx="162">
                  <c:v>0.99553687</c:v>
                </c:pt>
                <c:pt idx="163">
                  <c:v>0.99141299</c:v>
                </c:pt>
                <c:pt idx="164">
                  <c:v>0.99223977</c:v>
                </c:pt>
                <c:pt idx="165">
                  <c:v>0.98950707</c:v>
                </c:pt>
                <c:pt idx="166">
                  <c:v>0.98820148</c:v>
                </c:pt>
                <c:pt idx="167">
                  <c:v>0.9870811</c:v>
                </c:pt>
                <c:pt idx="168">
                  <c:v>0.9876147</c:v>
                </c:pt>
                <c:pt idx="169">
                  <c:v>0.98791426</c:v>
                </c:pt>
                <c:pt idx="170">
                  <c:v>0.98651512</c:v>
                </c:pt>
                <c:pt idx="171">
                  <c:v>0.98743071</c:v>
                </c:pt>
                <c:pt idx="172">
                  <c:v>0.98611234</c:v>
                </c:pt>
                <c:pt idx="173">
                  <c:v>0.98701387</c:v>
                </c:pt>
                <c:pt idx="174">
                  <c:v>0.98824095</c:v>
                </c:pt>
                <c:pt idx="175">
                  <c:v>0.98953371</c:v>
                </c:pt>
                <c:pt idx="176">
                  <c:v>0.98885437</c:v>
                </c:pt>
                <c:pt idx="177">
                  <c:v>0.99154328</c:v>
                </c:pt>
                <c:pt idx="178">
                  <c:v>0.99149292</c:v>
                </c:pt>
                <c:pt idx="179">
                  <c:v>0.99017505</c:v>
                </c:pt>
                <c:pt idx="180">
                  <c:v>0.99248117</c:v>
                </c:pt>
                <c:pt idx="181">
                  <c:v>0.9935384</c:v>
                </c:pt>
                <c:pt idx="182">
                  <c:v>0.99564559</c:v>
                </c:pt>
                <c:pt idx="183">
                  <c:v>0.99690614</c:v>
                </c:pt>
                <c:pt idx="184">
                  <c:v>0.99411428</c:v>
                </c:pt>
                <c:pt idx="185">
                  <c:v>0.99425531</c:v>
                </c:pt>
                <c:pt idx="186">
                  <c:v>0.99887594</c:v>
                </c:pt>
                <c:pt idx="187">
                  <c:v>0.99942393</c:v>
                </c:pt>
                <c:pt idx="188">
                  <c:v>0.99891334</c:v>
                </c:pt>
                <c:pt idx="189">
                  <c:v>0.99859317</c:v>
                </c:pt>
                <c:pt idx="190">
                  <c:v>1.0004118</c:v>
                </c:pt>
                <c:pt idx="191">
                  <c:v>0.99670935</c:v>
                </c:pt>
                <c:pt idx="192">
                  <c:v>0.99987879</c:v>
                </c:pt>
                <c:pt idx="193">
                  <c:v>0.99852035</c:v>
                </c:pt>
                <c:pt idx="194">
                  <c:v>1.000716</c:v>
                </c:pt>
                <c:pt idx="195">
                  <c:v>0.99997326</c:v>
                </c:pt>
                <c:pt idx="196">
                  <c:v>0.99778502</c:v>
                </c:pt>
                <c:pt idx="197">
                  <c:v>0.99839063</c:v>
                </c:pt>
                <c:pt idx="198">
                  <c:v>0.99725317</c:v>
                </c:pt>
                <c:pt idx="199">
                  <c:v>0.99861983</c:v>
                </c:pt>
                <c:pt idx="200">
                  <c:v>0.99859611</c:v>
                </c:pt>
                <c:pt idx="201">
                  <c:v>0.99838913</c:v>
                </c:pt>
                <c:pt idx="202">
                  <c:v>0.99869657</c:v>
                </c:pt>
                <c:pt idx="203">
                  <c:v>0.99638148</c:v>
                </c:pt>
                <c:pt idx="204">
                  <c:v>0.99730257</c:v>
                </c:pt>
                <c:pt idx="205">
                  <c:v>0.99974179</c:v>
                </c:pt>
                <c:pt idx="206">
                  <c:v>0.99585378</c:v>
                </c:pt>
                <c:pt idx="207">
                  <c:v>0.99732167</c:v>
                </c:pt>
                <c:pt idx="208">
                  <c:v>0.9974118</c:v>
                </c:pt>
                <c:pt idx="209">
                  <c:v>0.99783774</c:v>
                </c:pt>
                <c:pt idx="210">
                  <c:v>0.99756572</c:v>
                </c:pt>
                <c:pt idx="211">
                  <c:v>0.99904947</c:v>
                </c:pt>
                <c:pt idx="212">
                  <c:v>0.99761367</c:v>
                </c:pt>
                <c:pt idx="213">
                  <c:v>0.99604103</c:v>
                </c:pt>
                <c:pt idx="214">
                  <c:v>0.99727837</c:v>
                </c:pt>
                <c:pt idx="215">
                  <c:v>0.99864493</c:v>
                </c:pt>
                <c:pt idx="216">
                  <c:v>0.99769955</c:v>
                </c:pt>
                <c:pt idx="217">
                  <c:v>0.9970688</c:v>
                </c:pt>
                <c:pt idx="218">
                  <c:v>0.99797249</c:v>
                </c:pt>
                <c:pt idx="219">
                  <c:v>0.99919727</c:v>
                </c:pt>
                <c:pt idx="220">
                  <c:v>0.99702279</c:v>
                </c:pt>
                <c:pt idx="221">
                  <c:v>0.99860286</c:v>
                </c:pt>
                <c:pt idx="222">
                  <c:v>0.99928061</c:v>
                </c:pt>
                <c:pt idx="223">
                  <c:v>0.99819488</c:v>
                </c:pt>
                <c:pt idx="224">
                  <c:v>0.99877572</c:v>
                </c:pt>
                <c:pt idx="225">
                  <c:v>0.99811339</c:v>
                </c:pt>
                <c:pt idx="226">
                  <c:v>0.99918936</c:v>
                </c:pt>
                <c:pt idx="227">
                  <c:v>0.99882045</c:v>
                </c:pt>
                <c:pt idx="228">
                  <c:v>0.99934523</c:v>
                </c:pt>
                <c:pt idx="229">
                  <c:v>0.99982562</c:v>
                </c:pt>
                <c:pt idx="230">
                  <c:v>0.99928551</c:v>
                </c:pt>
                <c:pt idx="231">
                  <c:v>0.99896831</c:v>
                </c:pt>
                <c:pt idx="232">
                  <c:v>1.0000395</c:v>
                </c:pt>
                <c:pt idx="233">
                  <c:v>0.99900144</c:v>
                </c:pt>
                <c:pt idx="234">
                  <c:v>0.99926408</c:v>
                </c:pt>
                <c:pt idx="235">
                  <c:v>0.99778485</c:v>
                </c:pt>
                <c:pt idx="236">
                  <c:v>0.99890429</c:v>
                </c:pt>
                <c:pt idx="237">
                  <c:v>0.99802352</c:v>
                </c:pt>
                <c:pt idx="238">
                  <c:v>0.99798669</c:v>
                </c:pt>
                <c:pt idx="239">
                  <c:v>0.99637646</c:v>
                </c:pt>
                <c:pt idx="240">
                  <c:v>0.99786944</c:v>
                </c:pt>
                <c:pt idx="241">
                  <c:v>0.9985847</c:v>
                </c:pt>
                <c:pt idx="242">
                  <c:v>0.9980252</c:v>
                </c:pt>
                <c:pt idx="243">
                  <c:v>0.99826328</c:v>
                </c:pt>
                <c:pt idx="244">
                  <c:v>0.99782912</c:v>
                </c:pt>
                <c:pt idx="245">
                  <c:v>0.99663993</c:v>
                </c:pt>
                <c:pt idx="246">
                  <c:v>0.99809965</c:v>
                </c:pt>
                <c:pt idx="247">
                  <c:v>0.99684473</c:v>
                </c:pt>
                <c:pt idx="248">
                  <c:v>0.99735367</c:v>
                </c:pt>
                <c:pt idx="249">
                  <c:v>0.99785319</c:v>
                </c:pt>
                <c:pt idx="250">
                  <c:v>0.99841118</c:v>
                </c:pt>
                <c:pt idx="251">
                  <c:v>0.99701179</c:v>
                </c:pt>
                <c:pt idx="252">
                  <c:v>0.99703195</c:v>
                </c:pt>
                <c:pt idx="253">
                  <c:v>0.99704691</c:v>
                </c:pt>
                <c:pt idx="254">
                  <c:v>0.99901102</c:v>
                </c:pt>
                <c:pt idx="255">
                  <c:v>0.99608548</c:v>
                </c:pt>
                <c:pt idx="256">
                  <c:v>0.99720449</c:v>
                </c:pt>
                <c:pt idx="257">
                  <c:v>0.99604747</c:v>
                </c:pt>
                <c:pt idx="258">
                  <c:v>0.99717794</c:v>
                </c:pt>
                <c:pt idx="259">
                  <c:v>0.99852074</c:v>
                </c:pt>
                <c:pt idx="260">
                  <c:v>0.99827447</c:v>
                </c:pt>
                <c:pt idx="261">
                  <c:v>0.99786005</c:v>
                </c:pt>
                <c:pt idx="262">
                  <c:v>0.99978838</c:v>
                </c:pt>
                <c:pt idx="263">
                  <c:v>0.99786482</c:v>
                </c:pt>
                <c:pt idx="264">
                  <c:v>0.9992452</c:v>
                </c:pt>
                <c:pt idx="265">
                  <c:v>0.99773965</c:v>
                </c:pt>
                <c:pt idx="266">
                  <c:v>0.99872134</c:v>
                </c:pt>
                <c:pt idx="267">
                  <c:v>0.99925726</c:v>
                </c:pt>
                <c:pt idx="268">
                  <c:v>0.99831327</c:v>
                </c:pt>
                <c:pt idx="269">
                  <c:v>0.99959605</c:v>
                </c:pt>
                <c:pt idx="270">
                  <c:v>0.9991072</c:v>
                </c:pt>
                <c:pt idx="271">
                  <c:v>0.99976577</c:v>
                </c:pt>
                <c:pt idx="272">
                  <c:v>1.0000193</c:v>
                </c:pt>
                <c:pt idx="273">
                  <c:v>0.99901971</c:v>
                </c:pt>
                <c:pt idx="274">
                  <c:v>0.9978507</c:v>
                </c:pt>
                <c:pt idx="275">
                  <c:v>0.99929465</c:v>
                </c:pt>
                <c:pt idx="276">
                  <c:v>0.99733708</c:v>
                </c:pt>
                <c:pt idx="277">
                  <c:v>0.99788636</c:v>
                </c:pt>
                <c:pt idx="278">
                  <c:v>0.99748407</c:v>
                </c:pt>
                <c:pt idx="279">
                  <c:v>0.99757656</c:v>
                </c:pt>
                <c:pt idx="280">
                  <c:v>0.9994956</c:v>
                </c:pt>
                <c:pt idx="281">
                  <c:v>0.99890527</c:v>
                </c:pt>
                <c:pt idx="282">
                  <c:v>0.99653027</c:v>
                </c:pt>
                <c:pt idx="283">
                  <c:v>0.99916205</c:v>
                </c:pt>
                <c:pt idx="284">
                  <c:v>0.99835488</c:v>
                </c:pt>
                <c:pt idx="285">
                  <c:v>0.99802709</c:v>
                </c:pt>
                <c:pt idx="286">
                  <c:v>0.99953161</c:v>
                </c:pt>
                <c:pt idx="287">
                  <c:v>0.99812553</c:v>
                </c:pt>
                <c:pt idx="288">
                  <c:v>0.99781604</c:v>
                </c:pt>
                <c:pt idx="289">
                  <c:v>0.99860619</c:v>
                </c:pt>
                <c:pt idx="290">
                  <c:v>0.9974697</c:v>
                </c:pt>
                <c:pt idx="291">
                  <c:v>1.0005364</c:v>
                </c:pt>
                <c:pt idx="292">
                  <c:v>0.99880324</c:v>
                </c:pt>
                <c:pt idx="293">
                  <c:v>0.99805528</c:v>
                </c:pt>
                <c:pt idx="294">
                  <c:v>0.99929916</c:v>
                </c:pt>
                <c:pt idx="295">
                  <c:v>0.99773742</c:v>
                </c:pt>
                <c:pt idx="296">
                  <c:v>0.99920225</c:v>
                </c:pt>
                <c:pt idx="297">
                  <c:v>0.99898427</c:v>
                </c:pt>
                <c:pt idx="298">
                  <c:v>0.99871114</c:v>
                </c:pt>
                <c:pt idx="299">
                  <c:v>0.99779062</c:v>
                </c:pt>
                <c:pt idx="300">
                  <c:v>0.99783018</c:v>
                </c:pt>
                <c:pt idx="301">
                  <c:v>0.99859305</c:v>
                </c:pt>
                <c:pt idx="302">
                  <c:v>0.9984847</c:v>
                </c:pt>
                <c:pt idx="303">
                  <c:v>0.99881331</c:v>
                </c:pt>
                <c:pt idx="304">
                  <c:v>0.99891665</c:v>
                </c:pt>
                <c:pt idx="305">
                  <c:v>0.99858503</c:v>
                </c:pt>
                <c:pt idx="306">
                  <c:v>0.99844073</c:v>
                </c:pt>
                <c:pt idx="307">
                  <c:v>0.99897093</c:v>
                </c:pt>
                <c:pt idx="308">
                  <c:v>0.99921868</c:v>
                </c:pt>
                <c:pt idx="309">
                  <c:v>0.99991127</c:v>
                </c:pt>
                <c:pt idx="310">
                  <c:v>0.99966039</c:v>
                </c:pt>
                <c:pt idx="311">
                  <c:v>0.99849616</c:v>
                </c:pt>
                <c:pt idx="312">
                  <c:v>0.9988773</c:v>
                </c:pt>
                <c:pt idx="313">
                  <c:v>0.99828316</c:v>
                </c:pt>
                <c:pt idx="314">
                  <c:v>1.0003018</c:v>
                </c:pt>
                <c:pt idx="315">
                  <c:v>1.0001201</c:v>
                </c:pt>
                <c:pt idx="316">
                  <c:v>1.0000157</c:v>
                </c:pt>
                <c:pt idx="317">
                  <c:v>1.000199</c:v>
                </c:pt>
                <c:pt idx="318">
                  <c:v>1.0000464</c:v>
                </c:pt>
                <c:pt idx="319">
                  <c:v>1.0004148</c:v>
                </c:pt>
                <c:pt idx="320">
                  <c:v>0.99891112</c:v>
                </c:pt>
                <c:pt idx="321">
                  <c:v>0.99986582</c:v>
                </c:pt>
                <c:pt idx="322">
                  <c:v>0.99996529</c:v>
                </c:pt>
                <c:pt idx="323">
                  <c:v>0.99954654</c:v>
                </c:pt>
                <c:pt idx="324">
                  <c:v>0.99886697</c:v>
                </c:pt>
                <c:pt idx="325">
                  <c:v>1.000185</c:v>
                </c:pt>
                <c:pt idx="326">
                  <c:v>0.99895685</c:v>
                </c:pt>
                <c:pt idx="327">
                  <c:v>0.99830134</c:v>
                </c:pt>
                <c:pt idx="328">
                  <c:v>0.99760371</c:v>
                </c:pt>
                <c:pt idx="329">
                  <c:v>0.998738</c:v>
                </c:pt>
                <c:pt idx="330">
                  <c:v>0.99887602</c:v>
                </c:pt>
                <c:pt idx="331">
                  <c:v>0.99869253</c:v>
                </c:pt>
                <c:pt idx="332">
                  <c:v>0.99912666</c:v>
                </c:pt>
                <c:pt idx="333">
                  <c:v>0.99846507</c:v>
                </c:pt>
                <c:pt idx="334">
                  <c:v>0.9987274</c:v>
                </c:pt>
                <c:pt idx="335">
                  <c:v>0.99818448</c:v>
                </c:pt>
                <c:pt idx="336">
                  <c:v>0.99855771</c:v>
                </c:pt>
                <c:pt idx="337">
                  <c:v>0.99831587</c:v>
                </c:pt>
                <c:pt idx="338">
                  <c:v>0.99940006</c:v>
                </c:pt>
                <c:pt idx="339">
                  <c:v>0.99937908</c:v>
                </c:pt>
                <c:pt idx="340">
                  <c:v>0.9981918</c:v>
                </c:pt>
                <c:pt idx="341">
                  <c:v>0.99862909</c:v>
                </c:pt>
                <c:pt idx="342">
                  <c:v>0.998733</c:v>
                </c:pt>
                <c:pt idx="343">
                  <c:v>0.99979893</c:v>
                </c:pt>
                <c:pt idx="344">
                  <c:v>0.99924946</c:v>
                </c:pt>
                <c:pt idx="345">
                  <c:v>0.998354</c:v>
                </c:pt>
                <c:pt idx="346">
                  <c:v>0.99852513</c:v>
                </c:pt>
                <c:pt idx="347">
                  <c:v>0.99774247</c:v>
                </c:pt>
                <c:pt idx="348">
                  <c:v>0.99842776</c:v>
                </c:pt>
                <c:pt idx="349">
                  <c:v>0.99846777</c:v>
                </c:pt>
                <c:pt idx="350">
                  <c:v>0.99881448</c:v>
                </c:pt>
                <c:pt idx="351">
                  <c:v>0.99943472</c:v>
                </c:pt>
                <c:pt idx="352">
                  <c:v>1.000355</c:v>
                </c:pt>
                <c:pt idx="353">
                  <c:v>0.99919729</c:v>
                </c:pt>
                <c:pt idx="354">
                  <c:v>1.0002666</c:v>
                </c:pt>
                <c:pt idx="355">
                  <c:v>0.99831858</c:v>
                </c:pt>
                <c:pt idx="356">
                  <c:v>0.99921493</c:v>
                </c:pt>
                <c:pt idx="357">
                  <c:v>1.0001229</c:v>
                </c:pt>
                <c:pt idx="358">
                  <c:v>0.99972756</c:v>
                </c:pt>
                <c:pt idx="359">
                  <c:v>0.9991452</c:v>
                </c:pt>
                <c:pt idx="360">
                  <c:v>0.99905436</c:v>
                </c:pt>
                <c:pt idx="361">
                  <c:v>0.99949729</c:v>
                </c:pt>
                <c:pt idx="362">
                  <c:v>0.99898425</c:v>
                </c:pt>
                <c:pt idx="363">
                  <c:v>0.99968045</c:v>
                </c:pt>
                <c:pt idx="364">
                  <c:v>0.99937</c:v>
                </c:pt>
                <c:pt idx="365">
                  <c:v>0.99972076</c:v>
                </c:pt>
                <c:pt idx="366">
                  <c:v>0.99768398</c:v>
                </c:pt>
                <c:pt idx="367">
                  <c:v>0.9990642</c:v>
                </c:pt>
                <c:pt idx="368">
                  <c:v>0.99909687</c:v>
                </c:pt>
                <c:pt idx="369">
                  <c:v>0.99853047</c:v>
                </c:pt>
                <c:pt idx="370">
                  <c:v>0.99912769</c:v>
                </c:pt>
                <c:pt idx="371">
                  <c:v>0.99885253</c:v>
                </c:pt>
                <c:pt idx="372">
                  <c:v>0.99764495</c:v>
                </c:pt>
                <c:pt idx="373">
                  <c:v>0.99820077</c:v>
                </c:pt>
                <c:pt idx="374">
                  <c:v>0.99835226</c:v>
                </c:pt>
                <c:pt idx="375">
                  <c:v>0.99851216</c:v>
                </c:pt>
                <c:pt idx="376">
                  <c:v>0.99792737</c:v>
                </c:pt>
                <c:pt idx="377">
                  <c:v>0.99957509</c:v>
                </c:pt>
                <c:pt idx="378">
                  <c:v>0.99894635</c:v>
                </c:pt>
                <c:pt idx="379">
                  <c:v>0.9988203</c:v>
                </c:pt>
                <c:pt idx="380">
                  <c:v>0.99917904</c:v>
                </c:pt>
                <c:pt idx="381">
                  <c:v>0.99906734</c:v>
                </c:pt>
                <c:pt idx="382">
                  <c:v>0.99925524</c:v>
                </c:pt>
                <c:pt idx="383">
                  <c:v>1.0004619</c:v>
                </c:pt>
                <c:pt idx="384">
                  <c:v>0.99942517</c:v>
                </c:pt>
                <c:pt idx="385">
                  <c:v>0.99978632</c:v>
                </c:pt>
                <c:pt idx="386">
                  <c:v>0.99890235</c:v>
                </c:pt>
                <c:pt idx="387">
                  <c:v>0.99993671</c:v>
                </c:pt>
                <c:pt idx="388">
                  <c:v>0.99926037</c:v>
                </c:pt>
                <c:pt idx="389">
                  <c:v>0.99983157</c:v>
                </c:pt>
                <c:pt idx="390">
                  <c:v>0.99934862</c:v>
                </c:pt>
                <c:pt idx="391">
                  <c:v>0.99976685</c:v>
                </c:pt>
                <c:pt idx="392">
                  <c:v>0.99981931</c:v>
                </c:pt>
                <c:pt idx="393">
                  <c:v>0.9997537</c:v>
                </c:pt>
                <c:pt idx="394">
                  <c:v>0.9997302</c:v>
                </c:pt>
                <c:pt idx="395">
                  <c:v>0.99975983</c:v>
                </c:pt>
                <c:pt idx="396">
                  <c:v>1.0000327</c:v>
                </c:pt>
                <c:pt idx="397">
                  <c:v>0.99930064</c:v>
                </c:pt>
                <c:pt idx="398">
                  <c:v>0.99876704</c:v>
                </c:pt>
                <c:pt idx="399">
                  <c:v>1.0004142</c:v>
                </c:pt>
                <c:pt idx="400">
                  <c:v>1.0003316</c:v>
                </c:pt>
                <c:pt idx="401">
                  <c:v>1.0003261</c:v>
                </c:pt>
                <c:pt idx="402">
                  <c:v>0.99870622</c:v>
                </c:pt>
                <c:pt idx="403">
                  <c:v>0.99844134</c:v>
                </c:pt>
                <c:pt idx="404">
                  <c:v>0.99796113</c:v>
                </c:pt>
                <c:pt idx="405">
                  <c:v>0.99891567</c:v>
                </c:pt>
                <c:pt idx="406">
                  <c:v>0.99797233</c:v>
                </c:pt>
                <c:pt idx="407">
                  <c:v>0.99893195</c:v>
                </c:pt>
                <c:pt idx="408">
                  <c:v>0.99913325</c:v>
                </c:pt>
                <c:pt idx="409">
                  <c:v>0.99883343</c:v>
                </c:pt>
                <c:pt idx="410">
                  <c:v>0.99932015</c:v>
                </c:pt>
                <c:pt idx="411">
                  <c:v>0.99895489</c:v>
                </c:pt>
                <c:pt idx="412">
                  <c:v>0.99772037</c:v>
                </c:pt>
                <c:pt idx="413">
                  <c:v>0.9984388</c:v>
                </c:pt>
                <c:pt idx="414">
                  <c:v>0.99977431</c:v>
                </c:pt>
                <c:pt idx="415">
                  <c:v>1.0003585</c:v>
                </c:pt>
                <c:pt idx="416">
                  <c:v>0.99894833</c:v>
                </c:pt>
                <c:pt idx="417">
                  <c:v>1.0006605</c:v>
                </c:pt>
                <c:pt idx="418">
                  <c:v>0.99999635</c:v>
                </c:pt>
                <c:pt idx="419">
                  <c:v>1.0002043</c:v>
                </c:pt>
                <c:pt idx="420">
                  <c:v>1.0001312</c:v>
                </c:pt>
                <c:pt idx="421">
                  <c:v>0.99976182</c:v>
                </c:pt>
                <c:pt idx="422">
                  <c:v>0.99987465</c:v>
                </c:pt>
                <c:pt idx="423">
                  <c:v>1.0001539</c:v>
                </c:pt>
                <c:pt idx="424">
                  <c:v>0.99993069</c:v>
                </c:pt>
                <c:pt idx="425">
                  <c:v>1.0003773</c:v>
                </c:pt>
                <c:pt idx="426">
                  <c:v>0.99988754</c:v>
                </c:pt>
                <c:pt idx="427">
                  <c:v>1.0001519</c:v>
                </c:pt>
                <c:pt idx="428">
                  <c:v>1.0003285</c:v>
                </c:pt>
                <c:pt idx="429">
                  <c:v>1.0008768</c:v>
                </c:pt>
                <c:pt idx="430">
                  <c:v>0.99979884</c:v>
                </c:pt>
                <c:pt idx="431">
                  <c:v>0.9997119</c:v>
                </c:pt>
                <c:pt idx="432">
                  <c:v>0.99967473</c:v>
                </c:pt>
                <c:pt idx="433">
                  <c:v>0.99943596</c:v>
                </c:pt>
                <c:pt idx="434">
                  <c:v>0.99952611</c:v>
                </c:pt>
                <c:pt idx="435">
                  <c:v>0.99950004</c:v>
                </c:pt>
                <c:pt idx="436">
                  <c:v>0.99938333</c:v>
                </c:pt>
                <c:pt idx="437">
                  <c:v>0.99921163</c:v>
                </c:pt>
                <c:pt idx="438">
                  <c:v>1.0000145</c:v>
                </c:pt>
                <c:pt idx="439">
                  <c:v>0.9999448</c:v>
                </c:pt>
                <c:pt idx="440">
                  <c:v>0.99962432</c:v>
                </c:pt>
                <c:pt idx="441">
                  <c:v>1.0001102</c:v>
                </c:pt>
                <c:pt idx="442">
                  <c:v>0.99936819</c:v>
                </c:pt>
                <c:pt idx="443">
                  <c:v>0.99904121</c:v>
                </c:pt>
                <c:pt idx="444">
                  <c:v>0.99977091</c:v>
                </c:pt>
                <c:pt idx="445">
                  <c:v>0.99955666</c:v>
                </c:pt>
                <c:pt idx="446">
                  <c:v>0.99975022</c:v>
                </c:pt>
                <c:pt idx="447">
                  <c:v>0.99929395</c:v>
                </c:pt>
                <c:pt idx="448">
                  <c:v>0.9988752</c:v>
                </c:pt>
                <c:pt idx="449">
                  <c:v>0.99986171</c:v>
                </c:pt>
                <c:pt idx="450">
                  <c:v>0.99935384</c:v>
                </c:pt>
                <c:pt idx="451">
                  <c:v>0.99876255</c:v>
                </c:pt>
                <c:pt idx="452">
                  <c:v>0.99827457</c:v>
                </c:pt>
                <c:pt idx="453">
                  <c:v>0.99751216</c:v>
                </c:pt>
                <c:pt idx="454">
                  <c:v>0.99859791</c:v>
                </c:pt>
                <c:pt idx="455">
                  <c:v>0.99974575</c:v>
                </c:pt>
                <c:pt idx="456">
                  <c:v>0.9988244</c:v>
                </c:pt>
                <c:pt idx="457">
                  <c:v>0.99818617</c:v>
                </c:pt>
                <c:pt idx="458">
                  <c:v>0.99978072</c:v>
                </c:pt>
                <c:pt idx="459">
                  <c:v>0.99867053</c:v>
                </c:pt>
                <c:pt idx="460">
                  <c:v>0.99972989</c:v>
                </c:pt>
                <c:pt idx="461">
                  <c:v>0.99990742</c:v>
                </c:pt>
                <c:pt idx="462">
                  <c:v>0.99909752</c:v>
                </c:pt>
                <c:pt idx="463">
                  <c:v>0.99943063</c:v>
                </c:pt>
                <c:pt idx="464">
                  <c:v>0.99997125</c:v>
                </c:pt>
                <c:pt idx="465">
                  <c:v>0.99958529</c:v>
                </c:pt>
                <c:pt idx="466">
                  <c:v>0.99983107</c:v>
                </c:pt>
                <c:pt idx="467">
                  <c:v>1.0001164</c:v>
                </c:pt>
                <c:pt idx="468">
                  <c:v>0.99933691</c:v>
                </c:pt>
                <c:pt idx="469">
                  <c:v>0.99976521</c:v>
                </c:pt>
                <c:pt idx="470">
                  <c:v>0.99961245</c:v>
                </c:pt>
                <c:pt idx="471">
                  <c:v>0.99953872</c:v>
                </c:pt>
                <c:pt idx="472">
                  <c:v>0.99974735</c:v>
                </c:pt>
                <c:pt idx="473">
                  <c:v>0.99932661</c:v>
                </c:pt>
                <c:pt idx="474">
                  <c:v>1.000141</c:v>
                </c:pt>
                <c:pt idx="475">
                  <c:v>0.99911263</c:v>
                </c:pt>
                <c:pt idx="476">
                  <c:v>0.99954858</c:v>
                </c:pt>
                <c:pt idx="477">
                  <c:v>0.99993772</c:v>
                </c:pt>
                <c:pt idx="478">
                  <c:v>1.0004389</c:v>
                </c:pt>
                <c:pt idx="479">
                  <c:v>0.99968962</c:v>
                </c:pt>
                <c:pt idx="480">
                  <c:v>0.99986374</c:v>
                </c:pt>
                <c:pt idx="481">
                  <c:v>1.0000926</c:v>
                </c:pt>
                <c:pt idx="482">
                  <c:v>0.99952447</c:v>
                </c:pt>
                <c:pt idx="483">
                  <c:v>1.0003531</c:v>
                </c:pt>
                <c:pt idx="484">
                  <c:v>0.99953343</c:v>
                </c:pt>
                <c:pt idx="485">
                  <c:v>1.0002051</c:v>
                </c:pt>
                <c:pt idx="486">
                  <c:v>1.0001054</c:v>
                </c:pt>
                <c:pt idx="487">
                  <c:v>1.0001931</c:v>
                </c:pt>
                <c:pt idx="488">
                  <c:v>1.0012905</c:v>
                </c:pt>
                <c:pt idx="489">
                  <c:v>1.0003057</c:v>
                </c:pt>
                <c:pt idx="490">
                  <c:v>1.0006383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8853704"/>
        <c:axId val="-2129695400"/>
      </c:scatterChart>
      <c:valAx>
        <c:axId val="-2078853704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29695400"/>
        <c:crosses val="autoZero"/>
        <c:crossBetween val="midCat"/>
      </c:valAx>
      <c:valAx>
        <c:axId val="-2129695400"/>
        <c:scaling>
          <c:orientation val="minMax"/>
          <c:max val="4.0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885370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1"/>
          <c:tx>
            <c:strRef>
              <c:f>alles_new!$BK$1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alles_new!$BK$2:$BK$146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0.00557607883817427</c:v>
                </c:pt>
                <c:pt idx="11">
                  <c:v>0.995729982817867</c:v>
                </c:pt>
                <c:pt idx="12">
                  <c:v>1.94592264296754</c:v>
                </c:pt>
                <c:pt idx="13">
                  <c:v>1.87511717416378</c:v>
                </c:pt>
                <c:pt idx="14">
                  <c:v>1.46327724007561</c:v>
                </c:pt>
                <c:pt idx="15">
                  <c:v>1.17371806629834</c:v>
                </c:pt>
                <c:pt idx="16">
                  <c:v>1.02919503161698</c:v>
                </c:pt>
                <c:pt idx="17">
                  <c:v>0.942104570337366</c:v>
                </c:pt>
                <c:pt idx="18">
                  <c:v>0.889980444839858</c:v>
                </c:pt>
                <c:pt idx="19">
                  <c:v>0.861357280501709</c:v>
                </c:pt>
                <c:pt idx="20">
                  <c:v>0.855035325013</c:v>
                </c:pt>
                <c:pt idx="21">
                  <c:v>0.885950829353018</c:v>
                </c:pt>
                <c:pt idx="22">
                  <c:v>0.965168801452783</c:v>
                </c:pt>
                <c:pt idx="23">
                  <c:v>1.02783453436807</c:v>
                </c:pt>
                <c:pt idx="24">
                  <c:v>1.03310546690518</c:v>
                </c:pt>
                <c:pt idx="25">
                  <c:v>1.0218697173579</c:v>
                </c:pt>
                <c:pt idx="26">
                  <c:v>1.01762987693188</c:v>
                </c:pt>
                <c:pt idx="27">
                  <c:v>1.02018587955626</c:v>
                </c:pt>
                <c:pt idx="28">
                  <c:v>1.02266427321841</c:v>
                </c:pt>
                <c:pt idx="29">
                  <c:v>1.018644198124</c:v>
                </c:pt>
                <c:pt idx="30">
                  <c:v>1.01064788518992</c:v>
                </c:pt>
                <c:pt idx="31">
                  <c:v>1.00079987184963</c:v>
                </c:pt>
                <c:pt idx="32">
                  <c:v>0.991929716028204</c:v>
                </c:pt>
                <c:pt idx="33">
                  <c:v>0.985983683102298</c:v>
                </c:pt>
                <c:pt idx="34">
                  <c:v>0.984400747800587</c:v>
                </c:pt>
                <c:pt idx="35">
                  <c:v>0.986540472652542</c:v>
                </c:pt>
                <c:pt idx="36">
                  <c:v>0.991752484848485</c:v>
                </c:pt>
                <c:pt idx="37">
                  <c:v>0.998926385158522</c:v>
                </c:pt>
                <c:pt idx="38">
                  <c:v>1.00423635555555</c:v>
                </c:pt>
                <c:pt idx="39">
                  <c:v>1.00704027496757</c:v>
                </c:pt>
                <c:pt idx="40">
                  <c:v>1.00753256728264</c:v>
                </c:pt>
                <c:pt idx="41">
                  <c:v>1.00604339541708</c:v>
                </c:pt>
                <c:pt idx="42">
                  <c:v>1.003812196986</c:v>
                </c:pt>
                <c:pt idx="43">
                  <c:v>1.00191813385655</c:v>
                </c:pt>
                <c:pt idx="44">
                  <c:v>1.00058728142756</c:v>
                </c:pt>
                <c:pt idx="45">
                  <c:v>0.999625387586211</c:v>
                </c:pt>
                <c:pt idx="46">
                  <c:v>0.999199150875291</c:v>
                </c:pt>
                <c:pt idx="47">
                  <c:v>0.998897326382752</c:v>
                </c:pt>
                <c:pt idx="48">
                  <c:v>0.998843631183629</c:v>
                </c:pt>
              </c:numCache>
            </c:numRef>
          </c:yVal>
          <c:smooth val="1"/>
        </c:ser>
        <c:ser>
          <c:idx val="4"/>
          <c:order val="2"/>
          <c:tx>
            <c:strRef>
              <c:f>alles_new!$BM$1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alles_new!$BM$2:$BM$146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0.00483082987551867</c:v>
                </c:pt>
                <c:pt idx="11">
                  <c:v>2.72603099656357</c:v>
                </c:pt>
                <c:pt idx="12">
                  <c:v>4.49406630602782</c:v>
                </c:pt>
                <c:pt idx="13">
                  <c:v>1.88959974625144</c:v>
                </c:pt>
                <c:pt idx="14">
                  <c:v>0.969140056710775</c:v>
                </c:pt>
                <c:pt idx="15">
                  <c:v>0.700687136279926</c:v>
                </c:pt>
                <c:pt idx="16">
                  <c:v>0.613578319783197</c:v>
                </c:pt>
                <c:pt idx="17">
                  <c:v>0.623687905792486</c:v>
                </c:pt>
                <c:pt idx="18">
                  <c:v>0.692396399762752</c:v>
                </c:pt>
                <c:pt idx="19">
                  <c:v>0.760036545039907</c:v>
                </c:pt>
                <c:pt idx="20">
                  <c:v>0.881891315652626</c:v>
                </c:pt>
                <c:pt idx="21">
                  <c:v>1.07729182805037</c:v>
                </c:pt>
                <c:pt idx="22">
                  <c:v>1.31326631154156</c:v>
                </c:pt>
                <c:pt idx="23">
                  <c:v>1.16717916112343</c:v>
                </c:pt>
                <c:pt idx="24">
                  <c:v>0.984803033989264</c:v>
                </c:pt>
                <c:pt idx="25">
                  <c:v>0.978529210445469</c:v>
                </c:pt>
                <c:pt idx="26">
                  <c:v>0.994040051516884</c:v>
                </c:pt>
                <c:pt idx="27">
                  <c:v>1.01258591917591</c:v>
                </c:pt>
                <c:pt idx="28">
                  <c:v>1.02288184718291</c:v>
                </c:pt>
                <c:pt idx="29">
                  <c:v>1.01585070235644</c:v>
                </c:pt>
                <c:pt idx="30">
                  <c:v>1.00405307511736</c:v>
                </c:pt>
                <c:pt idx="31">
                  <c:v>0.991061471593338</c:v>
                </c:pt>
                <c:pt idx="32">
                  <c:v>0.984891135887174</c:v>
                </c:pt>
                <c:pt idx="33">
                  <c:v>0.977860078961223</c:v>
                </c:pt>
                <c:pt idx="34">
                  <c:v>0.9763365216683</c:v>
                </c:pt>
                <c:pt idx="35">
                  <c:v>0.9891063278533</c:v>
                </c:pt>
                <c:pt idx="36">
                  <c:v>1.00644131623931</c:v>
                </c:pt>
                <c:pt idx="37">
                  <c:v>1.01821884950851</c:v>
                </c:pt>
                <c:pt idx="38">
                  <c:v>1.02075671503268</c:v>
                </c:pt>
                <c:pt idx="39">
                  <c:v>1.01543979118028</c:v>
                </c:pt>
                <c:pt idx="40">
                  <c:v>1.00688952375046</c:v>
                </c:pt>
                <c:pt idx="41">
                  <c:v>0.998611598374537</c:v>
                </c:pt>
                <c:pt idx="42">
                  <c:v>0.993728876210982</c:v>
                </c:pt>
                <c:pt idx="43">
                  <c:v>0.992732270547197</c:v>
                </c:pt>
                <c:pt idx="44">
                  <c:v>0.994166313428371</c:v>
                </c:pt>
                <c:pt idx="45">
                  <c:v>0.996971209195402</c:v>
                </c:pt>
                <c:pt idx="46">
                  <c:v>0.999287603320698</c:v>
                </c:pt>
                <c:pt idx="47">
                  <c:v>1.00074503534193</c:v>
                </c:pt>
                <c:pt idx="48">
                  <c:v>1.00137702495035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'Macintosh HD:Users:Hostiphre:Desktop:34_mdft_to_the_title:[10._app_solutes.xlsx]MD'!$AL$1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HD:Users:Hostiphre:Desktop:34_mdft_to_the_title:[10._app_solutes.xlsx]MD'!$AK$2:$AK$492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  <c:pt idx="200">
                  <c:v>10.025</c:v>
                </c:pt>
                <c:pt idx="201">
                  <c:v>10.075</c:v>
                </c:pt>
                <c:pt idx="202">
                  <c:v>10.125</c:v>
                </c:pt>
                <c:pt idx="203">
                  <c:v>10.175</c:v>
                </c:pt>
                <c:pt idx="204">
                  <c:v>10.225</c:v>
                </c:pt>
                <c:pt idx="205">
                  <c:v>10.275</c:v>
                </c:pt>
                <c:pt idx="206">
                  <c:v>10.325</c:v>
                </c:pt>
                <c:pt idx="207">
                  <c:v>10.375</c:v>
                </c:pt>
                <c:pt idx="208">
                  <c:v>10.425</c:v>
                </c:pt>
                <c:pt idx="209">
                  <c:v>10.475</c:v>
                </c:pt>
                <c:pt idx="210">
                  <c:v>10.525</c:v>
                </c:pt>
                <c:pt idx="211">
                  <c:v>10.575</c:v>
                </c:pt>
                <c:pt idx="212">
                  <c:v>10.625</c:v>
                </c:pt>
                <c:pt idx="213">
                  <c:v>10.675</c:v>
                </c:pt>
                <c:pt idx="214">
                  <c:v>10.725</c:v>
                </c:pt>
                <c:pt idx="215">
                  <c:v>10.775</c:v>
                </c:pt>
                <c:pt idx="216">
                  <c:v>10.825</c:v>
                </c:pt>
                <c:pt idx="217">
                  <c:v>10.875</c:v>
                </c:pt>
                <c:pt idx="218">
                  <c:v>10.925</c:v>
                </c:pt>
                <c:pt idx="219">
                  <c:v>10.975</c:v>
                </c:pt>
                <c:pt idx="220">
                  <c:v>11.025</c:v>
                </c:pt>
                <c:pt idx="221">
                  <c:v>11.075</c:v>
                </c:pt>
                <c:pt idx="222">
                  <c:v>11.125</c:v>
                </c:pt>
                <c:pt idx="223">
                  <c:v>11.175</c:v>
                </c:pt>
                <c:pt idx="224">
                  <c:v>11.225</c:v>
                </c:pt>
                <c:pt idx="225">
                  <c:v>11.275</c:v>
                </c:pt>
                <c:pt idx="226">
                  <c:v>11.325</c:v>
                </c:pt>
                <c:pt idx="227">
                  <c:v>11.375</c:v>
                </c:pt>
                <c:pt idx="228">
                  <c:v>11.425</c:v>
                </c:pt>
                <c:pt idx="229">
                  <c:v>11.475</c:v>
                </c:pt>
                <c:pt idx="230">
                  <c:v>11.525</c:v>
                </c:pt>
                <c:pt idx="231">
                  <c:v>11.575</c:v>
                </c:pt>
                <c:pt idx="232">
                  <c:v>11.625</c:v>
                </c:pt>
                <c:pt idx="233">
                  <c:v>11.675</c:v>
                </c:pt>
                <c:pt idx="234">
                  <c:v>11.725</c:v>
                </c:pt>
                <c:pt idx="235">
                  <c:v>11.775</c:v>
                </c:pt>
                <c:pt idx="236">
                  <c:v>11.825</c:v>
                </c:pt>
                <c:pt idx="237">
                  <c:v>11.875</c:v>
                </c:pt>
                <c:pt idx="238">
                  <c:v>11.925</c:v>
                </c:pt>
                <c:pt idx="239">
                  <c:v>11.975</c:v>
                </c:pt>
                <c:pt idx="240">
                  <c:v>12.025</c:v>
                </c:pt>
                <c:pt idx="241">
                  <c:v>12.075</c:v>
                </c:pt>
                <c:pt idx="242">
                  <c:v>12.125</c:v>
                </c:pt>
                <c:pt idx="243">
                  <c:v>12.175</c:v>
                </c:pt>
                <c:pt idx="244">
                  <c:v>12.225</c:v>
                </c:pt>
                <c:pt idx="245">
                  <c:v>12.275</c:v>
                </c:pt>
                <c:pt idx="246">
                  <c:v>12.325</c:v>
                </c:pt>
                <c:pt idx="247">
                  <c:v>12.375</c:v>
                </c:pt>
                <c:pt idx="248">
                  <c:v>12.425</c:v>
                </c:pt>
                <c:pt idx="249">
                  <c:v>12.475</c:v>
                </c:pt>
                <c:pt idx="250">
                  <c:v>12.525</c:v>
                </c:pt>
                <c:pt idx="251">
                  <c:v>12.575</c:v>
                </c:pt>
                <c:pt idx="252">
                  <c:v>12.625</c:v>
                </c:pt>
                <c:pt idx="253">
                  <c:v>12.675</c:v>
                </c:pt>
                <c:pt idx="254">
                  <c:v>12.725</c:v>
                </c:pt>
                <c:pt idx="255">
                  <c:v>12.775</c:v>
                </c:pt>
                <c:pt idx="256">
                  <c:v>12.825</c:v>
                </c:pt>
                <c:pt idx="257">
                  <c:v>12.875</c:v>
                </c:pt>
                <c:pt idx="258">
                  <c:v>12.925</c:v>
                </c:pt>
                <c:pt idx="259">
                  <c:v>12.975</c:v>
                </c:pt>
                <c:pt idx="260">
                  <c:v>13.025</c:v>
                </c:pt>
                <c:pt idx="261">
                  <c:v>13.075</c:v>
                </c:pt>
                <c:pt idx="262">
                  <c:v>13.125</c:v>
                </c:pt>
                <c:pt idx="263">
                  <c:v>13.175</c:v>
                </c:pt>
                <c:pt idx="264">
                  <c:v>13.225</c:v>
                </c:pt>
                <c:pt idx="265">
                  <c:v>13.275</c:v>
                </c:pt>
                <c:pt idx="266">
                  <c:v>13.325</c:v>
                </c:pt>
                <c:pt idx="267">
                  <c:v>13.375</c:v>
                </c:pt>
                <c:pt idx="268">
                  <c:v>13.425</c:v>
                </c:pt>
                <c:pt idx="269">
                  <c:v>13.475</c:v>
                </c:pt>
                <c:pt idx="270">
                  <c:v>13.525</c:v>
                </c:pt>
                <c:pt idx="271">
                  <c:v>13.575</c:v>
                </c:pt>
                <c:pt idx="272">
                  <c:v>13.625</c:v>
                </c:pt>
                <c:pt idx="273">
                  <c:v>13.675</c:v>
                </c:pt>
                <c:pt idx="274">
                  <c:v>13.725</c:v>
                </c:pt>
                <c:pt idx="275">
                  <c:v>13.775</c:v>
                </c:pt>
                <c:pt idx="276">
                  <c:v>13.825</c:v>
                </c:pt>
                <c:pt idx="277">
                  <c:v>13.875</c:v>
                </c:pt>
                <c:pt idx="278">
                  <c:v>13.925</c:v>
                </c:pt>
                <c:pt idx="279">
                  <c:v>13.975</c:v>
                </c:pt>
                <c:pt idx="280">
                  <c:v>14.025</c:v>
                </c:pt>
                <c:pt idx="281">
                  <c:v>14.075</c:v>
                </c:pt>
                <c:pt idx="282">
                  <c:v>14.125</c:v>
                </c:pt>
                <c:pt idx="283">
                  <c:v>14.175</c:v>
                </c:pt>
                <c:pt idx="284">
                  <c:v>14.225</c:v>
                </c:pt>
                <c:pt idx="285">
                  <c:v>14.275</c:v>
                </c:pt>
                <c:pt idx="286">
                  <c:v>14.325</c:v>
                </c:pt>
                <c:pt idx="287">
                  <c:v>14.375</c:v>
                </c:pt>
                <c:pt idx="288">
                  <c:v>14.425</c:v>
                </c:pt>
                <c:pt idx="289">
                  <c:v>14.475</c:v>
                </c:pt>
                <c:pt idx="290">
                  <c:v>14.525</c:v>
                </c:pt>
                <c:pt idx="291">
                  <c:v>14.575</c:v>
                </c:pt>
                <c:pt idx="292">
                  <c:v>14.625</c:v>
                </c:pt>
                <c:pt idx="293">
                  <c:v>14.675</c:v>
                </c:pt>
                <c:pt idx="294">
                  <c:v>14.725</c:v>
                </c:pt>
                <c:pt idx="295">
                  <c:v>14.775</c:v>
                </c:pt>
                <c:pt idx="296">
                  <c:v>14.825</c:v>
                </c:pt>
                <c:pt idx="297">
                  <c:v>14.875</c:v>
                </c:pt>
                <c:pt idx="298">
                  <c:v>14.925</c:v>
                </c:pt>
                <c:pt idx="299">
                  <c:v>14.975</c:v>
                </c:pt>
                <c:pt idx="300">
                  <c:v>15.025</c:v>
                </c:pt>
                <c:pt idx="301">
                  <c:v>15.075</c:v>
                </c:pt>
                <c:pt idx="302">
                  <c:v>15.125</c:v>
                </c:pt>
                <c:pt idx="303">
                  <c:v>15.175</c:v>
                </c:pt>
                <c:pt idx="304">
                  <c:v>15.225</c:v>
                </c:pt>
                <c:pt idx="305">
                  <c:v>15.275</c:v>
                </c:pt>
                <c:pt idx="306">
                  <c:v>15.325</c:v>
                </c:pt>
                <c:pt idx="307">
                  <c:v>15.375</c:v>
                </c:pt>
                <c:pt idx="308">
                  <c:v>15.425</c:v>
                </c:pt>
                <c:pt idx="309">
                  <c:v>15.475</c:v>
                </c:pt>
                <c:pt idx="310">
                  <c:v>15.525</c:v>
                </c:pt>
                <c:pt idx="311">
                  <c:v>15.575</c:v>
                </c:pt>
                <c:pt idx="312">
                  <c:v>15.625</c:v>
                </c:pt>
                <c:pt idx="313">
                  <c:v>15.675</c:v>
                </c:pt>
                <c:pt idx="314">
                  <c:v>15.725</c:v>
                </c:pt>
                <c:pt idx="315">
                  <c:v>15.775</c:v>
                </c:pt>
                <c:pt idx="316">
                  <c:v>15.825</c:v>
                </c:pt>
                <c:pt idx="317">
                  <c:v>15.875</c:v>
                </c:pt>
                <c:pt idx="318">
                  <c:v>15.925</c:v>
                </c:pt>
                <c:pt idx="319">
                  <c:v>15.975</c:v>
                </c:pt>
                <c:pt idx="320">
                  <c:v>16.025</c:v>
                </c:pt>
                <c:pt idx="321">
                  <c:v>16.075</c:v>
                </c:pt>
                <c:pt idx="322">
                  <c:v>16.125</c:v>
                </c:pt>
                <c:pt idx="323">
                  <c:v>16.175</c:v>
                </c:pt>
                <c:pt idx="324">
                  <c:v>16.225</c:v>
                </c:pt>
                <c:pt idx="325">
                  <c:v>16.275</c:v>
                </c:pt>
                <c:pt idx="326">
                  <c:v>16.325</c:v>
                </c:pt>
                <c:pt idx="327">
                  <c:v>16.375</c:v>
                </c:pt>
                <c:pt idx="328">
                  <c:v>16.425</c:v>
                </c:pt>
                <c:pt idx="329">
                  <c:v>16.475</c:v>
                </c:pt>
                <c:pt idx="330">
                  <c:v>16.525</c:v>
                </c:pt>
                <c:pt idx="331">
                  <c:v>16.575</c:v>
                </c:pt>
                <c:pt idx="332">
                  <c:v>16.625</c:v>
                </c:pt>
                <c:pt idx="333">
                  <c:v>16.675</c:v>
                </c:pt>
                <c:pt idx="334">
                  <c:v>16.725</c:v>
                </c:pt>
                <c:pt idx="335">
                  <c:v>16.775</c:v>
                </c:pt>
                <c:pt idx="336">
                  <c:v>16.825</c:v>
                </c:pt>
                <c:pt idx="337">
                  <c:v>16.875</c:v>
                </c:pt>
                <c:pt idx="338">
                  <c:v>16.925</c:v>
                </c:pt>
                <c:pt idx="339">
                  <c:v>16.975</c:v>
                </c:pt>
                <c:pt idx="340">
                  <c:v>17.025</c:v>
                </c:pt>
                <c:pt idx="341">
                  <c:v>17.075</c:v>
                </c:pt>
                <c:pt idx="342">
                  <c:v>17.125</c:v>
                </c:pt>
                <c:pt idx="343">
                  <c:v>17.175</c:v>
                </c:pt>
                <c:pt idx="344">
                  <c:v>17.225</c:v>
                </c:pt>
                <c:pt idx="345">
                  <c:v>17.275</c:v>
                </c:pt>
                <c:pt idx="346">
                  <c:v>17.325</c:v>
                </c:pt>
                <c:pt idx="347">
                  <c:v>17.375</c:v>
                </c:pt>
                <c:pt idx="348">
                  <c:v>17.425</c:v>
                </c:pt>
                <c:pt idx="349">
                  <c:v>17.475</c:v>
                </c:pt>
                <c:pt idx="350">
                  <c:v>17.525</c:v>
                </c:pt>
                <c:pt idx="351">
                  <c:v>17.575</c:v>
                </c:pt>
                <c:pt idx="352">
                  <c:v>17.625</c:v>
                </c:pt>
                <c:pt idx="353">
                  <c:v>17.675</c:v>
                </c:pt>
                <c:pt idx="354">
                  <c:v>17.725</c:v>
                </c:pt>
                <c:pt idx="355">
                  <c:v>17.775</c:v>
                </c:pt>
                <c:pt idx="356">
                  <c:v>17.825</c:v>
                </c:pt>
                <c:pt idx="357">
                  <c:v>17.875</c:v>
                </c:pt>
                <c:pt idx="358">
                  <c:v>17.925</c:v>
                </c:pt>
                <c:pt idx="359">
                  <c:v>17.975</c:v>
                </c:pt>
                <c:pt idx="360">
                  <c:v>18.025</c:v>
                </c:pt>
                <c:pt idx="361">
                  <c:v>18.075</c:v>
                </c:pt>
                <c:pt idx="362">
                  <c:v>18.125</c:v>
                </c:pt>
                <c:pt idx="363">
                  <c:v>18.175</c:v>
                </c:pt>
                <c:pt idx="364">
                  <c:v>18.225</c:v>
                </c:pt>
                <c:pt idx="365">
                  <c:v>18.275</c:v>
                </c:pt>
                <c:pt idx="366">
                  <c:v>18.325</c:v>
                </c:pt>
                <c:pt idx="367">
                  <c:v>18.375</c:v>
                </c:pt>
                <c:pt idx="368">
                  <c:v>18.425</c:v>
                </c:pt>
                <c:pt idx="369">
                  <c:v>18.475</c:v>
                </c:pt>
                <c:pt idx="370">
                  <c:v>18.525</c:v>
                </c:pt>
                <c:pt idx="371">
                  <c:v>18.575</c:v>
                </c:pt>
                <c:pt idx="372">
                  <c:v>18.625</c:v>
                </c:pt>
                <c:pt idx="373">
                  <c:v>18.675</c:v>
                </c:pt>
                <c:pt idx="374">
                  <c:v>18.725</c:v>
                </c:pt>
                <c:pt idx="375">
                  <c:v>18.775</c:v>
                </c:pt>
                <c:pt idx="376">
                  <c:v>18.825</c:v>
                </c:pt>
                <c:pt idx="377">
                  <c:v>18.875</c:v>
                </c:pt>
                <c:pt idx="378">
                  <c:v>18.925</c:v>
                </c:pt>
                <c:pt idx="379">
                  <c:v>18.975</c:v>
                </c:pt>
                <c:pt idx="380">
                  <c:v>19.025</c:v>
                </c:pt>
                <c:pt idx="381">
                  <c:v>19.075</c:v>
                </c:pt>
                <c:pt idx="382">
                  <c:v>19.125</c:v>
                </c:pt>
                <c:pt idx="383">
                  <c:v>19.175</c:v>
                </c:pt>
                <c:pt idx="384">
                  <c:v>19.225</c:v>
                </c:pt>
                <c:pt idx="385">
                  <c:v>19.275</c:v>
                </c:pt>
                <c:pt idx="386">
                  <c:v>19.325</c:v>
                </c:pt>
                <c:pt idx="387">
                  <c:v>19.375</c:v>
                </c:pt>
                <c:pt idx="388">
                  <c:v>19.425</c:v>
                </c:pt>
                <c:pt idx="389">
                  <c:v>19.475</c:v>
                </c:pt>
                <c:pt idx="390">
                  <c:v>19.525</c:v>
                </c:pt>
                <c:pt idx="391">
                  <c:v>19.575</c:v>
                </c:pt>
                <c:pt idx="392">
                  <c:v>19.625</c:v>
                </c:pt>
                <c:pt idx="393">
                  <c:v>19.675</c:v>
                </c:pt>
                <c:pt idx="394">
                  <c:v>19.725</c:v>
                </c:pt>
                <c:pt idx="395">
                  <c:v>19.775</c:v>
                </c:pt>
                <c:pt idx="396">
                  <c:v>19.825</c:v>
                </c:pt>
                <c:pt idx="397">
                  <c:v>19.875</c:v>
                </c:pt>
                <c:pt idx="398">
                  <c:v>19.925</c:v>
                </c:pt>
                <c:pt idx="399">
                  <c:v>19.975</c:v>
                </c:pt>
                <c:pt idx="400">
                  <c:v>20.025</c:v>
                </c:pt>
                <c:pt idx="401">
                  <c:v>20.075</c:v>
                </c:pt>
                <c:pt idx="402">
                  <c:v>20.125</c:v>
                </c:pt>
                <c:pt idx="403">
                  <c:v>20.175</c:v>
                </c:pt>
                <c:pt idx="404">
                  <c:v>20.225</c:v>
                </c:pt>
                <c:pt idx="405">
                  <c:v>20.275</c:v>
                </c:pt>
                <c:pt idx="406">
                  <c:v>20.325</c:v>
                </c:pt>
                <c:pt idx="407">
                  <c:v>20.375</c:v>
                </c:pt>
                <c:pt idx="408">
                  <c:v>20.425</c:v>
                </c:pt>
                <c:pt idx="409">
                  <c:v>20.475</c:v>
                </c:pt>
                <c:pt idx="410">
                  <c:v>20.525</c:v>
                </c:pt>
                <c:pt idx="411">
                  <c:v>20.575</c:v>
                </c:pt>
                <c:pt idx="412">
                  <c:v>20.625</c:v>
                </c:pt>
                <c:pt idx="413">
                  <c:v>20.675</c:v>
                </c:pt>
                <c:pt idx="414">
                  <c:v>20.725</c:v>
                </c:pt>
                <c:pt idx="415">
                  <c:v>20.775</c:v>
                </c:pt>
                <c:pt idx="416">
                  <c:v>20.825</c:v>
                </c:pt>
                <c:pt idx="417">
                  <c:v>20.875</c:v>
                </c:pt>
                <c:pt idx="418">
                  <c:v>20.925</c:v>
                </c:pt>
                <c:pt idx="419">
                  <c:v>20.975</c:v>
                </c:pt>
                <c:pt idx="420">
                  <c:v>21.025</c:v>
                </c:pt>
                <c:pt idx="421">
                  <c:v>21.075</c:v>
                </c:pt>
                <c:pt idx="422">
                  <c:v>21.125</c:v>
                </c:pt>
                <c:pt idx="423">
                  <c:v>21.175</c:v>
                </c:pt>
                <c:pt idx="424">
                  <c:v>21.225</c:v>
                </c:pt>
                <c:pt idx="425">
                  <c:v>21.275</c:v>
                </c:pt>
                <c:pt idx="426">
                  <c:v>21.325</c:v>
                </c:pt>
                <c:pt idx="427">
                  <c:v>21.375</c:v>
                </c:pt>
                <c:pt idx="428">
                  <c:v>21.425</c:v>
                </c:pt>
                <c:pt idx="429">
                  <c:v>21.475</c:v>
                </c:pt>
                <c:pt idx="430">
                  <c:v>21.525</c:v>
                </c:pt>
                <c:pt idx="431">
                  <c:v>21.575</c:v>
                </c:pt>
                <c:pt idx="432">
                  <c:v>21.625</c:v>
                </c:pt>
                <c:pt idx="433">
                  <c:v>21.675</c:v>
                </c:pt>
                <c:pt idx="434">
                  <c:v>21.725</c:v>
                </c:pt>
                <c:pt idx="435">
                  <c:v>21.775</c:v>
                </c:pt>
                <c:pt idx="436">
                  <c:v>21.825</c:v>
                </c:pt>
                <c:pt idx="437">
                  <c:v>21.875</c:v>
                </c:pt>
                <c:pt idx="438">
                  <c:v>21.925</c:v>
                </c:pt>
                <c:pt idx="439">
                  <c:v>21.975</c:v>
                </c:pt>
                <c:pt idx="440">
                  <c:v>22.025</c:v>
                </c:pt>
                <c:pt idx="441">
                  <c:v>22.075</c:v>
                </c:pt>
                <c:pt idx="442">
                  <c:v>22.125</c:v>
                </c:pt>
                <c:pt idx="443">
                  <c:v>22.175</c:v>
                </c:pt>
                <c:pt idx="444">
                  <c:v>22.225</c:v>
                </c:pt>
                <c:pt idx="445">
                  <c:v>22.275</c:v>
                </c:pt>
                <c:pt idx="446">
                  <c:v>22.325</c:v>
                </c:pt>
                <c:pt idx="447">
                  <c:v>22.375</c:v>
                </c:pt>
                <c:pt idx="448">
                  <c:v>22.425</c:v>
                </c:pt>
                <c:pt idx="449">
                  <c:v>22.475</c:v>
                </c:pt>
                <c:pt idx="450">
                  <c:v>22.525</c:v>
                </c:pt>
                <c:pt idx="451">
                  <c:v>22.575</c:v>
                </c:pt>
                <c:pt idx="452">
                  <c:v>22.625</c:v>
                </c:pt>
                <c:pt idx="453">
                  <c:v>22.675</c:v>
                </c:pt>
                <c:pt idx="454">
                  <c:v>22.725</c:v>
                </c:pt>
                <c:pt idx="455">
                  <c:v>22.775</c:v>
                </c:pt>
                <c:pt idx="456">
                  <c:v>22.825</c:v>
                </c:pt>
                <c:pt idx="457">
                  <c:v>22.875</c:v>
                </c:pt>
                <c:pt idx="458">
                  <c:v>22.925</c:v>
                </c:pt>
                <c:pt idx="459">
                  <c:v>22.975</c:v>
                </c:pt>
                <c:pt idx="460">
                  <c:v>23.025</c:v>
                </c:pt>
                <c:pt idx="461">
                  <c:v>23.075</c:v>
                </c:pt>
                <c:pt idx="462">
                  <c:v>23.125</c:v>
                </c:pt>
                <c:pt idx="463">
                  <c:v>23.175</c:v>
                </c:pt>
                <c:pt idx="464">
                  <c:v>23.225</c:v>
                </c:pt>
                <c:pt idx="465">
                  <c:v>23.275</c:v>
                </c:pt>
                <c:pt idx="466">
                  <c:v>23.325</c:v>
                </c:pt>
                <c:pt idx="467">
                  <c:v>23.375</c:v>
                </c:pt>
                <c:pt idx="468">
                  <c:v>23.425</c:v>
                </c:pt>
                <c:pt idx="469">
                  <c:v>23.475</c:v>
                </c:pt>
                <c:pt idx="470">
                  <c:v>23.525</c:v>
                </c:pt>
                <c:pt idx="471">
                  <c:v>23.575</c:v>
                </c:pt>
                <c:pt idx="472">
                  <c:v>23.625</c:v>
                </c:pt>
                <c:pt idx="473">
                  <c:v>23.675</c:v>
                </c:pt>
                <c:pt idx="474">
                  <c:v>23.725</c:v>
                </c:pt>
                <c:pt idx="475">
                  <c:v>23.775</c:v>
                </c:pt>
                <c:pt idx="476">
                  <c:v>23.825</c:v>
                </c:pt>
                <c:pt idx="477">
                  <c:v>23.875</c:v>
                </c:pt>
                <c:pt idx="478">
                  <c:v>23.925</c:v>
                </c:pt>
                <c:pt idx="479">
                  <c:v>23.975</c:v>
                </c:pt>
                <c:pt idx="480">
                  <c:v>24.025</c:v>
                </c:pt>
                <c:pt idx="481">
                  <c:v>24.075</c:v>
                </c:pt>
                <c:pt idx="482">
                  <c:v>24.125</c:v>
                </c:pt>
                <c:pt idx="483">
                  <c:v>24.175</c:v>
                </c:pt>
                <c:pt idx="484">
                  <c:v>24.225</c:v>
                </c:pt>
                <c:pt idx="485">
                  <c:v>24.275</c:v>
                </c:pt>
                <c:pt idx="486">
                  <c:v>24.325</c:v>
                </c:pt>
                <c:pt idx="487">
                  <c:v>24.375</c:v>
                </c:pt>
                <c:pt idx="488">
                  <c:v>24.425</c:v>
                </c:pt>
                <c:pt idx="489">
                  <c:v>24.475</c:v>
                </c:pt>
                <c:pt idx="490">
                  <c:v>24.525</c:v>
                </c:pt>
              </c:numCache>
            </c:numRef>
          </c:xVal>
          <c:yVal>
            <c:numRef>
              <c:f>'Macintosh HD:Users:Hostiphre:Desktop:34_mdft_to_the_title:[10._app_solutes.xlsx]MD'!$AL$2:$AL$492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4.3185977E-6</c:v>
                </c:pt>
                <c:pt idx="47">
                  <c:v>5.7941465E-5</c:v>
                </c:pt>
                <c:pt idx="48">
                  <c:v>0.0022270401</c:v>
                </c:pt>
                <c:pt idx="49">
                  <c:v>0.034096963</c:v>
                </c:pt>
                <c:pt idx="50">
                  <c:v>0.22926844</c:v>
                </c:pt>
                <c:pt idx="51">
                  <c:v>0.78580496</c:v>
                </c:pt>
                <c:pt idx="52">
                  <c:v>1.6853325</c:v>
                </c:pt>
                <c:pt idx="53">
                  <c:v>2.5533761</c:v>
                </c:pt>
                <c:pt idx="54">
                  <c:v>3.0100553</c:v>
                </c:pt>
                <c:pt idx="55">
                  <c:v>2.9928503</c:v>
                </c:pt>
                <c:pt idx="56">
                  <c:v>2.6678936</c:v>
                </c:pt>
                <c:pt idx="57">
                  <c:v>2.2267202</c:v>
                </c:pt>
                <c:pt idx="58">
                  <c:v>1.8049976</c:v>
                </c:pt>
                <c:pt idx="59">
                  <c:v>1.4711568</c:v>
                </c:pt>
                <c:pt idx="60">
                  <c:v>1.2212613</c:v>
                </c:pt>
                <c:pt idx="61">
                  <c:v>1.0531414</c:v>
                </c:pt>
                <c:pt idx="62">
                  <c:v>0.94059454</c:v>
                </c:pt>
                <c:pt idx="63">
                  <c:v>0.87261228</c:v>
                </c:pt>
                <c:pt idx="64">
                  <c:v>0.83222516</c:v>
                </c:pt>
                <c:pt idx="65">
                  <c:v>0.81397913</c:v>
                </c:pt>
                <c:pt idx="66">
                  <c:v>0.80817574</c:v>
                </c:pt>
                <c:pt idx="67">
                  <c:v>0.80778545</c:v>
                </c:pt>
                <c:pt idx="68">
                  <c:v>0.81442661</c:v>
                </c:pt>
                <c:pt idx="69">
                  <c:v>0.82594853</c:v>
                </c:pt>
                <c:pt idx="70">
                  <c:v>0.83576656</c:v>
                </c:pt>
                <c:pt idx="71">
                  <c:v>0.84850618</c:v>
                </c:pt>
                <c:pt idx="72">
                  <c:v>0.86139162</c:v>
                </c:pt>
                <c:pt idx="73">
                  <c:v>0.87736995</c:v>
                </c:pt>
                <c:pt idx="74">
                  <c:v>0.89425008</c:v>
                </c:pt>
                <c:pt idx="75">
                  <c:v>0.912691</c:v>
                </c:pt>
                <c:pt idx="76">
                  <c:v>0.9312789</c:v>
                </c:pt>
                <c:pt idx="77">
                  <c:v>0.94962491</c:v>
                </c:pt>
                <c:pt idx="78">
                  <c:v>0.96762779</c:v>
                </c:pt>
                <c:pt idx="79">
                  <c:v>0.98620743</c:v>
                </c:pt>
                <c:pt idx="80">
                  <c:v>1.0067944</c:v>
                </c:pt>
                <c:pt idx="81">
                  <c:v>1.023748</c:v>
                </c:pt>
                <c:pt idx="82">
                  <c:v>1.0414408</c:v>
                </c:pt>
                <c:pt idx="83">
                  <c:v>1.0570386</c:v>
                </c:pt>
                <c:pt idx="84">
                  <c:v>1.0691743</c:v>
                </c:pt>
                <c:pt idx="85">
                  <c:v>1.0835246</c:v>
                </c:pt>
                <c:pt idx="86">
                  <c:v>1.0935759</c:v>
                </c:pt>
                <c:pt idx="87">
                  <c:v>1.1001188</c:v>
                </c:pt>
                <c:pt idx="88">
                  <c:v>1.1060132</c:v>
                </c:pt>
                <c:pt idx="89">
                  <c:v>1.1078201</c:v>
                </c:pt>
                <c:pt idx="90">
                  <c:v>1.1091738</c:v>
                </c:pt>
                <c:pt idx="91">
                  <c:v>1.1093619</c:v>
                </c:pt>
                <c:pt idx="92">
                  <c:v>1.1038194</c:v>
                </c:pt>
                <c:pt idx="93">
                  <c:v>1.096333</c:v>
                </c:pt>
                <c:pt idx="94">
                  <c:v>1.0883479</c:v>
                </c:pt>
                <c:pt idx="95">
                  <c:v>1.0801951</c:v>
                </c:pt>
                <c:pt idx="96">
                  <c:v>1.0694603</c:v>
                </c:pt>
                <c:pt idx="97">
                  <c:v>1.057792</c:v>
                </c:pt>
                <c:pt idx="98">
                  <c:v>1.0447925</c:v>
                </c:pt>
                <c:pt idx="99">
                  <c:v>1.0321218</c:v>
                </c:pt>
                <c:pt idx="100">
                  <c:v>1.0191867</c:v>
                </c:pt>
                <c:pt idx="101">
                  <c:v>1.0058135</c:v>
                </c:pt>
                <c:pt idx="102">
                  <c:v>0.99594568</c:v>
                </c:pt>
                <c:pt idx="103">
                  <c:v>0.98454711</c:v>
                </c:pt>
                <c:pt idx="104">
                  <c:v>0.9727274</c:v>
                </c:pt>
                <c:pt idx="105">
                  <c:v>0.95967924</c:v>
                </c:pt>
                <c:pt idx="106">
                  <c:v>0.95156266</c:v>
                </c:pt>
                <c:pt idx="107">
                  <c:v>0.94021673</c:v>
                </c:pt>
                <c:pt idx="108">
                  <c:v>0.92836242</c:v>
                </c:pt>
                <c:pt idx="109">
                  <c:v>0.91976667</c:v>
                </c:pt>
                <c:pt idx="110">
                  <c:v>0.91210866</c:v>
                </c:pt>
                <c:pt idx="111">
                  <c:v>0.90723207</c:v>
                </c:pt>
                <c:pt idx="112">
                  <c:v>0.9076379</c:v>
                </c:pt>
                <c:pt idx="113">
                  <c:v>0.90509429</c:v>
                </c:pt>
                <c:pt idx="114">
                  <c:v>0.90673436</c:v>
                </c:pt>
                <c:pt idx="115">
                  <c:v>0.91173526</c:v>
                </c:pt>
                <c:pt idx="116">
                  <c:v>0.91653823</c:v>
                </c:pt>
                <c:pt idx="117">
                  <c:v>0.9232688</c:v>
                </c:pt>
                <c:pt idx="118">
                  <c:v>0.93189158</c:v>
                </c:pt>
                <c:pt idx="119">
                  <c:v>0.94147279</c:v>
                </c:pt>
                <c:pt idx="120">
                  <c:v>0.94987193</c:v>
                </c:pt>
                <c:pt idx="121">
                  <c:v>0.95935084</c:v>
                </c:pt>
                <c:pt idx="122">
                  <c:v>0.96867927</c:v>
                </c:pt>
                <c:pt idx="123">
                  <c:v>0.97808303</c:v>
                </c:pt>
                <c:pt idx="124">
                  <c:v>0.98861396</c:v>
                </c:pt>
                <c:pt idx="125">
                  <c:v>0.9962058</c:v>
                </c:pt>
                <c:pt idx="126">
                  <c:v>1.0025929</c:v>
                </c:pt>
                <c:pt idx="127">
                  <c:v>1.0117374</c:v>
                </c:pt>
                <c:pt idx="128">
                  <c:v>1.0181492</c:v>
                </c:pt>
                <c:pt idx="129">
                  <c:v>1.0233577</c:v>
                </c:pt>
                <c:pt idx="130">
                  <c:v>1.0280359</c:v>
                </c:pt>
                <c:pt idx="131">
                  <c:v>1.0360947</c:v>
                </c:pt>
                <c:pt idx="132">
                  <c:v>1.0383529</c:v>
                </c:pt>
                <c:pt idx="133">
                  <c:v>1.041436</c:v>
                </c:pt>
                <c:pt idx="134">
                  <c:v>1.0420206</c:v>
                </c:pt>
                <c:pt idx="135">
                  <c:v>1.0432669</c:v>
                </c:pt>
                <c:pt idx="136">
                  <c:v>1.0427462</c:v>
                </c:pt>
                <c:pt idx="137">
                  <c:v>1.0430677</c:v>
                </c:pt>
                <c:pt idx="138">
                  <c:v>1.0433598</c:v>
                </c:pt>
                <c:pt idx="139">
                  <c:v>1.0414082</c:v>
                </c:pt>
                <c:pt idx="140">
                  <c:v>1.0383027</c:v>
                </c:pt>
                <c:pt idx="141">
                  <c:v>1.0364987</c:v>
                </c:pt>
                <c:pt idx="142">
                  <c:v>1.0336514</c:v>
                </c:pt>
                <c:pt idx="143">
                  <c:v>1.0297517</c:v>
                </c:pt>
                <c:pt idx="144">
                  <c:v>1.0239149</c:v>
                </c:pt>
                <c:pt idx="145">
                  <c:v>1.0197929</c:v>
                </c:pt>
                <c:pt idx="146">
                  <c:v>1.0157661</c:v>
                </c:pt>
                <c:pt idx="147">
                  <c:v>1.0125959</c:v>
                </c:pt>
                <c:pt idx="148">
                  <c:v>1.0087451</c:v>
                </c:pt>
                <c:pt idx="149">
                  <c:v>1.0048441</c:v>
                </c:pt>
                <c:pt idx="150">
                  <c:v>1.001208</c:v>
                </c:pt>
                <c:pt idx="151">
                  <c:v>0.99821308</c:v>
                </c:pt>
                <c:pt idx="152">
                  <c:v>0.99505457</c:v>
                </c:pt>
                <c:pt idx="153">
                  <c:v>0.9935519</c:v>
                </c:pt>
                <c:pt idx="154">
                  <c:v>0.99200934</c:v>
                </c:pt>
                <c:pt idx="155">
                  <c:v>0.99016348</c:v>
                </c:pt>
                <c:pt idx="156">
                  <c:v>0.98881359</c:v>
                </c:pt>
                <c:pt idx="157">
                  <c:v>0.98741504</c:v>
                </c:pt>
                <c:pt idx="158">
                  <c:v>0.98797751</c:v>
                </c:pt>
                <c:pt idx="159">
                  <c:v>0.98654697</c:v>
                </c:pt>
                <c:pt idx="160">
                  <c:v>0.98591697</c:v>
                </c:pt>
                <c:pt idx="161">
                  <c:v>0.98612084</c:v>
                </c:pt>
                <c:pt idx="162">
                  <c:v>0.98856305</c:v>
                </c:pt>
                <c:pt idx="163">
                  <c:v>0.9879066</c:v>
                </c:pt>
                <c:pt idx="164">
                  <c:v>0.98815577</c:v>
                </c:pt>
                <c:pt idx="165">
                  <c:v>0.99040471</c:v>
                </c:pt>
                <c:pt idx="166">
                  <c:v>0.99105281</c:v>
                </c:pt>
                <c:pt idx="167">
                  <c:v>0.99216404</c:v>
                </c:pt>
                <c:pt idx="168">
                  <c:v>0.99442006</c:v>
                </c:pt>
                <c:pt idx="169">
                  <c:v>0.9947699</c:v>
                </c:pt>
                <c:pt idx="170">
                  <c:v>0.99630713</c:v>
                </c:pt>
                <c:pt idx="171">
                  <c:v>0.99749047</c:v>
                </c:pt>
                <c:pt idx="172">
                  <c:v>0.99794025</c:v>
                </c:pt>
                <c:pt idx="173">
                  <c:v>0.99942427</c:v>
                </c:pt>
                <c:pt idx="174">
                  <c:v>0.99966007</c:v>
                </c:pt>
                <c:pt idx="175">
                  <c:v>1.0007667</c:v>
                </c:pt>
                <c:pt idx="176">
                  <c:v>1.0009382</c:v>
                </c:pt>
                <c:pt idx="177">
                  <c:v>1.0008031</c:v>
                </c:pt>
                <c:pt idx="178">
                  <c:v>1.0014145</c:v>
                </c:pt>
                <c:pt idx="179">
                  <c:v>1.0015476</c:v>
                </c:pt>
                <c:pt idx="180">
                  <c:v>1.0019437</c:v>
                </c:pt>
                <c:pt idx="181">
                  <c:v>1.0011145</c:v>
                </c:pt>
                <c:pt idx="182">
                  <c:v>1.0019308</c:v>
                </c:pt>
                <c:pt idx="183">
                  <c:v>1.0013779</c:v>
                </c:pt>
                <c:pt idx="184">
                  <c:v>1.0016512</c:v>
                </c:pt>
                <c:pt idx="185">
                  <c:v>1.0007674</c:v>
                </c:pt>
                <c:pt idx="186">
                  <c:v>1.0002867</c:v>
                </c:pt>
                <c:pt idx="187">
                  <c:v>1.0003544</c:v>
                </c:pt>
                <c:pt idx="188">
                  <c:v>0.99981396</c:v>
                </c:pt>
                <c:pt idx="189">
                  <c:v>0.99879574</c:v>
                </c:pt>
                <c:pt idx="190">
                  <c:v>0.99897369</c:v>
                </c:pt>
                <c:pt idx="191">
                  <c:v>0.99792216</c:v>
                </c:pt>
                <c:pt idx="192">
                  <c:v>0.9973745</c:v>
                </c:pt>
                <c:pt idx="193">
                  <c:v>0.99685066</c:v>
                </c:pt>
                <c:pt idx="194">
                  <c:v>0.99758073</c:v>
                </c:pt>
                <c:pt idx="195">
                  <c:v>0.99743016</c:v>
                </c:pt>
                <c:pt idx="196">
                  <c:v>0.99711054</c:v>
                </c:pt>
                <c:pt idx="197">
                  <c:v>0.99736076</c:v>
                </c:pt>
                <c:pt idx="198">
                  <c:v>0.99796059</c:v>
                </c:pt>
                <c:pt idx="199">
                  <c:v>0.99885164</c:v>
                </c:pt>
                <c:pt idx="200">
                  <c:v>0.99914035</c:v>
                </c:pt>
                <c:pt idx="201">
                  <c:v>0.99928745</c:v>
                </c:pt>
                <c:pt idx="202">
                  <c:v>0.99866697</c:v>
                </c:pt>
                <c:pt idx="203">
                  <c:v>0.99959984</c:v>
                </c:pt>
                <c:pt idx="204">
                  <c:v>0.99984468</c:v>
                </c:pt>
                <c:pt idx="205">
                  <c:v>1.0005418</c:v>
                </c:pt>
                <c:pt idx="206">
                  <c:v>1.001355</c:v>
                </c:pt>
                <c:pt idx="207">
                  <c:v>1.0016275</c:v>
                </c:pt>
                <c:pt idx="208">
                  <c:v>1.0009968</c:v>
                </c:pt>
                <c:pt idx="209">
                  <c:v>1.0010042</c:v>
                </c:pt>
                <c:pt idx="210">
                  <c:v>1.0016463</c:v>
                </c:pt>
                <c:pt idx="211">
                  <c:v>1.0019822</c:v>
                </c:pt>
                <c:pt idx="212">
                  <c:v>1.0020502</c:v>
                </c:pt>
                <c:pt idx="213">
                  <c:v>1.0027155</c:v>
                </c:pt>
                <c:pt idx="214">
                  <c:v>1.0036442</c:v>
                </c:pt>
                <c:pt idx="215">
                  <c:v>1.0029095</c:v>
                </c:pt>
                <c:pt idx="216">
                  <c:v>1.0035807</c:v>
                </c:pt>
                <c:pt idx="217">
                  <c:v>1.0039911</c:v>
                </c:pt>
                <c:pt idx="218">
                  <c:v>1.00336</c:v>
                </c:pt>
                <c:pt idx="219">
                  <c:v>1.0037464</c:v>
                </c:pt>
                <c:pt idx="220">
                  <c:v>1.0030413</c:v>
                </c:pt>
                <c:pt idx="221">
                  <c:v>1.0023059</c:v>
                </c:pt>
                <c:pt idx="222">
                  <c:v>1.0025571</c:v>
                </c:pt>
                <c:pt idx="223">
                  <c:v>1.002043</c:v>
                </c:pt>
                <c:pt idx="224">
                  <c:v>1.0020479</c:v>
                </c:pt>
                <c:pt idx="225">
                  <c:v>1.0014339</c:v>
                </c:pt>
                <c:pt idx="226">
                  <c:v>1.0015923</c:v>
                </c:pt>
                <c:pt idx="227">
                  <c:v>1.0005781</c:v>
                </c:pt>
                <c:pt idx="228">
                  <c:v>1.0008647</c:v>
                </c:pt>
                <c:pt idx="229">
                  <c:v>0.99869806</c:v>
                </c:pt>
                <c:pt idx="230">
                  <c:v>0.99842449</c:v>
                </c:pt>
                <c:pt idx="231">
                  <c:v>0.99917513</c:v>
                </c:pt>
                <c:pt idx="232">
                  <c:v>0.99868815</c:v>
                </c:pt>
                <c:pt idx="233">
                  <c:v>0.99912681</c:v>
                </c:pt>
                <c:pt idx="234">
                  <c:v>0.9982172</c:v>
                </c:pt>
                <c:pt idx="235">
                  <c:v>0.99845598</c:v>
                </c:pt>
                <c:pt idx="236">
                  <c:v>0.99789107</c:v>
                </c:pt>
                <c:pt idx="237">
                  <c:v>0.99768663</c:v>
                </c:pt>
                <c:pt idx="238">
                  <c:v>0.99852038</c:v>
                </c:pt>
                <c:pt idx="239">
                  <c:v>0.99799039</c:v>
                </c:pt>
                <c:pt idx="240">
                  <c:v>0.99787945</c:v>
                </c:pt>
                <c:pt idx="241">
                  <c:v>0.99817674</c:v>
                </c:pt>
                <c:pt idx="242">
                  <c:v>0.99772334</c:v>
                </c:pt>
                <c:pt idx="243">
                  <c:v>0.99897403</c:v>
                </c:pt>
                <c:pt idx="244">
                  <c:v>0.9978299</c:v>
                </c:pt>
                <c:pt idx="245">
                  <c:v>0.99807415</c:v>
                </c:pt>
                <c:pt idx="246">
                  <c:v>0.99855884</c:v>
                </c:pt>
                <c:pt idx="247">
                  <c:v>0.99870297</c:v>
                </c:pt>
                <c:pt idx="248">
                  <c:v>0.9988752</c:v>
                </c:pt>
                <c:pt idx="249">
                  <c:v>0.99921779</c:v>
                </c:pt>
                <c:pt idx="250">
                  <c:v>0.99890969</c:v>
                </c:pt>
                <c:pt idx="251">
                  <c:v>0.99927716</c:v>
                </c:pt>
                <c:pt idx="252">
                  <c:v>0.99977064</c:v>
                </c:pt>
                <c:pt idx="253">
                  <c:v>0.99972786</c:v>
                </c:pt>
                <c:pt idx="254">
                  <c:v>1.0007857</c:v>
                </c:pt>
                <c:pt idx="255">
                  <c:v>1.0005161</c:v>
                </c:pt>
                <c:pt idx="256">
                  <c:v>1.0000516</c:v>
                </c:pt>
                <c:pt idx="257">
                  <c:v>1.0006891</c:v>
                </c:pt>
                <c:pt idx="258">
                  <c:v>1.0008731</c:v>
                </c:pt>
                <c:pt idx="259">
                  <c:v>1.0003269</c:v>
                </c:pt>
                <c:pt idx="260">
                  <c:v>1.0008719</c:v>
                </c:pt>
                <c:pt idx="261">
                  <c:v>1.0004912</c:v>
                </c:pt>
                <c:pt idx="262">
                  <c:v>1.0010499</c:v>
                </c:pt>
                <c:pt idx="263">
                  <c:v>1.000651</c:v>
                </c:pt>
                <c:pt idx="264">
                  <c:v>1.000984</c:v>
                </c:pt>
                <c:pt idx="265">
                  <c:v>1.0009016</c:v>
                </c:pt>
                <c:pt idx="266">
                  <c:v>1.0003147</c:v>
                </c:pt>
                <c:pt idx="267">
                  <c:v>1.0012929</c:v>
                </c:pt>
                <c:pt idx="268">
                  <c:v>0.99978962</c:v>
                </c:pt>
                <c:pt idx="269">
                  <c:v>1.0004362</c:v>
                </c:pt>
                <c:pt idx="270">
                  <c:v>1.0006749</c:v>
                </c:pt>
                <c:pt idx="271">
                  <c:v>1.0004153</c:v>
                </c:pt>
                <c:pt idx="272">
                  <c:v>1.0003648</c:v>
                </c:pt>
                <c:pt idx="273">
                  <c:v>1.0003467</c:v>
                </c:pt>
                <c:pt idx="274">
                  <c:v>1.0003976</c:v>
                </c:pt>
                <c:pt idx="275">
                  <c:v>1.00059</c:v>
                </c:pt>
                <c:pt idx="276">
                  <c:v>1.0001163</c:v>
                </c:pt>
                <c:pt idx="277">
                  <c:v>0.99964005</c:v>
                </c:pt>
                <c:pt idx="278">
                  <c:v>1.0005182</c:v>
                </c:pt>
                <c:pt idx="279">
                  <c:v>1.0002117</c:v>
                </c:pt>
                <c:pt idx="280">
                  <c:v>1.0004447</c:v>
                </c:pt>
                <c:pt idx="281">
                  <c:v>0.99993519</c:v>
                </c:pt>
                <c:pt idx="282">
                  <c:v>0.99977932</c:v>
                </c:pt>
                <c:pt idx="283">
                  <c:v>0.99944286</c:v>
                </c:pt>
                <c:pt idx="284">
                  <c:v>0.9991808</c:v>
                </c:pt>
                <c:pt idx="285">
                  <c:v>0.9988603</c:v>
                </c:pt>
                <c:pt idx="286">
                  <c:v>0.99976903</c:v>
                </c:pt>
                <c:pt idx="287">
                  <c:v>1.0004075</c:v>
                </c:pt>
                <c:pt idx="288">
                  <c:v>0.99988372</c:v>
                </c:pt>
                <c:pt idx="289">
                  <c:v>1.0001175</c:v>
                </c:pt>
                <c:pt idx="290">
                  <c:v>0.99975199</c:v>
                </c:pt>
                <c:pt idx="291">
                  <c:v>0.99971547</c:v>
                </c:pt>
                <c:pt idx="292">
                  <c:v>0.99979656</c:v>
                </c:pt>
                <c:pt idx="293">
                  <c:v>1.0001076</c:v>
                </c:pt>
                <c:pt idx="294">
                  <c:v>0.99980831</c:v>
                </c:pt>
                <c:pt idx="295">
                  <c:v>0.99923017</c:v>
                </c:pt>
                <c:pt idx="296">
                  <c:v>1.0001657</c:v>
                </c:pt>
                <c:pt idx="297">
                  <c:v>0.99980384</c:v>
                </c:pt>
                <c:pt idx="298">
                  <c:v>0.99972403</c:v>
                </c:pt>
                <c:pt idx="299">
                  <c:v>0.99994343</c:v>
                </c:pt>
                <c:pt idx="300">
                  <c:v>0.99985928</c:v>
                </c:pt>
                <c:pt idx="301">
                  <c:v>1.0003552</c:v>
                </c:pt>
                <c:pt idx="302">
                  <c:v>1.0003781</c:v>
                </c:pt>
                <c:pt idx="303">
                  <c:v>0.99982118</c:v>
                </c:pt>
                <c:pt idx="304">
                  <c:v>0.99996626</c:v>
                </c:pt>
                <c:pt idx="305">
                  <c:v>0.99966889</c:v>
                </c:pt>
                <c:pt idx="306">
                  <c:v>0.99982707</c:v>
                </c:pt>
                <c:pt idx="307">
                  <c:v>1.00007</c:v>
                </c:pt>
                <c:pt idx="308">
                  <c:v>1.0000712</c:v>
                </c:pt>
                <c:pt idx="309">
                  <c:v>1.000218</c:v>
                </c:pt>
                <c:pt idx="310">
                  <c:v>0.99995841</c:v>
                </c:pt>
                <c:pt idx="311">
                  <c:v>0.99953377</c:v>
                </c:pt>
                <c:pt idx="312">
                  <c:v>1.0001015</c:v>
                </c:pt>
                <c:pt idx="313">
                  <c:v>0.99980171</c:v>
                </c:pt>
                <c:pt idx="314">
                  <c:v>1.0001073</c:v>
                </c:pt>
                <c:pt idx="315">
                  <c:v>0.99992167</c:v>
                </c:pt>
                <c:pt idx="316">
                  <c:v>1.0006251</c:v>
                </c:pt>
                <c:pt idx="317">
                  <c:v>1.0003808</c:v>
                </c:pt>
                <c:pt idx="318">
                  <c:v>0.99964788</c:v>
                </c:pt>
                <c:pt idx="319">
                  <c:v>0.99996441</c:v>
                </c:pt>
                <c:pt idx="320">
                  <c:v>0.99991627</c:v>
                </c:pt>
                <c:pt idx="321">
                  <c:v>1.0002703</c:v>
                </c:pt>
                <c:pt idx="322">
                  <c:v>0.99945282</c:v>
                </c:pt>
                <c:pt idx="323">
                  <c:v>0.99987837</c:v>
                </c:pt>
                <c:pt idx="324">
                  <c:v>0.99950156</c:v>
                </c:pt>
                <c:pt idx="325">
                  <c:v>1.0001341</c:v>
                </c:pt>
                <c:pt idx="326">
                  <c:v>0.99997839</c:v>
                </c:pt>
                <c:pt idx="327">
                  <c:v>0.99981761</c:v>
                </c:pt>
                <c:pt idx="328">
                  <c:v>1.000262</c:v>
                </c:pt>
                <c:pt idx="329">
                  <c:v>1.0001456</c:v>
                </c:pt>
                <c:pt idx="330">
                  <c:v>1.0007321</c:v>
                </c:pt>
                <c:pt idx="331">
                  <c:v>1.0000862</c:v>
                </c:pt>
                <c:pt idx="332">
                  <c:v>0.99987981</c:v>
                </c:pt>
                <c:pt idx="333">
                  <c:v>1.0001966</c:v>
                </c:pt>
                <c:pt idx="334">
                  <c:v>1.0004366</c:v>
                </c:pt>
                <c:pt idx="335">
                  <c:v>0.99985461</c:v>
                </c:pt>
                <c:pt idx="336">
                  <c:v>1.0003483</c:v>
                </c:pt>
                <c:pt idx="337">
                  <c:v>1.0002668</c:v>
                </c:pt>
                <c:pt idx="338">
                  <c:v>0.99981258</c:v>
                </c:pt>
                <c:pt idx="339">
                  <c:v>1.0001356</c:v>
                </c:pt>
                <c:pt idx="340">
                  <c:v>1.0001742</c:v>
                </c:pt>
                <c:pt idx="341">
                  <c:v>1.0007578</c:v>
                </c:pt>
                <c:pt idx="342">
                  <c:v>0.99943223</c:v>
                </c:pt>
                <c:pt idx="343">
                  <c:v>1.0003764</c:v>
                </c:pt>
                <c:pt idx="344">
                  <c:v>1.0002341</c:v>
                </c:pt>
                <c:pt idx="345">
                  <c:v>1.0000954</c:v>
                </c:pt>
                <c:pt idx="346">
                  <c:v>1.0003459</c:v>
                </c:pt>
                <c:pt idx="347">
                  <c:v>0.99982299</c:v>
                </c:pt>
                <c:pt idx="348">
                  <c:v>1.0005315</c:v>
                </c:pt>
                <c:pt idx="349">
                  <c:v>1.0003528</c:v>
                </c:pt>
                <c:pt idx="350">
                  <c:v>1.0008592</c:v>
                </c:pt>
                <c:pt idx="351">
                  <c:v>1.0004178</c:v>
                </c:pt>
                <c:pt idx="352">
                  <c:v>1.0000975</c:v>
                </c:pt>
                <c:pt idx="353">
                  <c:v>0.99952586</c:v>
                </c:pt>
                <c:pt idx="354">
                  <c:v>1.000018</c:v>
                </c:pt>
                <c:pt idx="355">
                  <c:v>0.99954511</c:v>
                </c:pt>
                <c:pt idx="356">
                  <c:v>0.99973233</c:v>
                </c:pt>
                <c:pt idx="357">
                  <c:v>0.99901016</c:v>
                </c:pt>
                <c:pt idx="358">
                  <c:v>0.99920793</c:v>
                </c:pt>
                <c:pt idx="359">
                  <c:v>0.99913321</c:v>
                </c:pt>
                <c:pt idx="360">
                  <c:v>0.99963931</c:v>
                </c:pt>
                <c:pt idx="361">
                  <c:v>0.99927321</c:v>
                </c:pt>
                <c:pt idx="362">
                  <c:v>0.99964384</c:v>
                </c:pt>
                <c:pt idx="363">
                  <c:v>1.0003568</c:v>
                </c:pt>
                <c:pt idx="364">
                  <c:v>1.0000462</c:v>
                </c:pt>
                <c:pt idx="365">
                  <c:v>0.99962116</c:v>
                </c:pt>
                <c:pt idx="366">
                  <c:v>1.0004542</c:v>
                </c:pt>
                <c:pt idx="367">
                  <c:v>0.99968993</c:v>
                </c:pt>
                <c:pt idx="368">
                  <c:v>1.0001845</c:v>
                </c:pt>
                <c:pt idx="369">
                  <c:v>1.0003673</c:v>
                </c:pt>
                <c:pt idx="370">
                  <c:v>1.0005637</c:v>
                </c:pt>
                <c:pt idx="371">
                  <c:v>0.99937344</c:v>
                </c:pt>
                <c:pt idx="372">
                  <c:v>0.99961702</c:v>
                </c:pt>
                <c:pt idx="373">
                  <c:v>1.0000335</c:v>
                </c:pt>
                <c:pt idx="374">
                  <c:v>0.99967507</c:v>
                </c:pt>
                <c:pt idx="375">
                  <c:v>0.9998782</c:v>
                </c:pt>
                <c:pt idx="376">
                  <c:v>0.99975499</c:v>
                </c:pt>
                <c:pt idx="377">
                  <c:v>0.99977763</c:v>
                </c:pt>
                <c:pt idx="378">
                  <c:v>0.99987289</c:v>
                </c:pt>
                <c:pt idx="379">
                  <c:v>0.99993602</c:v>
                </c:pt>
                <c:pt idx="380">
                  <c:v>1.0002426</c:v>
                </c:pt>
                <c:pt idx="381">
                  <c:v>1.000088</c:v>
                </c:pt>
                <c:pt idx="382">
                  <c:v>0.99993395</c:v>
                </c:pt>
                <c:pt idx="383">
                  <c:v>1.0005007</c:v>
                </c:pt>
                <c:pt idx="384">
                  <c:v>1.0001322</c:v>
                </c:pt>
                <c:pt idx="385">
                  <c:v>0.99994913</c:v>
                </c:pt>
                <c:pt idx="386">
                  <c:v>1.0000815</c:v>
                </c:pt>
                <c:pt idx="387">
                  <c:v>0.99984237</c:v>
                </c:pt>
                <c:pt idx="388">
                  <c:v>0.99987484</c:v>
                </c:pt>
                <c:pt idx="389">
                  <c:v>1.0000082</c:v>
                </c:pt>
                <c:pt idx="390">
                  <c:v>0.99992326</c:v>
                </c:pt>
                <c:pt idx="391">
                  <c:v>0.99986981</c:v>
                </c:pt>
                <c:pt idx="392">
                  <c:v>0.9999326</c:v>
                </c:pt>
                <c:pt idx="393">
                  <c:v>0.99981593</c:v>
                </c:pt>
                <c:pt idx="394">
                  <c:v>0.99948978</c:v>
                </c:pt>
                <c:pt idx="395">
                  <c:v>0.99959578</c:v>
                </c:pt>
                <c:pt idx="396">
                  <c:v>0.99953891</c:v>
                </c:pt>
                <c:pt idx="397">
                  <c:v>0.99968897</c:v>
                </c:pt>
                <c:pt idx="398">
                  <c:v>1.0000199</c:v>
                </c:pt>
                <c:pt idx="399">
                  <c:v>0.9999709</c:v>
                </c:pt>
                <c:pt idx="400">
                  <c:v>1.0000571</c:v>
                </c:pt>
                <c:pt idx="401">
                  <c:v>1.0001667</c:v>
                </c:pt>
                <c:pt idx="402">
                  <c:v>1.0004452</c:v>
                </c:pt>
                <c:pt idx="403">
                  <c:v>1.0001073</c:v>
                </c:pt>
                <c:pt idx="404">
                  <c:v>1.0004461</c:v>
                </c:pt>
                <c:pt idx="405">
                  <c:v>0.9998812</c:v>
                </c:pt>
                <c:pt idx="406">
                  <c:v>0.99983564</c:v>
                </c:pt>
                <c:pt idx="407">
                  <c:v>1.0002762</c:v>
                </c:pt>
                <c:pt idx="408">
                  <c:v>1.0001256</c:v>
                </c:pt>
                <c:pt idx="409">
                  <c:v>1.000284</c:v>
                </c:pt>
                <c:pt idx="410">
                  <c:v>1.0003912</c:v>
                </c:pt>
                <c:pt idx="411">
                  <c:v>0.99996096</c:v>
                </c:pt>
                <c:pt idx="412">
                  <c:v>1.0001834</c:v>
                </c:pt>
                <c:pt idx="413">
                  <c:v>0.99997693</c:v>
                </c:pt>
                <c:pt idx="414">
                  <c:v>0.99961137</c:v>
                </c:pt>
                <c:pt idx="415">
                  <c:v>1.000265</c:v>
                </c:pt>
                <c:pt idx="416">
                  <c:v>1.000217</c:v>
                </c:pt>
                <c:pt idx="417">
                  <c:v>1.0000936</c:v>
                </c:pt>
                <c:pt idx="418">
                  <c:v>1.0003279</c:v>
                </c:pt>
                <c:pt idx="419">
                  <c:v>0.99990506</c:v>
                </c:pt>
                <c:pt idx="420">
                  <c:v>0.99998271</c:v>
                </c:pt>
                <c:pt idx="421">
                  <c:v>0.99971966</c:v>
                </c:pt>
                <c:pt idx="422">
                  <c:v>0.99978123</c:v>
                </c:pt>
                <c:pt idx="423">
                  <c:v>0.99976312</c:v>
                </c:pt>
                <c:pt idx="424">
                  <c:v>0.99967589</c:v>
                </c:pt>
                <c:pt idx="425">
                  <c:v>1.0000135</c:v>
                </c:pt>
                <c:pt idx="426">
                  <c:v>1.0001111</c:v>
                </c:pt>
                <c:pt idx="427">
                  <c:v>1.000278</c:v>
                </c:pt>
                <c:pt idx="428">
                  <c:v>0.9999845</c:v>
                </c:pt>
                <c:pt idx="429">
                  <c:v>1.0000861</c:v>
                </c:pt>
                <c:pt idx="430">
                  <c:v>1.0000751</c:v>
                </c:pt>
                <c:pt idx="431">
                  <c:v>0.99959159</c:v>
                </c:pt>
                <c:pt idx="432">
                  <c:v>0.99998464</c:v>
                </c:pt>
                <c:pt idx="433">
                  <c:v>1.0003423</c:v>
                </c:pt>
                <c:pt idx="434">
                  <c:v>1.0001816</c:v>
                </c:pt>
                <c:pt idx="435">
                  <c:v>0.99985389</c:v>
                </c:pt>
                <c:pt idx="436">
                  <c:v>1.0001071</c:v>
                </c:pt>
                <c:pt idx="437">
                  <c:v>0.99991214</c:v>
                </c:pt>
                <c:pt idx="438">
                  <c:v>1.0001993</c:v>
                </c:pt>
                <c:pt idx="439">
                  <c:v>1.0002567</c:v>
                </c:pt>
                <c:pt idx="440">
                  <c:v>0.99988876</c:v>
                </c:pt>
                <c:pt idx="441">
                  <c:v>1.0001691</c:v>
                </c:pt>
                <c:pt idx="442">
                  <c:v>0.99958617</c:v>
                </c:pt>
                <c:pt idx="443">
                  <c:v>1.0000066</c:v>
                </c:pt>
                <c:pt idx="444">
                  <c:v>0.99966751</c:v>
                </c:pt>
                <c:pt idx="445">
                  <c:v>1.0000779</c:v>
                </c:pt>
                <c:pt idx="446">
                  <c:v>0.9994957</c:v>
                </c:pt>
                <c:pt idx="447">
                  <c:v>0.99973721</c:v>
                </c:pt>
                <c:pt idx="448">
                  <c:v>0.99985814</c:v>
                </c:pt>
                <c:pt idx="449">
                  <c:v>0.99976669</c:v>
                </c:pt>
                <c:pt idx="450">
                  <c:v>0.99999053</c:v>
                </c:pt>
                <c:pt idx="451">
                  <c:v>0.9997556</c:v>
                </c:pt>
                <c:pt idx="452">
                  <c:v>0.99996701</c:v>
                </c:pt>
                <c:pt idx="453">
                  <c:v>1.0003048</c:v>
                </c:pt>
                <c:pt idx="454">
                  <c:v>1.0002834</c:v>
                </c:pt>
                <c:pt idx="455">
                  <c:v>1.0003744</c:v>
                </c:pt>
                <c:pt idx="456">
                  <c:v>1.0000379</c:v>
                </c:pt>
                <c:pt idx="457">
                  <c:v>1.0000715</c:v>
                </c:pt>
                <c:pt idx="458">
                  <c:v>1.000297</c:v>
                </c:pt>
                <c:pt idx="459">
                  <c:v>0.99986278</c:v>
                </c:pt>
                <c:pt idx="460">
                  <c:v>1.0002803</c:v>
                </c:pt>
                <c:pt idx="461">
                  <c:v>1.000374</c:v>
                </c:pt>
                <c:pt idx="462">
                  <c:v>1.0001804</c:v>
                </c:pt>
                <c:pt idx="463">
                  <c:v>0.9998868</c:v>
                </c:pt>
                <c:pt idx="464">
                  <c:v>0.99955594</c:v>
                </c:pt>
                <c:pt idx="465">
                  <c:v>0.99970673</c:v>
                </c:pt>
                <c:pt idx="466">
                  <c:v>0.99993311</c:v>
                </c:pt>
                <c:pt idx="467">
                  <c:v>0.999833</c:v>
                </c:pt>
                <c:pt idx="468">
                  <c:v>0.99950529</c:v>
                </c:pt>
                <c:pt idx="469">
                  <c:v>1.0000188</c:v>
                </c:pt>
                <c:pt idx="470">
                  <c:v>1.0000226</c:v>
                </c:pt>
                <c:pt idx="471">
                  <c:v>0.99977209</c:v>
                </c:pt>
                <c:pt idx="472">
                  <c:v>1.0000471</c:v>
                </c:pt>
                <c:pt idx="473">
                  <c:v>0.99989712</c:v>
                </c:pt>
                <c:pt idx="474">
                  <c:v>0.99982456</c:v>
                </c:pt>
                <c:pt idx="475">
                  <c:v>0.99977351</c:v>
                </c:pt>
                <c:pt idx="476">
                  <c:v>1.0001673</c:v>
                </c:pt>
                <c:pt idx="477">
                  <c:v>1.0000784</c:v>
                </c:pt>
                <c:pt idx="478">
                  <c:v>1.0000082</c:v>
                </c:pt>
                <c:pt idx="479">
                  <c:v>0.99995589</c:v>
                </c:pt>
                <c:pt idx="480">
                  <c:v>1.0006602</c:v>
                </c:pt>
                <c:pt idx="481">
                  <c:v>0.99998633</c:v>
                </c:pt>
                <c:pt idx="482">
                  <c:v>0.99999316</c:v>
                </c:pt>
                <c:pt idx="483">
                  <c:v>0.99994132</c:v>
                </c:pt>
                <c:pt idx="484">
                  <c:v>1.0001139</c:v>
                </c:pt>
                <c:pt idx="485">
                  <c:v>1.0001474</c:v>
                </c:pt>
                <c:pt idx="486">
                  <c:v>1.0001752</c:v>
                </c:pt>
                <c:pt idx="487">
                  <c:v>0.9998593</c:v>
                </c:pt>
                <c:pt idx="488">
                  <c:v>0.99991174</c:v>
                </c:pt>
                <c:pt idx="489">
                  <c:v>0.99990534</c:v>
                </c:pt>
                <c:pt idx="490">
                  <c:v>0.99946028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8298072"/>
        <c:axId val="-2096219720"/>
      </c:scatterChart>
      <c:valAx>
        <c:axId val="-2078298072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6219720"/>
        <c:crosses val="autoZero"/>
        <c:crossBetween val="midCat"/>
        <c:majorUnit val="3.0"/>
      </c:valAx>
      <c:valAx>
        <c:axId val="-2096219720"/>
        <c:scaling>
          <c:orientation val="minMax"/>
          <c:max val="4.2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8298072"/>
        <c:crosses val="autoZero"/>
        <c:crossBetween val="midCat"/>
        <c:majorUnit val="0.6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alles_new!$BL$1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alles_new!$BL$2:$BL$146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 formatCode="0.00E+00">
                  <c:v>0.000355093167701863</c:v>
                </c:pt>
                <c:pt idx="7">
                  <c:v>0.419573920704845</c:v>
                </c:pt>
                <c:pt idx="8">
                  <c:v>0.613628595317725</c:v>
                </c:pt>
                <c:pt idx="9">
                  <c:v>0.476702691292875</c:v>
                </c:pt>
                <c:pt idx="10">
                  <c:v>0.522969222689075</c:v>
                </c:pt>
                <c:pt idx="11">
                  <c:v>0.705436162988115</c:v>
                </c:pt>
                <c:pt idx="12">
                  <c:v>0.992336861626248</c:v>
                </c:pt>
                <c:pt idx="13">
                  <c:v>1.37192771908763</c:v>
                </c:pt>
                <c:pt idx="14">
                  <c:v>1.39442554517134</c:v>
                </c:pt>
                <c:pt idx="15">
                  <c:v>1.31123124010554</c:v>
                </c:pt>
                <c:pt idx="16">
                  <c:v>1.16670732704402</c:v>
                </c:pt>
                <c:pt idx="17">
                  <c:v>1.03098824512534</c:v>
                </c:pt>
                <c:pt idx="18">
                  <c:v>0.953833671199012</c:v>
                </c:pt>
                <c:pt idx="19">
                  <c:v>0.904106651884702</c:v>
                </c:pt>
                <c:pt idx="20">
                  <c:v>0.894677945137156</c:v>
                </c:pt>
                <c:pt idx="21">
                  <c:v>0.916569572001783</c:v>
                </c:pt>
                <c:pt idx="22">
                  <c:v>0.958172465531225</c:v>
                </c:pt>
                <c:pt idx="23">
                  <c:v>0.996882513089006</c:v>
                </c:pt>
                <c:pt idx="24">
                  <c:v>1.01698197125256</c:v>
                </c:pt>
                <c:pt idx="25">
                  <c:v>1.01808065930599</c:v>
                </c:pt>
                <c:pt idx="26">
                  <c:v>1.01401526928675</c:v>
                </c:pt>
                <c:pt idx="27">
                  <c:v>1.00997384350132</c:v>
                </c:pt>
                <c:pt idx="28">
                  <c:v>1.0076169496619</c:v>
                </c:pt>
                <c:pt idx="29">
                  <c:v>1.00783889814814</c:v>
                </c:pt>
                <c:pt idx="30">
                  <c:v>1.00772077358901</c:v>
                </c:pt>
                <c:pt idx="31">
                  <c:v>1.00599284321689</c:v>
                </c:pt>
                <c:pt idx="32">
                  <c:v>1.00185462237365</c:v>
                </c:pt>
                <c:pt idx="33">
                  <c:v>0.996677065294533</c:v>
                </c:pt>
                <c:pt idx="34">
                  <c:v>0.992743278854252</c:v>
                </c:pt>
                <c:pt idx="35">
                  <c:v>0.991295870426102</c:v>
                </c:pt>
                <c:pt idx="36">
                  <c:v>0.99260847977053</c:v>
                </c:pt>
                <c:pt idx="37">
                  <c:v>0.995745858514539</c:v>
                </c:pt>
                <c:pt idx="38">
                  <c:v>0.999617352154127</c:v>
                </c:pt>
                <c:pt idx="39">
                  <c:v>1.00275581753403</c:v>
                </c:pt>
                <c:pt idx="40">
                  <c:v>1.00455097956221</c:v>
                </c:pt>
                <c:pt idx="41">
                  <c:v>1.00476087798133</c:v>
                </c:pt>
                <c:pt idx="42">
                  <c:v>1.00376771068493</c:v>
                </c:pt>
                <c:pt idx="43">
                  <c:v>1.00216097771761</c:v>
                </c:pt>
                <c:pt idx="44">
                  <c:v>1.0008140813268</c:v>
                </c:pt>
                <c:pt idx="45">
                  <c:v>1.00009322359003</c:v>
                </c:pt>
                <c:pt idx="46">
                  <c:v>0.999866173597543</c:v>
                </c:pt>
                <c:pt idx="47">
                  <c:v>0.999916600600055</c:v>
                </c:pt>
                <c:pt idx="48">
                  <c:v>0.999847894125008</c:v>
                </c:pt>
              </c:numCache>
            </c:numRef>
          </c:yVal>
          <c:smooth val="1"/>
        </c:ser>
        <c:ser>
          <c:idx val="5"/>
          <c:order val="2"/>
          <c:tx>
            <c:strRef>
              <c:f>alles_new!$BN$1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alles_new!$BN$2:$BN$146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 formatCode="0.00E+00">
                  <c:v>0.000508136645962732</c:v>
                </c:pt>
                <c:pt idx="7">
                  <c:v>1.28023356828193</c:v>
                </c:pt>
                <c:pt idx="8">
                  <c:v>1.80767886287625</c:v>
                </c:pt>
                <c:pt idx="9">
                  <c:v>0.881040580474934</c:v>
                </c:pt>
                <c:pt idx="10">
                  <c:v>0.541817352941176</c:v>
                </c:pt>
                <c:pt idx="11">
                  <c:v>0.846705161290322</c:v>
                </c:pt>
                <c:pt idx="12">
                  <c:v>1.18418465049928</c:v>
                </c:pt>
                <c:pt idx="13">
                  <c:v>1.5962250180072</c:v>
                </c:pt>
                <c:pt idx="14">
                  <c:v>1.79042416407061</c:v>
                </c:pt>
                <c:pt idx="15">
                  <c:v>1.38725396657871</c:v>
                </c:pt>
                <c:pt idx="16">
                  <c:v>1.05161351415094</c:v>
                </c:pt>
                <c:pt idx="17">
                  <c:v>0.836738746518104</c:v>
                </c:pt>
                <c:pt idx="18">
                  <c:v>0.871435024721878</c:v>
                </c:pt>
                <c:pt idx="19">
                  <c:v>0.864432172949002</c:v>
                </c:pt>
                <c:pt idx="20">
                  <c:v>0.83448179551122</c:v>
                </c:pt>
                <c:pt idx="21">
                  <c:v>0.898230374498437</c:v>
                </c:pt>
                <c:pt idx="22">
                  <c:v>1.00920253446877</c:v>
                </c:pt>
                <c:pt idx="23">
                  <c:v>1.08233267763649</c:v>
                </c:pt>
                <c:pt idx="24">
                  <c:v>1.104389137577</c:v>
                </c:pt>
                <c:pt idx="25">
                  <c:v>1.07617304731861</c:v>
                </c:pt>
                <c:pt idx="26">
                  <c:v>1.03241381368267</c:v>
                </c:pt>
                <c:pt idx="27">
                  <c:v>0.995464607427055</c:v>
                </c:pt>
                <c:pt idx="28">
                  <c:v>0.991314575507138</c:v>
                </c:pt>
                <c:pt idx="29">
                  <c:v>0.996608587962962</c:v>
                </c:pt>
                <c:pt idx="30">
                  <c:v>0.997852754412728</c:v>
                </c:pt>
                <c:pt idx="31">
                  <c:v>0.998673771324126</c:v>
                </c:pt>
                <c:pt idx="32">
                  <c:v>0.999455625591517</c:v>
                </c:pt>
                <c:pt idx="33">
                  <c:v>0.999411777856635</c:v>
                </c:pt>
                <c:pt idx="34">
                  <c:v>0.996002422914912</c:v>
                </c:pt>
                <c:pt idx="35">
                  <c:v>0.994693324885157</c:v>
                </c:pt>
                <c:pt idx="36">
                  <c:v>0.995408759057971</c:v>
                </c:pt>
                <c:pt idx="37">
                  <c:v>0.998839216323067</c:v>
                </c:pt>
                <c:pt idx="38">
                  <c:v>1.00405170323789</c:v>
                </c:pt>
                <c:pt idx="39">
                  <c:v>1.00754862959664</c:v>
                </c:pt>
                <c:pt idx="40">
                  <c:v>1.00795010763091</c:v>
                </c:pt>
                <c:pt idx="41">
                  <c:v>1.0058006959327</c:v>
                </c:pt>
                <c:pt idx="42">
                  <c:v>1.00206894465754</c:v>
                </c:pt>
                <c:pt idx="43">
                  <c:v>0.998754136817991</c:v>
                </c:pt>
                <c:pt idx="44">
                  <c:v>0.996755967629137</c:v>
                </c:pt>
                <c:pt idx="45">
                  <c:v>0.996357828037024</c:v>
                </c:pt>
                <c:pt idx="46">
                  <c:v>0.997279889292018</c:v>
                </c:pt>
                <c:pt idx="47">
                  <c:v>0.998794476770609</c:v>
                </c:pt>
                <c:pt idx="48">
                  <c:v>1.00032857998747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'Macintosh HD:Users:Hostiphre:Desktop:34_mdft_to_the_title:[10._app_solutes.xlsx]MD'!$AM$1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HD:Users:Hostiphre:Desktop:34_mdft_to_the_title:[10._app_solutes.xlsx]MD'!$AK$2:$AK$492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  <c:pt idx="200">
                  <c:v>10.025</c:v>
                </c:pt>
                <c:pt idx="201">
                  <c:v>10.075</c:v>
                </c:pt>
                <c:pt idx="202">
                  <c:v>10.125</c:v>
                </c:pt>
                <c:pt idx="203">
                  <c:v>10.175</c:v>
                </c:pt>
                <c:pt idx="204">
                  <c:v>10.225</c:v>
                </c:pt>
                <c:pt idx="205">
                  <c:v>10.275</c:v>
                </c:pt>
                <c:pt idx="206">
                  <c:v>10.325</c:v>
                </c:pt>
                <c:pt idx="207">
                  <c:v>10.375</c:v>
                </c:pt>
                <c:pt idx="208">
                  <c:v>10.425</c:v>
                </c:pt>
                <c:pt idx="209">
                  <c:v>10.475</c:v>
                </c:pt>
                <c:pt idx="210">
                  <c:v>10.525</c:v>
                </c:pt>
                <c:pt idx="211">
                  <c:v>10.575</c:v>
                </c:pt>
                <c:pt idx="212">
                  <c:v>10.625</c:v>
                </c:pt>
                <c:pt idx="213">
                  <c:v>10.675</c:v>
                </c:pt>
                <c:pt idx="214">
                  <c:v>10.725</c:v>
                </c:pt>
                <c:pt idx="215">
                  <c:v>10.775</c:v>
                </c:pt>
                <c:pt idx="216">
                  <c:v>10.825</c:v>
                </c:pt>
                <c:pt idx="217">
                  <c:v>10.875</c:v>
                </c:pt>
                <c:pt idx="218">
                  <c:v>10.925</c:v>
                </c:pt>
                <c:pt idx="219">
                  <c:v>10.975</c:v>
                </c:pt>
                <c:pt idx="220">
                  <c:v>11.025</c:v>
                </c:pt>
                <c:pt idx="221">
                  <c:v>11.075</c:v>
                </c:pt>
                <c:pt idx="222">
                  <c:v>11.125</c:v>
                </c:pt>
                <c:pt idx="223">
                  <c:v>11.175</c:v>
                </c:pt>
                <c:pt idx="224">
                  <c:v>11.225</c:v>
                </c:pt>
                <c:pt idx="225">
                  <c:v>11.275</c:v>
                </c:pt>
                <c:pt idx="226">
                  <c:v>11.325</c:v>
                </c:pt>
                <c:pt idx="227">
                  <c:v>11.375</c:v>
                </c:pt>
                <c:pt idx="228">
                  <c:v>11.425</c:v>
                </c:pt>
                <c:pt idx="229">
                  <c:v>11.475</c:v>
                </c:pt>
                <c:pt idx="230">
                  <c:v>11.525</c:v>
                </c:pt>
                <c:pt idx="231">
                  <c:v>11.575</c:v>
                </c:pt>
                <c:pt idx="232">
                  <c:v>11.625</c:v>
                </c:pt>
                <c:pt idx="233">
                  <c:v>11.675</c:v>
                </c:pt>
                <c:pt idx="234">
                  <c:v>11.725</c:v>
                </c:pt>
                <c:pt idx="235">
                  <c:v>11.775</c:v>
                </c:pt>
                <c:pt idx="236">
                  <c:v>11.825</c:v>
                </c:pt>
                <c:pt idx="237">
                  <c:v>11.875</c:v>
                </c:pt>
                <c:pt idx="238">
                  <c:v>11.925</c:v>
                </c:pt>
                <c:pt idx="239">
                  <c:v>11.975</c:v>
                </c:pt>
                <c:pt idx="240">
                  <c:v>12.025</c:v>
                </c:pt>
                <c:pt idx="241">
                  <c:v>12.075</c:v>
                </c:pt>
                <c:pt idx="242">
                  <c:v>12.125</c:v>
                </c:pt>
                <c:pt idx="243">
                  <c:v>12.175</c:v>
                </c:pt>
                <c:pt idx="244">
                  <c:v>12.225</c:v>
                </c:pt>
                <c:pt idx="245">
                  <c:v>12.275</c:v>
                </c:pt>
                <c:pt idx="246">
                  <c:v>12.325</c:v>
                </c:pt>
                <c:pt idx="247">
                  <c:v>12.375</c:v>
                </c:pt>
                <c:pt idx="248">
                  <c:v>12.425</c:v>
                </c:pt>
                <c:pt idx="249">
                  <c:v>12.475</c:v>
                </c:pt>
                <c:pt idx="250">
                  <c:v>12.525</c:v>
                </c:pt>
                <c:pt idx="251">
                  <c:v>12.575</c:v>
                </c:pt>
                <c:pt idx="252">
                  <c:v>12.625</c:v>
                </c:pt>
                <c:pt idx="253">
                  <c:v>12.675</c:v>
                </c:pt>
                <c:pt idx="254">
                  <c:v>12.725</c:v>
                </c:pt>
                <c:pt idx="255">
                  <c:v>12.775</c:v>
                </c:pt>
                <c:pt idx="256">
                  <c:v>12.825</c:v>
                </c:pt>
                <c:pt idx="257">
                  <c:v>12.875</c:v>
                </c:pt>
                <c:pt idx="258">
                  <c:v>12.925</c:v>
                </c:pt>
                <c:pt idx="259">
                  <c:v>12.975</c:v>
                </c:pt>
                <c:pt idx="260">
                  <c:v>13.025</c:v>
                </c:pt>
                <c:pt idx="261">
                  <c:v>13.075</c:v>
                </c:pt>
                <c:pt idx="262">
                  <c:v>13.125</c:v>
                </c:pt>
                <c:pt idx="263">
                  <c:v>13.175</c:v>
                </c:pt>
                <c:pt idx="264">
                  <c:v>13.225</c:v>
                </c:pt>
                <c:pt idx="265">
                  <c:v>13.275</c:v>
                </c:pt>
                <c:pt idx="266">
                  <c:v>13.325</c:v>
                </c:pt>
                <c:pt idx="267">
                  <c:v>13.375</c:v>
                </c:pt>
                <c:pt idx="268">
                  <c:v>13.425</c:v>
                </c:pt>
                <c:pt idx="269">
                  <c:v>13.475</c:v>
                </c:pt>
                <c:pt idx="270">
                  <c:v>13.525</c:v>
                </c:pt>
                <c:pt idx="271">
                  <c:v>13.575</c:v>
                </c:pt>
                <c:pt idx="272">
                  <c:v>13.625</c:v>
                </c:pt>
                <c:pt idx="273">
                  <c:v>13.675</c:v>
                </c:pt>
                <c:pt idx="274">
                  <c:v>13.725</c:v>
                </c:pt>
                <c:pt idx="275">
                  <c:v>13.775</c:v>
                </c:pt>
                <c:pt idx="276">
                  <c:v>13.825</c:v>
                </c:pt>
                <c:pt idx="277">
                  <c:v>13.875</c:v>
                </c:pt>
                <c:pt idx="278">
                  <c:v>13.925</c:v>
                </c:pt>
                <c:pt idx="279">
                  <c:v>13.975</c:v>
                </c:pt>
                <c:pt idx="280">
                  <c:v>14.025</c:v>
                </c:pt>
                <c:pt idx="281">
                  <c:v>14.075</c:v>
                </c:pt>
                <c:pt idx="282">
                  <c:v>14.125</c:v>
                </c:pt>
                <c:pt idx="283">
                  <c:v>14.175</c:v>
                </c:pt>
                <c:pt idx="284">
                  <c:v>14.225</c:v>
                </c:pt>
                <c:pt idx="285">
                  <c:v>14.275</c:v>
                </c:pt>
                <c:pt idx="286">
                  <c:v>14.325</c:v>
                </c:pt>
                <c:pt idx="287">
                  <c:v>14.375</c:v>
                </c:pt>
                <c:pt idx="288">
                  <c:v>14.425</c:v>
                </c:pt>
                <c:pt idx="289">
                  <c:v>14.475</c:v>
                </c:pt>
                <c:pt idx="290">
                  <c:v>14.525</c:v>
                </c:pt>
                <c:pt idx="291">
                  <c:v>14.575</c:v>
                </c:pt>
                <c:pt idx="292">
                  <c:v>14.625</c:v>
                </c:pt>
                <c:pt idx="293">
                  <c:v>14.675</c:v>
                </c:pt>
                <c:pt idx="294">
                  <c:v>14.725</c:v>
                </c:pt>
                <c:pt idx="295">
                  <c:v>14.775</c:v>
                </c:pt>
                <c:pt idx="296">
                  <c:v>14.825</c:v>
                </c:pt>
                <c:pt idx="297">
                  <c:v>14.875</c:v>
                </c:pt>
                <c:pt idx="298">
                  <c:v>14.925</c:v>
                </c:pt>
                <c:pt idx="299">
                  <c:v>14.975</c:v>
                </c:pt>
                <c:pt idx="300">
                  <c:v>15.025</c:v>
                </c:pt>
                <c:pt idx="301">
                  <c:v>15.075</c:v>
                </c:pt>
                <c:pt idx="302">
                  <c:v>15.125</c:v>
                </c:pt>
                <c:pt idx="303">
                  <c:v>15.175</c:v>
                </c:pt>
                <c:pt idx="304">
                  <c:v>15.225</c:v>
                </c:pt>
                <c:pt idx="305">
                  <c:v>15.275</c:v>
                </c:pt>
                <c:pt idx="306">
                  <c:v>15.325</c:v>
                </c:pt>
                <c:pt idx="307">
                  <c:v>15.375</c:v>
                </c:pt>
                <c:pt idx="308">
                  <c:v>15.425</c:v>
                </c:pt>
                <c:pt idx="309">
                  <c:v>15.475</c:v>
                </c:pt>
                <c:pt idx="310">
                  <c:v>15.525</c:v>
                </c:pt>
                <c:pt idx="311">
                  <c:v>15.575</c:v>
                </c:pt>
                <c:pt idx="312">
                  <c:v>15.625</c:v>
                </c:pt>
                <c:pt idx="313">
                  <c:v>15.675</c:v>
                </c:pt>
                <c:pt idx="314">
                  <c:v>15.725</c:v>
                </c:pt>
                <c:pt idx="315">
                  <c:v>15.775</c:v>
                </c:pt>
                <c:pt idx="316">
                  <c:v>15.825</c:v>
                </c:pt>
                <c:pt idx="317">
                  <c:v>15.875</c:v>
                </c:pt>
                <c:pt idx="318">
                  <c:v>15.925</c:v>
                </c:pt>
                <c:pt idx="319">
                  <c:v>15.975</c:v>
                </c:pt>
                <c:pt idx="320">
                  <c:v>16.025</c:v>
                </c:pt>
                <c:pt idx="321">
                  <c:v>16.075</c:v>
                </c:pt>
                <c:pt idx="322">
                  <c:v>16.125</c:v>
                </c:pt>
                <c:pt idx="323">
                  <c:v>16.175</c:v>
                </c:pt>
                <c:pt idx="324">
                  <c:v>16.225</c:v>
                </c:pt>
                <c:pt idx="325">
                  <c:v>16.275</c:v>
                </c:pt>
                <c:pt idx="326">
                  <c:v>16.325</c:v>
                </c:pt>
                <c:pt idx="327">
                  <c:v>16.375</c:v>
                </c:pt>
                <c:pt idx="328">
                  <c:v>16.425</c:v>
                </c:pt>
                <c:pt idx="329">
                  <c:v>16.475</c:v>
                </c:pt>
                <c:pt idx="330">
                  <c:v>16.525</c:v>
                </c:pt>
                <c:pt idx="331">
                  <c:v>16.575</c:v>
                </c:pt>
                <c:pt idx="332">
                  <c:v>16.625</c:v>
                </c:pt>
                <c:pt idx="333">
                  <c:v>16.675</c:v>
                </c:pt>
                <c:pt idx="334">
                  <c:v>16.725</c:v>
                </c:pt>
                <c:pt idx="335">
                  <c:v>16.775</c:v>
                </c:pt>
                <c:pt idx="336">
                  <c:v>16.825</c:v>
                </c:pt>
                <c:pt idx="337">
                  <c:v>16.875</c:v>
                </c:pt>
                <c:pt idx="338">
                  <c:v>16.925</c:v>
                </c:pt>
                <c:pt idx="339">
                  <c:v>16.975</c:v>
                </c:pt>
                <c:pt idx="340">
                  <c:v>17.025</c:v>
                </c:pt>
                <c:pt idx="341">
                  <c:v>17.075</c:v>
                </c:pt>
                <c:pt idx="342">
                  <c:v>17.125</c:v>
                </c:pt>
                <c:pt idx="343">
                  <c:v>17.175</c:v>
                </c:pt>
                <c:pt idx="344">
                  <c:v>17.225</c:v>
                </c:pt>
                <c:pt idx="345">
                  <c:v>17.275</c:v>
                </c:pt>
                <c:pt idx="346">
                  <c:v>17.325</c:v>
                </c:pt>
                <c:pt idx="347">
                  <c:v>17.375</c:v>
                </c:pt>
                <c:pt idx="348">
                  <c:v>17.425</c:v>
                </c:pt>
                <c:pt idx="349">
                  <c:v>17.475</c:v>
                </c:pt>
                <c:pt idx="350">
                  <c:v>17.525</c:v>
                </c:pt>
                <c:pt idx="351">
                  <c:v>17.575</c:v>
                </c:pt>
                <c:pt idx="352">
                  <c:v>17.625</c:v>
                </c:pt>
                <c:pt idx="353">
                  <c:v>17.675</c:v>
                </c:pt>
                <c:pt idx="354">
                  <c:v>17.725</c:v>
                </c:pt>
                <c:pt idx="355">
                  <c:v>17.775</c:v>
                </c:pt>
                <c:pt idx="356">
                  <c:v>17.825</c:v>
                </c:pt>
                <c:pt idx="357">
                  <c:v>17.875</c:v>
                </c:pt>
                <c:pt idx="358">
                  <c:v>17.925</c:v>
                </c:pt>
                <c:pt idx="359">
                  <c:v>17.975</c:v>
                </c:pt>
                <c:pt idx="360">
                  <c:v>18.025</c:v>
                </c:pt>
                <c:pt idx="361">
                  <c:v>18.075</c:v>
                </c:pt>
                <c:pt idx="362">
                  <c:v>18.125</c:v>
                </c:pt>
                <c:pt idx="363">
                  <c:v>18.175</c:v>
                </c:pt>
                <c:pt idx="364">
                  <c:v>18.225</c:v>
                </c:pt>
                <c:pt idx="365">
                  <c:v>18.275</c:v>
                </c:pt>
                <c:pt idx="366">
                  <c:v>18.325</c:v>
                </c:pt>
                <c:pt idx="367">
                  <c:v>18.375</c:v>
                </c:pt>
                <c:pt idx="368">
                  <c:v>18.425</c:v>
                </c:pt>
                <c:pt idx="369">
                  <c:v>18.475</c:v>
                </c:pt>
                <c:pt idx="370">
                  <c:v>18.525</c:v>
                </c:pt>
                <c:pt idx="371">
                  <c:v>18.575</c:v>
                </c:pt>
                <c:pt idx="372">
                  <c:v>18.625</c:v>
                </c:pt>
                <c:pt idx="373">
                  <c:v>18.675</c:v>
                </c:pt>
                <c:pt idx="374">
                  <c:v>18.725</c:v>
                </c:pt>
                <c:pt idx="375">
                  <c:v>18.775</c:v>
                </c:pt>
                <c:pt idx="376">
                  <c:v>18.825</c:v>
                </c:pt>
                <c:pt idx="377">
                  <c:v>18.875</c:v>
                </c:pt>
                <c:pt idx="378">
                  <c:v>18.925</c:v>
                </c:pt>
                <c:pt idx="379">
                  <c:v>18.975</c:v>
                </c:pt>
                <c:pt idx="380">
                  <c:v>19.025</c:v>
                </c:pt>
                <c:pt idx="381">
                  <c:v>19.075</c:v>
                </c:pt>
                <c:pt idx="382">
                  <c:v>19.125</c:v>
                </c:pt>
                <c:pt idx="383">
                  <c:v>19.175</c:v>
                </c:pt>
                <c:pt idx="384">
                  <c:v>19.225</c:v>
                </c:pt>
                <c:pt idx="385">
                  <c:v>19.275</c:v>
                </c:pt>
                <c:pt idx="386">
                  <c:v>19.325</c:v>
                </c:pt>
                <c:pt idx="387">
                  <c:v>19.375</c:v>
                </c:pt>
                <c:pt idx="388">
                  <c:v>19.425</c:v>
                </c:pt>
                <c:pt idx="389">
                  <c:v>19.475</c:v>
                </c:pt>
                <c:pt idx="390">
                  <c:v>19.525</c:v>
                </c:pt>
                <c:pt idx="391">
                  <c:v>19.575</c:v>
                </c:pt>
                <c:pt idx="392">
                  <c:v>19.625</c:v>
                </c:pt>
                <c:pt idx="393">
                  <c:v>19.675</c:v>
                </c:pt>
                <c:pt idx="394">
                  <c:v>19.725</c:v>
                </c:pt>
                <c:pt idx="395">
                  <c:v>19.775</c:v>
                </c:pt>
                <c:pt idx="396">
                  <c:v>19.825</c:v>
                </c:pt>
                <c:pt idx="397">
                  <c:v>19.875</c:v>
                </c:pt>
                <c:pt idx="398">
                  <c:v>19.925</c:v>
                </c:pt>
                <c:pt idx="399">
                  <c:v>19.975</c:v>
                </c:pt>
                <c:pt idx="400">
                  <c:v>20.025</c:v>
                </c:pt>
                <c:pt idx="401">
                  <c:v>20.075</c:v>
                </c:pt>
                <c:pt idx="402">
                  <c:v>20.125</c:v>
                </c:pt>
                <c:pt idx="403">
                  <c:v>20.175</c:v>
                </c:pt>
                <c:pt idx="404">
                  <c:v>20.225</c:v>
                </c:pt>
                <c:pt idx="405">
                  <c:v>20.275</c:v>
                </c:pt>
                <c:pt idx="406">
                  <c:v>20.325</c:v>
                </c:pt>
                <c:pt idx="407">
                  <c:v>20.375</c:v>
                </c:pt>
                <c:pt idx="408">
                  <c:v>20.425</c:v>
                </c:pt>
                <c:pt idx="409">
                  <c:v>20.475</c:v>
                </c:pt>
                <c:pt idx="410">
                  <c:v>20.525</c:v>
                </c:pt>
                <c:pt idx="411">
                  <c:v>20.575</c:v>
                </c:pt>
                <c:pt idx="412">
                  <c:v>20.625</c:v>
                </c:pt>
                <c:pt idx="413">
                  <c:v>20.675</c:v>
                </c:pt>
                <c:pt idx="414">
                  <c:v>20.725</c:v>
                </c:pt>
                <c:pt idx="415">
                  <c:v>20.775</c:v>
                </c:pt>
                <c:pt idx="416">
                  <c:v>20.825</c:v>
                </c:pt>
                <c:pt idx="417">
                  <c:v>20.875</c:v>
                </c:pt>
                <c:pt idx="418">
                  <c:v>20.925</c:v>
                </c:pt>
                <c:pt idx="419">
                  <c:v>20.975</c:v>
                </c:pt>
                <c:pt idx="420">
                  <c:v>21.025</c:v>
                </c:pt>
                <c:pt idx="421">
                  <c:v>21.075</c:v>
                </c:pt>
                <c:pt idx="422">
                  <c:v>21.125</c:v>
                </c:pt>
                <c:pt idx="423">
                  <c:v>21.175</c:v>
                </c:pt>
                <c:pt idx="424">
                  <c:v>21.225</c:v>
                </c:pt>
                <c:pt idx="425">
                  <c:v>21.275</c:v>
                </c:pt>
                <c:pt idx="426">
                  <c:v>21.325</c:v>
                </c:pt>
                <c:pt idx="427">
                  <c:v>21.375</c:v>
                </c:pt>
                <c:pt idx="428">
                  <c:v>21.425</c:v>
                </c:pt>
                <c:pt idx="429">
                  <c:v>21.475</c:v>
                </c:pt>
                <c:pt idx="430">
                  <c:v>21.525</c:v>
                </c:pt>
                <c:pt idx="431">
                  <c:v>21.575</c:v>
                </c:pt>
                <c:pt idx="432">
                  <c:v>21.625</c:v>
                </c:pt>
                <c:pt idx="433">
                  <c:v>21.675</c:v>
                </c:pt>
                <c:pt idx="434">
                  <c:v>21.725</c:v>
                </c:pt>
                <c:pt idx="435">
                  <c:v>21.775</c:v>
                </c:pt>
                <c:pt idx="436">
                  <c:v>21.825</c:v>
                </c:pt>
                <c:pt idx="437">
                  <c:v>21.875</c:v>
                </c:pt>
                <c:pt idx="438">
                  <c:v>21.925</c:v>
                </c:pt>
                <c:pt idx="439">
                  <c:v>21.975</c:v>
                </c:pt>
                <c:pt idx="440">
                  <c:v>22.025</c:v>
                </c:pt>
                <c:pt idx="441">
                  <c:v>22.075</c:v>
                </c:pt>
                <c:pt idx="442">
                  <c:v>22.125</c:v>
                </c:pt>
                <c:pt idx="443">
                  <c:v>22.175</c:v>
                </c:pt>
                <c:pt idx="444">
                  <c:v>22.225</c:v>
                </c:pt>
                <c:pt idx="445">
                  <c:v>22.275</c:v>
                </c:pt>
                <c:pt idx="446">
                  <c:v>22.325</c:v>
                </c:pt>
                <c:pt idx="447">
                  <c:v>22.375</c:v>
                </c:pt>
                <c:pt idx="448">
                  <c:v>22.425</c:v>
                </c:pt>
                <c:pt idx="449">
                  <c:v>22.475</c:v>
                </c:pt>
                <c:pt idx="450">
                  <c:v>22.525</c:v>
                </c:pt>
                <c:pt idx="451">
                  <c:v>22.575</c:v>
                </c:pt>
                <c:pt idx="452">
                  <c:v>22.625</c:v>
                </c:pt>
                <c:pt idx="453">
                  <c:v>22.675</c:v>
                </c:pt>
                <c:pt idx="454">
                  <c:v>22.725</c:v>
                </c:pt>
                <c:pt idx="455">
                  <c:v>22.775</c:v>
                </c:pt>
                <c:pt idx="456">
                  <c:v>22.825</c:v>
                </c:pt>
                <c:pt idx="457">
                  <c:v>22.875</c:v>
                </c:pt>
                <c:pt idx="458">
                  <c:v>22.925</c:v>
                </c:pt>
                <c:pt idx="459">
                  <c:v>22.975</c:v>
                </c:pt>
                <c:pt idx="460">
                  <c:v>23.025</c:v>
                </c:pt>
                <c:pt idx="461">
                  <c:v>23.075</c:v>
                </c:pt>
                <c:pt idx="462">
                  <c:v>23.125</c:v>
                </c:pt>
                <c:pt idx="463">
                  <c:v>23.175</c:v>
                </c:pt>
                <c:pt idx="464">
                  <c:v>23.225</c:v>
                </c:pt>
                <c:pt idx="465">
                  <c:v>23.275</c:v>
                </c:pt>
                <c:pt idx="466">
                  <c:v>23.325</c:v>
                </c:pt>
                <c:pt idx="467">
                  <c:v>23.375</c:v>
                </c:pt>
                <c:pt idx="468">
                  <c:v>23.425</c:v>
                </c:pt>
                <c:pt idx="469">
                  <c:v>23.475</c:v>
                </c:pt>
                <c:pt idx="470">
                  <c:v>23.525</c:v>
                </c:pt>
                <c:pt idx="471">
                  <c:v>23.575</c:v>
                </c:pt>
                <c:pt idx="472">
                  <c:v>23.625</c:v>
                </c:pt>
                <c:pt idx="473">
                  <c:v>23.675</c:v>
                </c:pt>
                <c:pt idx="474">
                  <c:v>23.725</c:v>
                </c:pt>
                <c:pt idx="475">
                  <c:v>23.775</c:v>
                </c:pt>
                <c:pt idx="476">
                  <c:v>23.825</c:v>
                </c:pt>
                <c:pt idx="477">
                  <c:v>23.875</c:v>
                </c:pt>
                <c:pt idx="478">
                  <c:v>23.925</c:v>
                </c:pt>
                <c:pt idx="479">
                  <c:v>23.975</c:v>
                </c:pt>
                <c:pt idx="480">
                  <c:v>24.025</c:v>
                </c:pt>
                <c:pt idx="481">
                  <c:v>24.075</c:v>
                </c:pt>
                <c:pt idx="482">
                  <c:v>24.125</c:v>
                </c:pt>
                <c:pt idx="483">
                  <c:v>24.175</c:v>
                </c:pt>
                <c:pt idx="484">
                  <c:v>24.225</c:v>
                </c:pt>
                <c:pt idx="485">
                  <c:v>24.275</c:v>
                </c:pt>
                <c:pt idx="486">
                  <c:v>24.325</c:v>
                </c:pt>
                <c:pt idx="487">
                  <c:v>24.375</c:v>
                </c:pt>
                <c:pt idx="488">
                  <c:v>24.425</c:v>
                </c:pt>
                <c:pt idx="489">
                  <c:v>24.475</c:v>
                </c:pt>
                <c:pt idx="490">
                  <c:v>24.525</c:v>
                </c:pt>
              </c:numCache>
            </c:numRef>
          </c:xVal>
          <c:yVal>
            <c:numRef>
              <c:f>'Macintosh HD:Users:Hostiphre:Desktop:34_mdft_to_the_title:[10._app_solutes.xlsx]MD'!$AM$2:$AM$492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0.00063229773</c:v>
                </c:pt>
                <c:pt idx="29">
                  <c:v>0.013037097</c:v>
                </c:pt>
                <c:pt idx="30">
                  <c:v>0.078848814</c:v>
                </c:pt>
                <c:pt idx="31">
                  <c:v>0.30048754</c:v>
                </c:pt>
                <c:pt idx="32">
                  <c:v>0.7129063</c:v>
                </c:pt>
                <c:pt idx="33">
                  <c:v>1.1672672</c:v>
                </c:pt>
                <c:pt idx="34">
                  <c:v>1.4736642</c:v>
                </c:pt>
                <c:pt idx="35">
                  <c:v>1.5496707</c:v>
                </c:pt>
                <c:pt idx="36">
                  <c:v>1.4302441</c:v>
                </c:pt>
                <c:pt idx="37">
                  <c:v>1.2283514</c:v>
                </c:pt>
                <c:pt idx="38">
                  <c:v>1.0026772</c:v>
                </c:pt>
                <c:pt idx="39">
                  <c:v>0.78434667</c:v>
                </c:pt>
                <c:pt idx="40">
                  <c:v>0.61577969</c:v>
                </c:pt>
                <c:pt idx="41">
                  <c:v>0.48241462</c:v>
                </c:pt>
                <c:pt idx="42">
                  <c:v>0.38176129</c:v>
                </c:pt>
                <c:pt idx="43">
                  <c:v>0.30788259</c:v>
                </c:pt>
                <c:pt idx="44">
                  <c:v>0.25800911</c:v>
                </c:pt>
                <c:pt idx="45">
                  <c:v>0.2241048</c:v>
                </c:pt>
                <c:pt idx="46">
                  <c:v>0.1989578</c:v>
                </c:pt>
                <c:pt idx="47">
                  <c:v>0.18708885</c:v>
                </c:pt>
                <c:pt idx="48">
                  <c:v>0.1817757</c:v>
                </c:pt>
                <c:pt idx="49">
                  <c:v>0.19527533</c:v>
                </c:pt>
                <c:pt idx="50">
                  <c:v>0.21573899</c:v>
                </c:pt>
                <c:pt idx="51">
                  <c:v>0.25057121</c:v>
                </c:pt>
                <c:pt idx="52">
                  <c:v>0.29474694</c:v>
                </c:pt>
                <c:pt idx="53">
                  <c:v>0.35570265</c:v>
                </c:pt>
                <c:pt idx="54">
                  <c:v>0.43188026</c:v>
                </c:pt>
                <c:pt idx="55">
                  <c:v>0.51348152</c:v>
                </c:pt>
                <c:pt idx="56">
                  <c:v>0.62392507</c:v>
                </c:pt>
                <c:pt idx="57">
                  <c:v>0.74107173</c:v>
                </c:pt>
                <c:pt idx="58">
                  <c:v>0.87118149</c:v>
                </c:pt>
                <c:pt idx="59">
                  <c:v>1.0249323</c:v>
                </c:pt>
                <c:pt idx="60">
                  <c:v>1.175371</c:v>
                </c:pt>
                <c:pt idx="61">
                  <c:v>1.3255616</c:v>
                </c:pt>
                <c:pt idx="62">
                  <c:v>1.4370965</c:v>
                </c:pt>
                <c:pt idx="63">
                  <c:v>1.5149274</c:v>
                </c:pt>
                <c:pt idx="64">
                  <c:v>1.5617913</c:v>
                </c:pt>
                <c:pt idx="65">
                  <c:v>1.5552554</c:v>
                </c:pt>
                <c:pt idx="66">
                  <c:v>1.5169409</c:v>
                </c:pt>
                <c:pt idx="67">
                  <c:v>1.46746</c:v>
                </c:pt>
                <c:pt idx="68">
                  <c:v>1.4076633</c:v>
                </c:pt>
                <c:pt idx="69">
                  <c:v>1.3551126</c:v>
                </c:pt>
                <c:pt idx="70">
                  <c:v>1.2850316</c:v>
                </c:pt>
                <c:pt idx="71">
                  <c:v>1.2229259</c:v>
                </c:pt>
                <c:pt idx="72">
                  <c:v>1.1679266</c:v>
                </c:pt>
                <c:pt idx="73">
                  <c:v>1.1139955</c:v>
                </c:pt>
                <c:pt idx="74">
                  <c:v>1.0743135</c:v>
                </c:pt>
                <c:pt idx="75">
                  <c:v>1.0330036</c:v>
                </c:pt>
                <c:pt idx="76">
                  <c:v>1.0036365</c:v>
                </c:pt>
                <c:pt idx="77">
                  <c:v>0.98687385</c:v>
                </c:pt>
                <c:pt idx="78">
                  <c:v>0.97008112</c:v>
                </c:pt>
                <c:pt idx="79">
                  <c:v>0.96465283</c:v>
                </c:pt>
                <c:pt idx="80">
                  <c:v>0.96175094</c:v>
                </c:pt>
                <c:pt idx="81">
                  <c:v>0.96260834</c:v>
                </c:pt>
                <c:pt idx="82">
                  <c:v>0.9612005</c:v>
                </c:pt>
                <c:pt idx="83">
                  <c:v>0.95914831</c:v>
                </c:pt>
                <c:pt idx="84">
                  <c:v>0.96103642</c:v>
                </c:pt>
                <c:pt idx="85">
                  <c:v>0.95729877</c:v>
                </c:pt>
                <c:pt idx="86">
                  <c:v>0.95884249</c:v>
                </c:pt>
                <c:pt idx="87">
                  <c:v>0.95451661</c:v>
                </c:pt>
                <c:pt idx="88">
                  <c:v>0.95160675</c:v>
                </c:pt>
                <c:pt idx="89">
                  <c:v>0.95188111</c:v>
                </c:pt>
                <c:pt idx="90">
                  <c:v>0.94939706</c:v>
                </c:pt>
                <c:pt idx="91">
                  <c:v>0.94650922</c:v>
                </c:pt>
                <c:pt idx="92">
                  <c:v>0.95241818</c:v>
                </c:pt>
                <c:pt idx="93">
                  <c:v>0.95532235</c:v>
                </c:pt>
                <c:pt idx="94">
                  <c:v>0.95717468</c:v>
                </c:pt>
                <c:pt idx="95">
                  <c:v>0.96063448</c:v>
                </c:pt>
                <c:pt idx="96">
                  <c:v>0.96667909</c:v>
                </c:pt>
                <c:pt idx="97">
                  <c:v>0.96726521</c:v>
                </c:pt>
                <c:pt idx="98">
                  <c:v>0.97592465</c:v>
                </c:pt>
                <c:pt idx="99">
                  <c:v>0.98189656</c:v>
                </c:pt>
                <c:pt idx="100">
                  <c:v>0.98925077</c:v>
                </c:pt>
                <c:pt idx="101">
                  <c:v>0.99670606</c:v>
                </c:pt>
                <c:pt idx="102">
                  <c:v>1.0026125</c:v>
                </c:pt>
                <c:pt idx="103">
                  <c:v>1.0056432</c:v>
                </c:pt>
                <c:pt idx="104">
                  <c:v>1.0091144</c:v>
                </c:pt>
                <c:pt idx="105">
                  <c:v>1.0129535</c:v>
                </c:pt>
                <c:pt idx="106">
                  <c:v>1.0121078</c:v>
                </c:pt>
                <c:pt idx="107">
                  <c:v>1.0155541</c:v>
                </c:pt>
                <c:pt idx="108">
                  <c:v>1.0203242</c:v>
                </c:pt>
                <c:pt idx="109">
                  <c:v>1.0180033</c:v>
                </c:pt>
                <c:pt idx="110">
                  <c:v>1.0187802</c:v>
                </c:pt>
                <c:pt idx="111">
                  <c:v>1.0131052</c:v>
                </c:pt>
                <c:pt idx="112">
                  <c:v>1.0107201</c:v>
                </c:pt>
                <c:pt idx="113">
                  <c:v>1.006866</c:v>
                </c:pt>
                <c:pt idx="114">
                  <c:v>0.99963709</c:v>
                </c:pt>
                <c:pt idx="115">
                  <c:v>0.99598887</c:v>
                </c:pt>
                <c:pt idx="116">
                  <c:v>0.98820031</c:v>
                </c:pt>
                <c:pt idx="117">
                  <c:v>0.98653411</c:v>
                </c:pt>
                <c:pt idx="118">
                  <c:v>0.98076999</c:v>
                </c:pt>
                <c:pt idx="119">
                  <c:v>0.97427515</c:v>
                </c:pt>
                <c:pt idx="120">
                  <c:v>0.97211077</c:v>
                </c:pt>
                <c:pt idx="121">
                  <c:v>0.97082786</c:v>
                </c:pt>
                <c:pt idx="122">
                  <c:v>0.96588219</c:v>
                </c:pt>
                <c:pt idx="123">
                  <c:v>0.96174934</c:v>
                </c:pt>
                <c:pt idx="124">
                  <c:v>0.95972661</c:v>
                </c:pt>
                <c:pt idx="125">
                  <c:v>0.9622348</c:v>
                </c:pt>
                <c:pt idx="126">
                  <c:v>0.9630006</c:v>
                </c:pt>
                <c:pt idx="127">
                  <c:v>0.9679638</c:v>
                </c:pt>
                <c:pt idx="128">
                  <c:v>0.96874313</c:v>
                </c:pt>
                <c:pt idx="129">
                  <c:v>0.97290209</c:v>
                </c:pt>
                <c:pt idx="130">
                  <c:v>0.97731104</c:v>
                </c:pt>
                <c:pt idx="131">
                  <c:v>0.97678932</c:v>
                </c:pt>
                <c:pt idx="132">
                  <c:v>0.9796425</c:v>
                </c:pt>
                <c:pt idx="133">
                  <c:v>0.98355313</c:v>
                </c:pt>
                <c:pt idx="134">
                  <c:v>0.9876835</c:v>
                </c:pt>
                <c:pt idx="135">
                  <c:v>0.99278045</c:v>
                </c:pt>
                <c:pt idx="136">
                  <c:v>0.99341024</c:v>
                </c:pt>
                <c:pt idx="137">
                  <c:v>0.99644061</c:v>
                </c:pt>
                <c:pt idx="138">
                  <c:v>1.0039218</c:v>
                </c:pt>
                <c:pt idx="139">
                  <c:v>1.00387</c:v>
                </c:pt>
                <c:pt idx="140">
                  <c:v>1.0067407</c:v>
                </c:pt>
                <c:pt idx="141">
                  <c:v>1.0087517</c:v>
                </c:pt>
                <c:pt idx="142">
                  <c:v>1.0125018</c:v>
                </c:pt>
                <c:pt idx="143">
                  <c:v>1.0124062</c:v>
                </c:pt>
                <c:pt idx="144">
                  <c:v>1.0126702</c:v>
                </c:pt>
                <c:pt idx="145">
                  <c:v>1.013859</c:v>
                </c:pt>
                <c:pt idx="146">
                  <c:v>1.0171727</c:v>
                </c:pt>
                <c:pt idx="147">
                  <c:v>1.0181275</c:v>
                </c:pt>
                <c:pt idx="148">
                  <c:v>1.0182616</c:v>
                </c:pt>
                <c:pt idx="149">
                  <c:v>1.019876</c:v>
                </c:pt>
                <c:pt idx="150">
                  <c:v>1.0212506</c:v>
                </c:pt>
                <c:pt idx="151">
                  <c:v>1.0149147</c:v>
                </c:pt>
                <c:pt idx="152">
                  <c:v>1.0154302</c:v>
                </c:pt>
                <c:pt idx="153">
                  <c:v>1.0127787</c:v>
                </c:pt>
                <c:pt idx="154">
                  <c:v>1.0108109</c:v>
                </c:pt>
                <c:pt idx="155">
                  <c:v>1.0086842</c:v>
                </c:pt>
                <c:pt idx="156">
                  <c:v>1.0080961</c:v>
                </c:pt>
                <c:pt idx="157">
                  <c:v>1.0065533</c:v>
                </c:pt>
                <c:pt idx="158">
                  <c:v>1.0031365</c:v>
                </c:pt>
                <c:pt idx="159">
                  <c:v>0.99833483</c:v>
                </c:pt>
                <c:pt idx="160">
                  <c:v>1.0004094</c:v>
                </c:pt>
                <c:pt idx="161">
                  <c:v>0.99587072</c:v>
                </c:pt>
                <c:pt idx="162">
                  <c:v>0.99553687</c:v>
                </c:pt>
                <c:pt idx="163">
                  <c:v>0.99141299</c:v>
                </c:pt>
                <c:pt idx="164">
                  <c:v>0.99223977</c:v>
                </c:pt>
                <c:pt idx="165">
                  <c:v>0.98950707</c:v>
                </c:pt>
                <c:pt idx="166">
                  <c:v>0.98820148</c:v>
                </c:pt>
                <c:pt idx="167">
                  <c:v>0.9870811</c:v>
                </c:pt>
                <c:pt idx="168">
                  <c:v>0.9876147</c:v>
                </c:pt>
                <c:pt idx="169">
                  <c:v>0.98791426</c:v>
                </c:pt>
                <c:pt idx="170">
                  <c:v>0.98651512</c:v>
                </c:pt>
                <c:pt idx="171">
                  <c:v>0.98743071</c:v>
                </c:pt>
                <c:pt idx="172">
                  <c:v>0.98611234</c:v>
                </c:pt>
                <c:pt idx="173">
                  <c:v>0.98701387</c:v>
                </c:pt>
                <c:pt idx="174">
                  <c:v>0.98824095</c:v>
                </c:pt>
                <c:pt idx="175">
                  <c:v>0.98953371</c:v>
                </c:pt>
                <c:pt idx="176">
                  <c:v>0.98885437</c:v>
                </c:pt>
                <c:pt idx="177">
                  <c:v>0.99154328</c:v>
                </c:pt>
                <c:pt idx="178">
                  <c:v>0.99149292</c:v>
                </c:pt>
                <c:pt idx="179">
                  <c:v>0.99017505</c:v>
                </c:pt>
                <c:pt idx="180">
                  <c:v>0.99248117</c:v>
                </c:pt>
                <c:pt idx="181">
                  <c:v>0.9935384</c:v>
                </c:pt>
                <c:pt idx="182">
                  <c:v>0.99564559</c:v>
                </c:pt>
                <c:pt idx="183">
                  <c:v>0.99690614</c:v>
                </c:pt>
                <c:pt idx="184">
                  <c:v>0.99411428</c:v>
                </c:pt>
                <c:pt idx="185">
                  <c:v>0.99425531</c:v>
                </c:pt>
                <c:pt idx="186">
                  <c:v>0.99887594</c:v>
                </c:pt>
                <c:pt idx="187">
                  <c:v>0.99942393</c:v>
                </c:pt>
                <c:pt idx="188">
                  <c:v>0.99891334</c:v>
                </c:pt>
                <c:pt idx="189">
                  <c:v>0.99859317</c:v>
                </c:pt>
                <c:pt idx="190">
                  <c:v>1.0004118</c:v>
                </c:pt>
                <c:pt idx="191">
                  <c:v>0.99670935</c:v>
                </c:pt>
                <c:pt idx="192">
                  <c:v>0.99987879</c:v>
                </c:pt>
                <c:pt idx="193">
                  <c:v>0.99852035</c:v>
                </c:pt>
                <c:pt idx="194">
                  <c:v>1.000716</c:v>
                </c:pt>
                <c:pt idx="195">
                  <c:v>0.99997326</c:v>
                </c:pt>
                <c:pt idx="196">
                  <c:v>0.99778502</c:v>
                </c:pt>
                <c:pt idx="197">
                  <c:v>0.99839063</c:v>
                </c:pt>
                <c:pt idx="198">
                  <c:v>0.99725317</c:v>
                </c:pt>
                <c:pt idx="199">
                  <c:v>0.99861983</c:v>
                </c:pt>
                <c:pt idx="200">
                  <c:v>0.99859611</c:v>
                </c:pt>
                <c:pt idx="201">
                  <c:v>0.99838913</c:v>
                </c:pt>
                <c:pt idx="202">
                  <c:v>0.99869657</c:v>
                </c:pt>
                <c:pt idx="203">
                  <c:v>0.99638148</c:v>
                </c:pt>
                <c:pt idx="204">
                  <c:v>0.99730257</c:v>
                </c:pt>
                <c:pt idx="205">
                  <c:v>0.99974179</c:v>
                </c:pt>
                <c:pt idx="206">
                  <c:v>0.99585378</c:v>
                </c:pt>
                <c:pt idx="207">
                  <c:v>0.99732167</c:v>
                </c:pt>
                <c:pt idx="208">
                  <c:v>0.9974118</c:v>
                </c:pt>
                <c:pt idx="209">
                  <c:v>0.99783774</c:v>
                </c:pt>
                <c:pt idx="210">
                  <c:v>0.99756572</c:v>
                </c:pt>
                <c:pt idx="211">
                  <c:v>0.99904947</c:v>
                </c:pt>
                <c:pt idx="212">
                  <c:v>0.99761367</c:v>
                </c:pt>
                <c:pt idx="213">
                  <c:v>0.99604103</c:v>
                </c:pt>
                <c:pt idx="214">
                  <c:v>0.99727837</c:v>
                </c:pt>
                <c:pt idx="215">
                  <c:v>0.99864493</c:v>
                </c:pt>
                <c:pt idx="216">
                  <c:v>0.99769955</c:v>
                </c:pt>
                <c:pt idx="217">
                  <c:v>0.9970688</c:v>
                </c:pt>
                <c:pt idx="218">
                  <c:v>0.99797249</c:v>
                </c:pt>
                <c:pt idx="219">
                  <c:v>0.99919727</c:v>
                </c:pt>
                <c:pt idx="220">
                  <c:v>0.99702279</c:v>
                </c:pt>
                <c:pt idx="221">
                  <c:v>0.99860286</c:v>
                </c:pt>
                <c:pt idx="222">
                  <c:v>0.99928061</c:v>
                </c:pt>
                <c:pt idx="223">
                  <c:v>0.99819488</c:v>
                </c:pt>
                <c:pt idx="224">
                  <c:v>0.99877572</c:v>
                </c:pt>
                <c:pt idx="225">
                  <c:v>0.99811339</c:v>
                </c:pt>
                <c:pt idx="226">
                  <c:v>0.99918936</c:v>
                </c:pt>
                <c:pt idx="227">
                  <c:v>0.99882045</c:v>
                </c:pt>
                <c:pt idx="228">
                  <c:v>0.99934523</c:v>
                </c:pt>
                <c:pt idx="229">
                  <c:v>0.99982562</c:v>
                </c:pt>
                <c:pt idx="230">
                  <c:v>0.99928551</c:v>
                </c:pt>
                <c:pt idx="231">
                  <c:v>0.99896831</c:v>
                </c:pt>
                <c:pt idx="232">
                  <c:v>1.0000395</c:v>
                </c:pt>
                <c:pt idx="233">
                  <c:v>0.99900144</c:v>
                </c:pt>
                <c:pt idx="234">
                  <c:v>0.99926408</c:v>
                </c:pt>
                <c:pt idx="235">
                  <c:v>0.99778485</c:v>
                </c:pt>
                <c:pt idx="236">
                  <c:v>0.99890429</c:v>
                </c:pt>
                <c:pt idx="237">
                  <c:v>0.99802352</c:v>
                </c:pt>
                <c:pt idx="238">
                  <c:v>0.99798669</c:v>
                </c:pt>
                <c:pt idx="239">
                  <c:v>0.99637646</c:v>
                </c:pt>
                <c:pt idx="240">
                  <c:v>0.99786944</c:v>
                </c:pt>
                <c:pt idx="241">
                  <c:v>0.9985847</c:v>
                </c:pt>
                <c:pt idx="242">
                  <c:v>0.9980252</c:v>
                </c:pt>
                <c:pt idx="243">
                  <c:v>0.99826328</c:v>
                </c:pt>
                <c:pt idx="244">
                  <c:v>0.99782912</c:v>
                </c:pt>
                <c:pt idx="245">
                  <c:v>0.99663993</c:v>
                </c:pt>
                <c:pt idx="246">
                  <c:v>0.99809965</c:v>
                </c:pt>
                <c:pt idx="247">
                  <c:v>0.99684473</c:v>
                </c:pt>
                <c:pt idx="248">
                  <c:v>0.99735367</c:v>
                </c:pt>
                <c:pt idx="249">
                  <c:v>0.99785319</c:v>
                </c:pt>
                <c:pt idx="250">
                  <c:v>0.99841118</c:v>
                </c:pt>
                <c:pt idx="251">
                  <c:v>0.99701179</c:v>
                </c:pt>
                <c:pt idx="252">
                  <c:v>0.99703195</c:v>
                </c:pt>
                <c:pt idx="253">
                  <c:v>0.99704691</c:v>
                </c:pt>
                <c:pt idx="254">
                  <c:v>0.99901102</c:v>
                </c:pt>
                <c:pt idx="255">
                  <c:v>0.99608548</c:v>
                </c:pt>
                <c:pt idx="256">
                  <c:v>0.99720449</c:v>
                </c:pt>
                <c:pt idx="257">
                  <c:v>0.99604747</c:v>
                </c:pt>
                <c:pt idx="258">
                  <c:v>0.99717794</c:v>
                </c:pt>
                <c:pt idx="259">
                  <c:v>0.99852074</c:v>
                </c:pt>
                <c:pt idx="260">
                  <c:v>0.99827447</c:v>
                </c:pt>
                <c:pt idx="261">
                  <c:v>0.99786005</c:v>
                </c:pt>
                <c:pt idx="262">
                  <c:v>0.99978838</c:v>
                </c:pt>
                <c:pt idx="263">
                  <c:v>0.99786482</c:v>
                </c:pt>
                <c:pt idx="264">
                  <c:v>0.9992452</c:v>
                </c:pt>
                <c:pt idx="265">
                  <c:v>0.99773965</c:v>
                </c:pt>
                <c:pt idx="266">
                  <c:v>0.99872134</c:v>
                </c:pt>
                <c:pt idx="267">
                  <c:v>0.99925726</c:v>
                </c:pt>
                <c:pt idx="268">
                  <c:v>0.99831327</c:v>
                </c:pt>
                <c:pt idx="269">
                  <c:v>0.99959605</c:v>
                </c:pt>
                <c:pt idx="270">
                  <c:v>0.9991072</c:v>
                </c:pt>
                <c:pt idx="271">
                  <c:v>0.99976577</c:v>
                </c:pt>
                <c:pt idx="272">
                  <c:v>1.0000193</c:v>
                </c:pt>
                <c:pt idx="273">
                  <c:v>0.99901971</c:v>
                </c:pt>
                <c:pt idx="274">
                  <c:v>0.9978507</c:v>
                </c:pt>
                <c:pt idx="275">
                  <c:v>0.99929465</c:v>
                </c:pt>
                <c:pt idx="276">
                  <c:v>0.99733708</c:v>
                </c:pt>
                <c:pt idx="277">
                  <c:v>0.99788636</c:v>
                </c:pt>
                <c:pt idx="278">
                  <c:v>0.99748407</c:v>
                </c:pt>
                <c:pt idx="279">
                  <c:v>0.99757656</c:v>
                </c:pt>
                <c:pt idx="280">
                  <c:v>0.9994956</c:v>
                </c:pt>
                <c:pt idx="281">
                  <c:v>0.99890527</c:v>
                </c:pt>
                <c:pt idx="282">
                  <c:v>0.99653027</c:v>
                </c:pt>
                <c:pt idx="283">
                  <c:v>0.99916205</c:v>
                </c:pt>
                <c:pt idx="284">
                  <c:v>0.99835488</c:v>
                </c:pt>
                <c:pt idx="285">
                  <c:v>0.99802709</c:v>
                </c:pt>
                <c:pt idx="286">
                  <c:v>0.99953161</c:v>
                </c:pt>
                <c:pt idx="287">
                  <c:v>0.99812553</c:v>
                </c:pt>
                <c:pt idx="288">
                  <c:v>0.99781604</c:v>
                </c:pt>
                <c:pt idx="289">
                  <c:v>0.99860619</c:v>
                </c:pt>
                <c:pt idx="290">
                  <c:v>0.9974697</c:v>
                </c:pt>
                <c:pt idx="291">
                  <c:v>1.0005364</c:v>
                </c:pt>
                <c:pt idx="292">
                  <c:v>0.99880324</c:v>
                </c:pt>
                <c:pt idx="293">
                  <c:v>0.99805528</c:v>
                </c:pt>
                <c:pt idx="294">
                  <c:v>0.99929916</c:v>
                </c:pt>
                <c:pt idx="295">
                  <c:v>0.99773742</c:v>
                </c:pt>
                <c:pt idx="296">
                  <c:v>0.99920225</c:v>
                </c:pt>
                <c:pt idx="297">
                  <c:v>0.99898427</c:v>
                </c:pt>
                <c:pt idx="298">
                  <c:v>0.99871114</c:v>
                </c:pt>
                <c:pt idx="299">
                  <c:v>0.99779062</c:v>
                </c:pt>
                <c:pt idx="300">
                  <c:v>0.99783018</c:v>
                </c:pt>
                <c:pt idx="301">
                  <c:v>0.99859305</c:v>
                </c:pt>
                <c:pt idx="302">
                  <c:v>0.9984847</c:v>
                </c:pt>
                <c:pt idx="303">
                  <c:v>0.99881331</c:v>
                </c:pt>
                <c:pt idx="304">
                  <c:v>0.99891665</c:v>
                </c:pt>
                <c:pt idx="305">
                  <c:v>0.99858503</c:v>
                </c:pt>
                <c:pt idx="306">
                  <c:v>0.99844073</c:v>
                </c:pt>
                <c:pt idx="307">
                  <c:v>0.99897093</c:v>
                </c:pt>
                <c:pt idx="308">
                  <c:v>0.99921868</c:v>
                </c:pt>
                <c:pt idx="309">
                  <c:v>0.99991127</c:v>
                </c:pt>
                <c:pt idx="310">
                  <c:v>0.99966039</c:v>
                </c:pt>
                <c:pt idx="311">
                  <c:v>0.99849616</c:v>
                </c:pt>
                <c:pt idx="312">
                  <c:v>0.9988773</c:v>
                </c:pt>
                <c:pt idx="313">
                  <c:v>0.99828316</c:v>
                </c:pt>
                <c:pt idx="314">
                  <c:v>1.0003018</c:v>
                </c:pt>
                <c:pt idx="315">
                  <c:v>1.0001201</c:v>
                </c:pt>
                <c:pt idx="316">
                  <c:v>1.0000157</c:v>
                </c:pt>
                <c:pt idx="317">
                  <c:v>1.000199</c:v>
                </c:pt>
                <c:pt idx="318">
                  <c:v>1.0000464</c:v>
                </c:pt>
                <c:pt idx="319">
                  <c:v>1.0004148</c:v>
                </c:pt>
                <c:pt idx="320">
                  <c:v>0.99891112</c:v>
                </c:pt>
                <c:pt idx="321">
                  <c:v>0.99986582</c:v>
                </c:pt>
                <c:pt idx="322">
                  <c:v>0.99996529</c:v>
                </c:pt>
                <c:pt idx="323">
                  <c:v>0.99954654</c:v>
                </c:pt>
                <c:pt idx="324">
                  <c:v>0.99886697</c:v>
                </c:pt>
                <c:pt idx="325">
                  <c:v>1.000185</c:v>
                </c:pt>
                <c:pt idx="326">
                  <c:v>0.99895685</c:v>
                </c:pt>
                <c:pt idx="327">
                  <c:v>0.99830134</c:v>
                </c:pt>
                <c:pt idx="328">
                  <c:v>0.99760371</c:v>
                </c:pt>
                <c:pt idx="329">
                  <c:v>0.998738</c:v>
                </c:pt>
                <c:pt idx="330">
                  <c:v>0.99887602</c:v>
                </c:pt>
                <c:pt idx="331">
                  <c:v>0.99869253</c:v>
                </c:pt>
                <c:pt idx="332">
                  <c:v>0.99912666</c:v>
                </c:pt>
                <c:pt idx="333">
                  <c:v>0.99846507</c:v>
                </c:pt>
                <c:pt idx="334">
                  <c:v>0.9987274</c:v>
                </c:pt>
                <c:pt idx="335">
                  <c:v>0.99818448</c:v>
                </c:pt>
                <c:pt idx="336">
                  <c:v>0.99855771</c:v>
                </c:pt>
                <c:pt idx="337">
                  <c:v>0.99831587</c:v>
                </c:pt>
                <c:pt idx="338">
                  <c:v>0.99940006</c:v>
                </c:pt>
                <c:pt idx="339">
                  <c:v>0.99937908</c:v>
                </c:pt>
                <c:pt idx="340">
                  <c:v>0.9981918</c:v>
                </c:pt>
                <c:pt idx="341">
                  <c:v>0.99862909</c:v>
                </c:pt>
                <c:pt idx="342">
                  <c:v>0.998733</c:v>
                </c:pt>
                <c:pt idx="343">
                  <c:v>0.99979893</c:v>
                </c:pt>
                <c:pt idx="344">
                  <c:v>0.99924946</c:v>
                </c:pt>
                <c:pt idx="345">
                  <c:v>0.998354</c:v>
                </c:pt>
                <c:pt idx="346">
                  <c:v>0.99852513</c:v>
                </c:pt>
                <c:pt idx="347">
                  <c:v>0.99774247</c:v>
                </c:pt>
                <c:pt idx="348">
                  <c:v>0.99842776</c:v>
                </c:pt>
                <c:pt idx="349">
                  <c:v>0.99846777</c:v>
                </c:pt>
                <c:pt idx="350">
                  <c:v>0.99881448</c:v>
                </c:pt>
                <c:pt idx="351">
                  <c:v>0.99943472</c:v>
                </c:pt>
                <c:pt idx="352">
                  <c:v>1.000355</c:v>
                </c:pt>
                <c:pt idx="353">
                  <c:v>0.99919729</c:v>
                </c:pt>
                <c:pt idx="354">
                  <c:v>1.0002666</c:v>
                </c:pt>
                <c:pt idx="355">
                  <c:v>0.99831858</c:v>
                </c:pt>
                <c:pt idx="356">
                  <c:v>0.99921493</c:v>
                </c:pt>
                <c:pt idx="357">
                  <c:v>1.0001229</c:v>
                </c:pt>
                <c:pt idx="358">
                  <c:v>0.99972756</c:v>
                </c:pt>
                <c:pt idx="359">
                  <c:v>0.9991452</c:v>
                </c:pt>
                <c:pt idx="360">
                  <c:v>0.99905436</c:v>
                </c:pt>
                <c:pt idx="361">
                  <c:v>0.99949729</c:v>
                </c:pt>
                <c:pt idx="362">
                  <c:v>0.99898425</c:v>
                </c:pt>
                <c:pt idx="363">
                  <c:v>0.99968045</c:v>
                </c:pt>
                <c:pt idx="364">
                  <c:v>0.99937</c:v>
                </c:pt>
                <c:pt idx="365">
                  <c:v>0.99972076</c:v>
                </c:pt>
                <c:pt idx="366">
                  <c:v>0.99768398</c:v>
                </c:pt>
                <c:pt idx="367">
                  <c:v>0.9990642</c:v>
                </c:pt>
                <c:pt idx="368">
                  <c:v>0.99909687</c:v>
                </c:pt>
                <c:pt idx="369">
                  <c:v>0.99853047</c:v>
                </c:pt>
                <c:pt idx="370">
                  <c:v>0.99912769</c:v>
                </c:pt>
                <c:pt idx="371">
                  <c:v>0.99885253</c:v>
                </c:pt>
                <c:pt idx="372">
                  <c:v>0.99764495</c:v>
                </c:pt>
                <c:pt idx="373">
                  <c:v>0.99820077</c:v>
                </c:pt>
                <c:pt idx="374">
                  <c:v>0.99835226</c:v>
                </c:pt>
                <c:pt idx="375">
                  <c:v>0.99851216</c:v>
                </c:pt>
                <c:pt idx="376">
                  <c:v>0.99792737</c:v>
                </c:pt>
                <c:pt idx="377">
                  <c:v>0.99957509</c:v>
                </c:pt>
                <c:pt idx="378">
                  <c:v>0.99894635</c:v>
                </c:pt>
                <c:pt idx="379">
                  <c:v>0.9988203</c:v>
                </c:pt>
                <c:pt idx="380">
                  <c:v>0.99917904</c:v>
                </c:pt>
                <c:pt idx="381">
                  <c:v>0.99906734</c:v>
                </c:pt>
                <c:pt idx="382">
                  <c:v>0.99925524</c:v>
                </c:pt>
                <c:pt idx="383">
                  <c:v>1.0004619</c:v>
                </c:pt>
                <c:pt idx="384">
                  <c:v>0.99942517</c:v>
                </c:pt>
                <c:pt idx="385">
                  <c:v>0.99978632</c:v>
                </c:pt>
                <c:pt idx="386">
                  <c:v>0.99890235</c:v>
                </c:pt>
                <c:pt idx="387">
                  <c:v>0.99993671</c:v>
                </c:pt>
                <c:pt idx="388">
                  <c:v>0.99926037</c:v>
                </c:pt>
                <c:pt idx="389">
                  <c:v>0.99983157</c:v>
                </c:pt>
                <c:pt idx="390">
                  <c:v>0.99934862</c:v>
                </c:pt>
                <c:pt idx="391">
                  <c:v>0.99976685</c:v>
                </c:pt>
                <c:pt idx="392">
                  <c:v>0.99981931</c:v>
                </c:pt>
                <c:pt idx="393">
                  <c:v>0.9997537</c:v>
                </c:pt>
                <c:pt idx="394">
                  <c:v>0.9997302</c:v>
                </c:pt>
                <c:pt idx="395">
                  <c:v>0.99975983</c:v>
                </c:pt>
                <c:pt idx="396">
                  <c:v>1.0000327</c:v>
                </c:pt>
                <c:pt idx="397">
                  <c:v>0.99930064</c:v>
                </c:pt>
                <c:pt idx="398">
                  <c:v>0.99876704</c:v>
                </c:pt>
                <c:pt idx="399">
                  <c:v>1.0004142</c:v>
                </c:pt>
                <c:pt idx="400">
                  <c:v>1.0003316</c:v>
                </c:pt>
                <c:pt idx="401">
                  <c:v>1.0003261</c:v>
                </c:pt>
                <c:pt idx="402">
                  <c:v>0.99870622</c:v>
                </c:pt>
                <c:pt idx="403">
                  <c:v>0.99844134</c:v>
                </c:pt>
                <c:pt idx="404">
                  <c:v>0.99796113</c:v>
                </c:pt>
                <c:pt idx="405">
                  <c:v>0.99891567</c:v>
                </c:pt>
                <c:pt idx="406">
                  <c:v>0.99797233</c:v>
                </c:pt>
                <c:pt idx="407">
                  <c:v>0.99893195</c:v>
                </c:pt>
                <c:pt idx="408">
                  <c:v>0.99913325</c:v>
                </c:pt>
                <c:pt idx="409">
                  <c:v>0.99883343</c:v>
                </c:pt>
                <c:pt idx="410">
                  <c:v>0.99932015</c:v>
                </c:pt>
                <c:pt idx="411">
                  <c:v>0.99895489</c:v>
                </c:pt>
                <c:pt idx="412">
                  <c:v>0.99772037</c:v>
                </c:pt>
                <c:pt idx="413">
                  <c:v>0.9984388</c:v>
                </c:pt>
                <c:pt idx="414">
                  <c:v>0.99977431</c:v>
                </c:pt>
                <c:pt idx="415">
                  <c:v>1.0003585</c:v>
                </c:pt>
                <c:pt idx="416">
                  <c:v>0.99894833</c:v>
                </c:pt>
                <c:pt idx="417">
                  <c:v>1.0006605</c:v>
                </c:pt>
                <c:pt idx="418">
                  <c:v>0.99999635</c:v>
                </c:pt>
                <c:pt idx="419">
                  <c:v>1.0002043</c:v>
                </c:pt>
                <c:pt idx="420">
                  <c:v>1.0001312</c:v>
                </c:pt>
                <c:pt idx="421">
                  <c:v>0.99976182</c:v>
                </c:pt>
                <c:pt idx="422">
                  <c:v>0.99987465</c:v>
                </c:pt>
                <c:pt idx="423">
                  <c:v>1.0001539</c:v>
                </c:pt>
                <c:pt idx="424">
                  <c:v>0.99993069</c:v>
                </c:pt>
                <c:pt idx="425">
                  <c:v>1.0003773</c:v>
                </c:pt>
                <c:pt idx="426">
                  <c:v>0.99988754</c:v>
                </c:pt>
                <c:pt idx="427">
                  <c:v>1.0001519</c:v>
                </c:pt>
                <c:pt idx="428">
                  <c:v>1.0003285</c:v>
                </c:pt>
                <c:pt idx="429">
                  <c:v>1.0008768</c:v>
                </c:pt>
                <c:pt idx="430">
                  <c:v>0.99979884</c:v>
                </c:pt>
                <c:pt idx="431">
                  <c:v>0.9997119</c:v>
                </c:pt>
                <c:pt idx="432">
                  <c:v>0.99967473</c:v>
                </c:pt>
                <c:pt idx="433">
                  <c:v>0.99943596</c:v>
                </c:pt>
                <c:pt idx="434">
                  <c:v>0.99952611</c:v>
                </c:pt>
                <c:pt idx="435">
                  <c:v>0.99950004</c:v>
                </c:pt>
                <c:pt idx="436">
                  <c:v>0.99938333</c:v>
                </c:pt>
                <c:pt idx="437">
                  <c:v>0.99921163</c:v>
                </c:pt>
                <c:pt idx="438">
                  <c:v>1.0000145</c:v>
                </c:pt>
                <c:pt idx="439">
                  <c:v>0.9999448</c:v>
                </c:pt>
                <c:pt idx="440">
                  <c:v>0.99962432</c:v>
                </c:pt>
                <c:pt idx="441">
                  <c:v>1.0001102</c:v>
                </c:pt>
                <c:pt idx="442">
                  <c:v>0.99936819</c:v>
                </c:pt>
                <c:pt idx="443">
                  <c:v>0.99904121</c:v>
                </c:pt>
                <c:pt idx="444">
                  <c:v>0.99977091</c:v>
                </c:pt>
                <c:pt idx="445">
                  <c:v>0.99955666</c:v>
                </c:pt>
                <c:pt idx="446">
                  <c:v>0.99975022</c:v>
                </c:pt>
                <c:pt idx="447">
                  <c:v>0.99929395</c:v>
                </c:pt>
                <c:pt idx="448">
                  <c:v>0.9988752</c:v>
                </c:pt>
                <c:pt idx="449">
                  <c:v>0.99986171</c:v>
                </c:pt>
                <c:pt idx="450">
                  <c:v>0.99935384</c:v>
                </c:pt>
                <c:pt idx="451">
                  <c:v>0.99876255</c:v>
                </c:pt>
                <c:pt idx="452">
                  <c:v>0.99827457</c:v>
                </c:pt>
                <c:pt idx="453">
                  <c:v>0.99751216</c:v>
                </c:pt>
                <c:pt idx="454">
                  <c:v>0.99859791</c:v>
                </c:pt>
                <c:pt idx="455">
                  <c:v>0.99974575</c:v>
                </c:pt>
                <c:pt idx="456">
                  <c:v>0.9988244</c:v>
                </c:pt>
                <c:pt idx="457">
                  <c:v>0.99818617</c:v>
                </c:pt>
                <c:pt idx="458">
                  <c:v>0.99978072</c:v>
                </c:pt>
                <c:pt idx="459">
                  <c:v>0.99867053</c:v>
                </c:pt>
                <c:pt idx="460">
                  <c:v>0.99972989</c:v>
                </c:pt>
                <c:pt idx="461">
                  <c:v>0.99990742</c:v>
                </c:pt>
                <c:pt idx="462">
                  <c:v>0.99909752</c:v>
                </c:pt>
                <c:pt idx="463">
                  <c:v>0.99943063</c:v>
                </c:pt>
                <c:pt idx="464">
                  <c:v>0.99997125</c:v>
                </c:pt>
                <c:pt idx="465">
                  <c:v>0.99958529</c:v>
                </c:pt>
                <c:pt idx="466">
                  <c:v>0.99983107</c:v>
                </c:pt>
                <c:pt idx="467">
                  <c:v>1.0001164</c:v>
                </c:pt>
                <c:pt idx="468">
                  <c:v>0.99933691</c:v>
                </c:pt>
                <c:pt idx="469">
                  <c:v>0.99976521</c:v>
                </c:pt>
                <c:pt idx="470">
                  <c:v>0.99961245</c:v>
                </c:pt>
                <c:pt idx="471">
                  <c:v>0.99953872</c:v>
                </c:pt>
                <c:pt idx="472">
                  <c:v>0.99974735</c:v>
                </c:pt>
                <c:pt idx="473">
                  <c:v>0.99932661</c:v>
                </c:pt>
                <c:pt idx="474">
                  <c:v>1.000141</c:v>
                </c:pt>
                <c:pt idx="475">
                  <c:v>0.99911263</c:v>
                </c:pt>
                <c:pt idx="476">
                  <c:v>0.99954858</c:v>
                </c:pt>
                <c:pt idx="477">
                  <c:v>0.99993772</c:v>
                </c:pt>
                <c:pt idx="478">
                  <c:v>1.0004389</c:v>
                </c:pt>
                <c:pt idx="479">
                  <c:v>0.99968962</c:v>
                </c:pt>
                <c:pt idx="480">
                  <c:v>0.99986374</c:v>
                </c:pt>
                <c:pt idx="481">
                  <c:v>1.0000926</c:v>
                </c:pt>
                <c:pt idx="482">
                  <c:v>0.99952447</c:v>
                </c:pt>
                <c:pt idx="483">
                  <c:v>1.0003531</c:v>
                </c:pt>
                <c:pt idx="484">
                  <c:v>0.99953343</c:v>
                </c:pt>
                <c:pt idx="485">
                  <c:v>1.0002051</c:v>
                </c:pt>
                <c:pt idx="486">
                  <c:v>1.0001054</c:v>
                </c:pt>
                <c:pt idx="487">
                  <c:v>1.0001931</c:v>
                </c:pt>
                <c:pt idx="488">
                  <c:v>1.0012905</c:v>
                </c:pt>
                <c:pt idx="489">
                  <c:v>1.0003057</c:v>
                </c:pt>
                <c:pt idx="490">
                  <c:v>1.0006383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9005496"/>
        <c:axId val="-2078560456"/>
      </c:scatterChart>
      <c:valAx>
        <c:axId val="-2079005496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8560456"/>
        <c:crosses val="autoZero"/>
        <c:crossBetween val="midCat"/>
        <c:majorUnit val="3.0"/>
      </c:valAx>
      <c:valAx>
        <c:axId val="-2078560456"/>
        <c:scaling>
          <c:orientation val="minMax"/>
          <c:max val="4.2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79005496"/>
        <c:crosses val="autoZero"/>
        <c:crossBetween val="midCat"/>
        <c:majorUnit val="0.6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991238"/>
              </p:ext>
            </p:extLst>
          </p:nvPr>
        </p:nvGraphicFramePr>
        <p:xfrm>
          <a:off x="-1" y="1019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355342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268882"/>
              </p:ext>
            </p:extLst>
          </p:nvPr>
        </p:nvGraphicFramePr>
        <p:xfrm>
          <a:off x="0" y="2038"/>
          <a:ext cx="3888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723244"/>
              </p:ext>
            </p:extLst>
          </p:nvPr>
        </p:nvGraphicFramePr>
        <p:xfrm>
          <a:off x="3672000" y="-4076"/>
          <a:ext cx="36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120269" y="-4076"/>
            <a:ext cx="1520493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Water SPC/E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29</cp:revision>
  <dcterms:created xsi:type="dcterms:W3CDTF">2016-12-11T20:04:46Z</dcterms:created>
  <dcterms:modified xsi:type="dcterms:W3CDTF">2017-01-02T23:28:21Z</dcterms:modified>
</cp:coreProperties>
</file>