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77675" cy="15124113"/>
  <p:notesSz cx="6858000" cy="9144000"/>
  <p:defaultTextStyle>
    <a:defPPr>
      <a:defRPr lang="zh-CN"/>
    </a:defPPr>
    <a:lvl1pPr marL="0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47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295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438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5917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39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887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355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1834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88" y="2024"/>
      </p:cViewPr>
      <p:guideLst>
        <p:guide orient="horz" pos="4764"/>
        <p:guide pos="3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ch4_se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r">
              <a:defRPr sz="2800"/>
            </a:pPr>
            <a:r>
              <a:rPr lang="en-US" sz="2800" dirty="0"/>
              <a:t>RDF </a:t>
            </a:r>
            <a:r>
              <a:rPr lang="en-US" sz="2800" dirty="0" smtClean="0"/>
              <a:t>CH</a:t>
            </a:r>
            <a:r>
              <a:rPr lang="en-US" sz="2800" baseline="-25000" dirty="0" smtClean="0"/>
              <a:t>4</a:t>
            </a:r>
            <a:endParaRPr lang="zh-CN" sz="2800" baseline="-25000" dirty="0"/>
          </a:p>
        </c:rich>
      </c:tx>
      <c:layout>
        <c:manualLayout>
          <c:xMode val="edge"/>
          <c:yMode val="edge"/>
          <c:x val="0.47802287371265"/>
          <c:y val="0.0344313846778095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rdf_ch4!$H$1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rdf_ch4!$H$2:$H$147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2.2186842500999E-7</c:v>
                </c:pt>
                <c:pt idx="34" formatCode="0.00E+00">
                  <c:v>4.8918394128196E-5</c:v>
                </c:pt>
                <c:pt idx="35" formatCode="0.00E+00">
                  <c:v>0.0020078550699178</c:v>
                </c:pt>
                <c:pt idx="36" formatCode="0.00E+00">
                  <c:v>0.0279194067060397</c:v>
                </c:pt>
                <c:pt idx="37">
                  <c:v>0.171490508191261</c:v>
                </c:pt>
                <c:pt idx="38">
                  <c:v>0.643469300083284</c:v>
                </c:pt>
                <c:pt idx="39">
                  <c:v>1.21238155873167</c:v>
                </c:pt>
                <c:pt idx="40">
                  <c:v>1.78753153864097</c:v>
                </c:pt>
                <c:pt idx="41">
                  <c:v>2.14547584842053</c:v>
                </c:pt>
                <c:pt idx="42">
                  <c:v>2.35528020065929</c:v>
                </c:pt>
                <c:pt idx="43">
                  <c:v>2.34532832017654</c:v>
                </c:pt>
                <c:pt idx="44">
                  <c:v>2.263069233348</c:v>
                </c:pt>
                <c:pt idx="45">
                  <c:v>2.072659864849199</c:v>
                </c:pt>
                <c:pt idx="46">
                  <c:v>1.86291267414663</c:v>
                </c:pt>
                <c:pt idx="47">
                  <c:v>1.69014557766275</c:v>
                </c:pt>
                <c:pt idx="48">
                  <c:v>1.54915766773866</c:v>
                </c:pt>
                <c:pt idx="49">
                  <c:v>1.37967995057775</c:v>
                </c:pt>
                <c:pt idx="50">
                  <c:v>1.25370433543742</c:v>
                </c:pt>
                <c:pt idx="51">
                  <c:v>1.14596884528712</c:v>
                </c:pt>
                <c:pt idx="52">
                  <c:v>1.06976596370385</c:v>
                </c:pt>
                <c:pt idx="53">
                  <c:v>0.999413712397644</c:v>
                </c:pt>
                <c:pt idx="54">
                  <c:v>0.927236336021686</c:v>
                </c:pt>
                <c:pt idx="55">
                  <c:v>0.880322005271805</c:v>
                </c:pt>
                <c:pt idx="56">
                  <c:v>0.84180397648166</c:v>
                </c:pt>
                <c:pt idx="57">
                  <c:v>0.8178547746384</c:v>
                </c:pt>
                <c:pt idx="58">
                  <c:v>0.795121605818688</c:v>
                </c:pt>
                <c:pt idx="59">
                  <c:v>0.780852918727262</c:v>
                </c:pt>
                <c:pt idx="60">
                  <c:v>0.771940009762729</c:v>
                </c:pt>
                <c:pt idx="61">
                  <c:v>0.767991255266446</c:v>
                </c:pt>
                <c:pt idx="62">
                  <c:v>0.768415165956887</c:v>
                </c:pt>
                <c:pt idx="63">
                  <c:v>0.773637886315113</c:v>
                </c:pt>
                <c:pt idx="64">
                  <c:v>0.782348341791474</c:v>
                </c:pt>
                <c:pt idx="65">
                  <c:v>0.79748672360916</c:v>
                </c:pt>
                <c:pt idx="66">
                  <c:v>0.814162446344776</c:v>
                </c:pt>
                <c:pt idx="67">
                  <c:v>0.834050327036048</c:v>
                </c:pt>
                <c:pt idx="68">
                  <c:v>0.856960426923946</c:v>
                </c:pt>
                <c:pt idx="69">
                  <c:v>0.886926354197168</c:v>
                </c:pt>
                <c:pt idx="70">
                  <c:v>0.919884555482003</c:v>
                </c:pt>
                <c:pt idx="71">
                  <c:v>0.951341904583586</c:v>
                </c:pt>
                <c:pt idx="72">
                  <c:v>0.976819613207665</c:v>
                </c:pt>
                <c:pt idx="73">
                  <c:v>0.998984304657352</c:v>
                </c:pt>
                <c:pt idx="74">
                  <c:v>1.02108523967589</c:v>
                </c:pt>
                <c:pt idx="75">
                  <c:v>1.03231755495036</c:v>
                </c:pt>
                <c:pt idx="76">
                  <c:v>1.04094477827429</c:v>
                </c:pt>
                <c:pt idx="77">
                  <c:v>1.04643347539421</c:v>
                </c:pt>
                <c:pt idx="78">
                  <c:v>1.04931500773742</c:v>
                </c:pt>
                <c:pt idx="79">
                  <c:v>1.05119724501048</c:v>
                </c:pt>
                <c:pt idx="80">
                  <c:v>1.05124511036212</c:v>
                </c:pt>
                <c:pt idx="81">
                  <c:v>1.05260716867609</c:v>
                </c:pt>
                <c:pt idx="82">
                  <c:v>1.05296597274338</c:v>
                </c:pt>
                <c:pt idx="83">
                  <c:v>1.05247599731899</c:v>
                </c:pt>
                <c:pt idx="84">
                  <c:v>1.05320312861833</c:v>
                </c:pt>
                <c:pt idx="85">
                  <c:v>1.05346949113267</c:v>
                </c:pt>
                <c:pt idx="86">
                  <c:v>1.05285146659159</c:v>
                </c:pt>
                <c:pt idx="87">
                  <c:v>1.05235258939134</c:v>
                </c:pt>
                <c:pt idx="88">
                  <c:v>1.05122389887431</c:v>
                </c:pt>
                <c:pt idx="89">
                  <c:v>1.050101542996</c:v>
                </c:pt>
                <c:pt idx="90">
                  <c:v>1.04730632423397</c:v>
                </c:pt>
                <c:pt idx="91">
                  <c:v>1.04439796650725</c:v>
                </c:pt>
                <c:pt idx="92">
                  <c:v>1.04059672629635</c:v>
                </c:pt>
                <c:pt idx="93">
                  <c:v>1.03743585380177</c:v>
                </c:pt>
                <c:pt idx="94">
                  <c:v>1.03152700143073</c:v>
                </c:pt>
                <c:pt idx="95">
                  <c:v>1.02587295075523</c:v>
                </c:pt>
                <c:pt idx="96">
                  <c:v>1.01997596618008</c:v>
                </c:pt>
                <c:pt idx="97">
                  <c:v>1.01406512082773</c:v>
                </c:pt>
                <c:pt idx="98">
                  <c:v>1.00766597345507</c:v>
                </c:pt>
                <c:pt idx="99">
                  <c:v>1.00174752133699</c:v>
                </c:pt>
                <c:pt idx="100">
                  <c:v>0.995335562931728</c:v>
                </c:pt>
                <c:pt idx="101">
                  <c:v>0.990729249479952</c:v>
                </c:pt>
                <c:pt idx="102">
                  <c:v>0.985597679301968</c:v>
                </c:pt>
                <c:pt idx="103">
                  <c:v>0.980583352944147</c:v>
                </c:pt>
                <c:pt idx="104">
                  <c:v>0.978194413471817</c:v>
                </c:pt>
                <c:pt idx="105">
                  <c:v>0.976348548813144</c:v>
                </c:pt>
                <c:pt idx="106">
                  <c:v>0.974865989976164</c:v>
                </c:pt>
                <c:pt idx="107">
                  <c:v>0.974362529233466</c:v>
                </c:pt>
                <c:pt idx="108">
                  <c:v>0.974703187922118</c:v>
                </c:pt>
                <c:pt idx="109">
                  <c:v>0.976699640986936</c:v>
                </c:pt>
                <c:pt idx="110">
                  <c:v>0.978251068350872</c:v>
                </c:pt>
                <c:pt idx="111">
                  <c:v>0.980404087339524</c:v>
                </c:pt>
                <c:pt idx="112">
                  <c:v>0.982700975917433</c:v>
                </c:pt>
                <c:pt idx="113">
                  <c:v>0.98645524309983</c:v>
                </c:pt>
                <c:pt idx="114">
                  <c:v>0.989165993571937</c:v>
                </c:pt>
                <c:pt idx="115">
                  <c:v>0.992236633910738</c:v>
                </c:pt>
                <c:pt idx="116">
                  <c:v>0.994478270335894</c:v>
                </c:pt>
                <c:pt idx="117">
                  <c:v>0.997876924628759</c:v>
                </c:pt>
                <c:pt idx="118">
                  <c:v>1.00103582335794</c:v>
                </c:pt>
                <c:pt idx="119">
                  <c:v>1.00274623198565</c:v>
                </c:pt>
                <c:pt idx="120">
                  <c:v>1.00542599606473</c:v>
                </c:pt>
                <c:pt idx="121">
                  <c:v>1.00693906257069</c:v>
                </c:pt>
                <c:pt idx="122">
                  <c:v>1.00864680343435</c:v>
                </c:pt>
                <c:pt idx="123">
                  <c:v>1.01001188872535</c:v>
                </c:pt>
                <c:pt idx="124">
                  <c:v>1.01065048305775</c:v>
                </c:pt>
                <c:pt idx="125">
                  <c:v>1.01166440464346</c:v>
                </c:pt>
                <c:pt idx="126">
                  <c:v>1.01181533673331</c:v>
                </c:pt>
                <c:pt idx="127">
                  <c:v>1.0122802283261</c:v>
                </c:pt>
                <c:pt idx="128">
                  <c:v>1.01229942189345</c:v>
                </c:pt>
                <c:pt idx="129">
                  <c:v>1.01167732024233</c:v>
                </c:pt>
                <c:pt idx="130">
                  <c:v>1.01147028889774</c:v>
                </c:pt>
                <c:pt idx="131">
                  <c:v>1.01124837462183</c:v>
                </c:pt>
                <c:pt idx="132">
                  <c:v>1.01068595027634</c:v>
                </c:pt>
                <c:pt idx="133">
                  <c:v>1.00933141339477</c:v>
                </c:pt>
                <c:pt idx="134">
                  <c:v>1.00897176807133</c:v>
                </c:pt>
                <c:pt idx="135">
                  <c:v>1.00798364945652</c:v>
                </c:pt>
                <c:pt idx="136">
                  <c:v>1.00749870114694</c:v>
                </c:pt>
                <c:pt idx="137">
                  <c:v>1.00579997764207</c:v>
                </c:pt>
                <c:pt idx="138">
                  <c:v>1.00530494098053</c:v>
                </c:pt>
                <c:pt idx="139">
                  <c:v>1.00416186254471</c:v>
                </c:pt>
                <c:pt idx="140">
                  <c:v>1.00346621799009</c:v>
                </c:pt>
                <c:pt idx="141">
                  <c:v>1.00209862135366</c:v>
                </c:pt>
                <c:pt idx="142">
                  <c:v>1.00121650442554</c:v>
                </c:pt>
                <c:pt idx="143">
                  <c:v>1.00076896682321</c:v>
                </c:pt>
                <c:pt idx="144">
                  <c:v>1.00002476418997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rdf_ch4!$I$1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rdf_ch4!$I$2:$I$147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4.28418100725083E-7</c:v>
                </c:pt>
                <c:pt idx="34" formatCode="0.00E+00">
                  <c:v>8.61908886236139E-5</c:v>
                </c:pt>
                <c:pt idx="35" formatCode="0.00E+00">
                  <c:v>0.0032872521485647</c:v>
                </c:pt>
                <c:pt idx="36" formatCode="0.00E+00">
                  <c:v>0.0417960021377569</c:v>
                </c:pt>
                <c:pt idx="37">
                  <c:v>0.23809640862856</c:v>
                </c:pt>
                <c:pt idx="38">
                  <c:v>0.820415381471792</c:v>
                </c:pt>
                <c:pt idx="39">
                  <c:v>1.45613668167374</c:v>
                </c:pt>
                <c:pt idx="40">
                  <c:v>2.02797202713188</c:v>
                </c:pt>
                <c:pt idx="41">
                  <c:v>2.32558322006343</c:v>
                </c:pt>
                <c:pt idx="42">
                  <c:v>2.43689850028232</c:v>
                </c:pt>
                <c:pt idx="43">
                  <c:v>2.344248922430809</c:v>
                </c:pt>
                <c:pt idx="44">
                  <c:v>2.21975073074453</c:v>
                </c:pt>
                <c:pt idx="45">
                  <c:v>1.98314915737301</c:v>
                </c:pt>
                <c:pt idx="46">
                  <c:v>1.75370434775559</c:v>
                </c:pt>
                <c:pt idx="47">
                  <c:v>1.57580628511093</c:v>
                </c:pt>
                <c:pt idx="48">
                  <c:v>1.43732966000521</c:v>
                </c:pt>
                <c:pt idx="49">
                  <c:v>1.27722333232094</c:v>
                </c:pt>
                <c:pt idx="50">
                  <c:v>1.16129044085658</c:v>
                </c:pt>
                <c:pt idx="51">
                  <c:v>1.06635958700905</c:v>
                </c:pt>
                <c:pt idx="52">
                  <c:v>0.999888287972037</c:v>
                </c:pt>
                <c:pt idx="53">
                  <c:v>0.941196872672055</c:v>
                </c:pt>
                <c:pt idx="54">
                  <c:v>0.882172035558267</c:v>
                </c:pt>
                <c:pt idx="55">
                  <c:v>0.845899769775759</c:v>
                </c:pt>
                <c:pt idx="56">
                  <c:v>0.8170273458192</c:v>
                </c:pt>
                <c:pt idx="57">
                  <c:v>0.800660443844319</c:v>
                </c:pt>
                <c:pt idx="58">
                  <c:v>0.786664691347018</c:v>
                </c:pt>
                <c:pt idx="59">
                  <c:v>0.77915415721492</c:v>
                </c:pt>
                <c:pt idx="60">
                  <c:v>0.777219384226031</c:v>
                </c:pt>
                <c:pt idx="61">
                  <c:v>0.779201977789202</c:v>
                </c:pt>
                <c:pt idx="62">
                  <c:v>0.78561077840037</c:v>
                </c:pt>
                <c:pt idx="63">
                  <c:v>0.797417306180462</c:v>
                </c:pt>
                <c:pt idx="64">
                  <c:v>0.810929048188436</c:v>
                </c:pt>
                <c:pt idx="65">
                  <c:v>0.831075727765438</c:v>
                </c:pt>
                <c:pt idx="66">
                  <c:v>0.852400520790134</c:v>
                </c:pt>
                <c:pt idx="67">
                  <c:v>0.876410304892919</c:v>
                </c:pt>
                <c:pt idx="68">
                  <c:v>0.903175899072604</c:v>
                </c:pt>
                <c:pt idx="69">
                  <c:v>0.936471528040995</c:v>
                </c:pt>
                <c:pt idx="70">
                  <c:v>0.971674579850194</c:v>
                </c:pt>
                <c:pt idx="71">
                  <c:v>1.00329607418272</c:v>
                </c:pt>
                <c:pt idx="72">
                  <c:v>1.02589125318053</c:v>
                </c:pt>
                <c:pt idx="73">
                  <c:v>1.04239704469959</c:v>
                </c:pt>
                <c:pt idx="74">
                  <c:v>1.05444895772206</c:v>
                </c:pt>
                <c:pt idx="75">
                  <c:v>1.05628222857778</c:v>
                </c:pt>
                <c:pt idx="76">
                  <c:v>1.05589229258588</c:v>
                </c:pt>
                <c:pt idx="77">
                  <c:v>1.05058979434654</c:v>
                </c:pt>
                <c:pt idx="78">
                  <c:v>1.04490119457123</c:v>
                </c:pt>
                <c:pt idx="79">
                  <c:v>1.03898995714156</c:v>
                </c:pt>
                <c:pt idx="80">
                  <c:v>1.03386495021041</c:v>
                </c:pt>
                <c:pt idx="81">
                  <c:v>1.03083337238188</c:v>
                </c:pt>
                <c:pt idx="82">
                  <c:v>1.02839618002522</c:v>
                </c:pt>
                <c:pt idx="83">
                  <c:v>1.02565110222961</c:v>
                </c:pt>
                <c:pt idx="84">
                  <c:v>1.02537327962299</c:v>
                </c:pt>
                <c:pt idx="85">
                  <c:v>1.02426191241685</c:v>
                </c:pt>
                <c:pt idx="86">
                  <c:v>1.02353028641064</c:v>
                </c:pt>
                <c:pt idx="87">
                  <c:v>1.02274341290944</c:v>
                </c:pt>
                <c:pt idx="88">
                  <c:v>1.02176240788923</c:v>
                </c:pt>
                <c:pt idx="89">
                  <c:v>1.02097456609812</c:v>
                </c:pt>
                <c:pt idx="90">
                  <c:v>1.0185149050848</c:v>
                </c:pt>
                <c:pt idx="91">
                  <c:v>1.0164166578502</c:v>
                </c:pt>
                <c:pt idx="92">
                  <c:v>1.01292499960911</c:v>
                </c:pt>
                <c:pt idx="93">
                  <c:v>1.01046249964735</c:v>
                </c:pt>
                <c:pt idx="94">
                  <c:v>1.00562072188042</c:v>
                </c:pt>
                <c:pt idx="95">
                  <c:v>1.00126667469688</c:v>
                </c:pt>
                <c:pt idx="96">
                  <c:v>0.996252714235324</c:v>
                </c:pt>
                <c:pt idx="97">
                  <c:v>0.992128744716011</c:v>
                </c:pt>
                <c:pt idx="98">
                  <c:v>0.987501446078023</c:v>
                </c:pt>
                <c:pt idx="99">
                  <c:v>0.983364299133981</c:v>
                </c:pt>
                <c:pt idx="100">
                  <c:v>0.979733351039528</c:v>
                </c:pt>
                <c:pt idx="101">
                  <c:v>0.977197935441992</c:v>
                </c:pt>
                <c:pt idx="102">
                  <c:v>0.975279190936154</c:v>
                </c:pt>
                <c:pt idx="103">
                  <c:v>0.973266154664089</c:v>
                </c:pt>
                <c:pt idx="104">
                  <c:v>0.973830822607154</c:v>
                </c:pt>
                <c:pt idx="105">
                  <c:v>0.975171758293752</c:v>
                </c:pt>
                <c:pt idx="106">
                  <c:v>0.976716704443189</c:v>
                </c:pt>
                <c:pt idx="107">
                  <c:v>0.979081009761967</c:v>
                </c:pt>
                <c:pt idx="108">
                  <c:v>0.982073170185968</c:v>
                </c:pt>
                <c:pt idx="109">
                  <c:v>0.986413288788349</c:v>
                </c:pt>
                <c:pt idx="110">
                  <c:v>0.990034641014374</c:v>
                </c:pt>
                <c:pt idx="111">
                  <c:v>0.994044732551486</c:v>
                </c:pt>
                <c:pt idx="112">
                  <c:v>0.997606874228036</c:v>
                </c:pt>
                <c:pt idx="113">
                  <c:v>1.002150567107</c:v>
                </c:pt>
                <c:pt idx="114">
                  <c:v>1.00584186311335</c:v>
                </c:pt>
                <c:pt idx="115">
                  <c:v>1.00870816761218</c:v>
                </c:pt>
                <c:pt idx="116">
                  <c:v>1.01067019640231</c:v>
                </c:pt>
                <c:pt idx="117">
                  <c:v>1.01362933930188</c:v>
                </c:pt>
                <c:pt idx="118">
                  <c:v>1.01572345435281</c:v>
                </c:pt>
                <c:pt idx="119">
                  <c:v>1.01601640392686</c:v>
                </c:pt>
                <c:pt idx="120">
                  <c:v>1.01695689609218</c:v>
                </c:pt>
                <c:pt idx="121">
                  <c:v>1.01710890922259</c:v>
                </c:pt>
                <c:pt idx="122">
                  <c:v>1.01667338475433</c:v>
                </c:pt>
                <c:pt idx="123">
                  <c:v>1.01595629601055</c:v>
                </c:pt>
                <c:pt idx="124">
                  <c:v>1.01476179525555</c:v>
                </c:pt>
                <c:pt idx="125">
                  <c:v>1.01349164027772</c:v>
                </c:pt>
                <c:pt idx="126">
                  <c:v>1.01138624993461</c:v>
                </c:pt>
                <c:pt idx="127">
                  <c:v>1.01012814606823</c:v>
                </c:pt>
                <c:pt idx="128">
                  <c:v>1.00775253730023</c:v>
                </c:pt>
                <c:pt idx="129">
                  <c:v>1.00577695818073</c:v>
                </c:pt>
                <c:pt idx="130">
                  <c:v>1.00411243588227</c:v>
                </c:pt>
                <c:pt idx="131">
                  <c:v>1.00200765543964</c:v>
                </c:pt>
                <c:pt idx="132">
                  <c:v>1.00073217962151</c:v>
                </c:pt>
                <c:pt idx="133">
                  <c:v>0.998717477256151</c:v>
                </c:pt>
                <c:pt idx="134">
                  <c:v>0.997188914789206</c:v>
                </c:pt>
                <c:pt idx="135">
                  <c:v>0.996436579519957</c:v>
                </c:pt>
                <c:pt idx="136">
                  <c:v>0.995765200899577</c:v>
                </c:pt>
                <c:pt idx="137">
                  <c:v>0.993735277624976</c:v>
                </c:pt>
                <c:pt idx="138">
                  <c:v>0.993944357180255</c:v>
                </c:pt>
                <c:pt idx="139">
                  <c:v>0.99318463943539</c:v>
                </c:pt>
                <c:pt idx="140">
                  <c:v>0.993156439995396</c:v>
                </c:pt>
                <c:pt idx="141">
                  <c:v>0.992398447031744</c:v>
                </c:pt>
                <c:pt idx="142">
                  <c:v>0.99242072556259</c:v>
                </c:pt>
                <c:pt idx="143">
                  <c:v>0.992884775826068</c:v>
                </c:pt>
                <c:pt idx="144">
                  <c:v>0.993874131794841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rdf_ch4!$J$1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rdf_ch4!$J$2:$J$147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5.33797866523568E-7</c:v>
                </c:pt>
                <c:pt idx="34" formatCode="0.00E+00">
                  <c:v>0.000102646555372713</c:v>
                </c:pt>
                <c:pt idx="35" formatCode="0.00E+00">
                  <c:v>0.00378142131581458</c:v>
                </c:pt>
                <c:pt idx="36" formatCode="0.00E+00">
                  <c:v>0.046160530406357</c:v>
                </c:pt>
                <c:pt idx="37">
                  <c:v>0.255305009645968</c:v>
                </c:pt>
                <c:pt idx="38">
                  <c:v>0.855420013446339</c:v>
                </c:pt>
                <c:pt idx="39">
                  <c:v>1.49565407667225</c:v>
                </c:pt>
                <c:pt idx="40">
                  <c:v>2.062954099509259</c:v>
                </c:pt>
                <c:pt idx="41">
                  <c:v>2.35574416226485</c:v>
                </c:pt>
                <c:pt idx="42">
                  <c:v>2.47149762685858</c:v>
                </c:pt>
                <c:pt idx="43">
                  <c:v>2.38696996280795</c:v>
                </c:pt>
                <c:pt idx="44">
                  <c:v>2.26866491123838</c:v>
                </c:pt>
                <c:pt idx="45">
                  <c:v>2.04084318282198</c:v>
                </c:pt>
                <c:pt idx="46">
                  <c:v>1.81615059964848</c:v>
                </c:pt>
                <c:pt idx="47">
                  <c:v>1.64039670624858</c:v>
                </c:pt>
                <c:pt idx="48">
                  <c:v>1.50218695117768</c:v>
                </c:pt>
                <c:pt idx="49">
                  <c:v>1.3375619299986</c:v>
                </c:pt>
                <c:pt idx="50">
                  <c:v>1.2177766946313</c:v>
                </c:pt>
                <c:pt idx="51">
                  <c:v>1.11644254356921</c:v>
                </c:pt>
                <c:pt idx="52">
                  <c:v>1.04479471398032</c:v>
                </c:pt>
                <c:pt idx="53">
                  <c:v>0.977883308967393</c:v>
                </c:pt>
                <c:pt idx="54">
                  <c:v>0.909331864691099</c:v>
                </c:pt>
                <c:pt idx="55">
                  <c:v>0.864226604187142</c:v>
                </c:pt>
                <c:pt idx="56">
                  <c:v>0.826086665114218</c:v>
                </c:pt>
                <c:pt idx="57">
                  <c:v>0.801038938482508</c:v>
                </c:pt>
                <c:pt idx="58">
                  <c:v>0.776723130839642</c:v>
                </c:pt>
                <c:pt idx="59">
                  <c:v>0.76039455652156</c:v>
                </c:pt>
                <c:pt idx="60">
                  <c:v>0.748842169543041</c:v>
                </c:pt>
                <c:pt idx="61">
                  <c:v>0.741413833875437</c:v>
                </c:pt>
                <c:pt idx="62">
                  <c:v>0.738880372106138</c:v>
                </c:pt>
                <c:pt idx="63">
                  <c:v>0.741032540731985</c:v>
                </c:pt>
                <c:pt idx="64">
                  <c:v>0.747608189359892</c:v>
                </c:pt>
                <c:pt idx="65">
                  <c:v>0.761647848870996</c:v>
                </c:pt>
                <c:pt idx="66">
                  <c:v>0.779950071088289</c:v>
                </c:pt>
                <c:pt idx="67">
                  <c:v>0.804728782796062</c:v>
                </c:pt>
                <c:pt idx="68">
                  <c:v>0.836894803432667</c:v>
                </c:pt>
                <c:pt idx="69">
                  <c:v>0.883836951152634</c:v>
                </c:pt>
                <c:pt idx="70">
                  <c:v>0.940873424328694</c:v>
                </c:pt>
                <c:pt idx="71">
                  <c:v>0.997876350431688</c:v>
                </c:pt>
                <c:pt idx="72">
                  <c:v>1.04321550181149</c:v>
                </c:pt>
                <c:pt idx="73">
                  <c:v>1.07722323531065</c:v>
                </c:pt>
                <c:pt idx="74">
                  <c:v>1.10238308246587</c:v>
                </c:pt>
                <c:pt idx="75">
                  <c:v>1.105465911471</c:v>
                </c:pt>
                <c:pt idx="76">
                  <c:v>1.10064083101097</c:v>
                </c:pt>
                <c:pt idx="77">
                  <c:v>1.08709794399305</c:v>
                </c:pt>
                <c:pt idx="78">
                  <c:v>1.07197528583277</c:v>
                </c:pt>
                <c:pt idx="79">
                  <c:v>1.05568664891591</c:v>
                </c:pt>
                <c:pt idx="80">
                  <c:v>1.04367063781593</c:v>
                </c:pt>
                <c:pt idx="81">
                  <c:v>1.03487092711478</c:v>
                </c:pt>
                <c:pt idx="82">
                  <c:v>1.02768301342816</c:v>
                </c:pt>
                <c:pt idx="83">
                  <c:v>1.02169238197266</c:v>
                </c:pt>
                <c:pt idx="84">
                  <c:v>1.01932869984995</c:v>
                </c:pt>
                <c:pt idx="85">
                  <c:v>1.01699811090867</c:v>
                </c:pt>
                <c:pt idx="86">
                  <c:v>1.01611802421792</c:v>
                </c:pt>
                <c:pt idx="87">
                  <c:v>1.01561800230162</c:v>
                </c:pt>
                <c:pt idx="88">
                  <c:v>1.01543548373117</c:v>
                </c:pt>
                <c:pt idx="89">
                  <c:v>1.01627715285064</c:v>
                </c:pt>
                <c:pt idx="90">
                  <c:v>1.0155496983875</c:v>
                </c:pt>
                <c:pt idx="91">
                  <c:v>1.0155864720174</c:v>
                </c:pt>
                <c:pt idx="92">
                  <c:v>1.01438297864424</c:v>
                </c:pt>
                <c:pt idx="93">
                  <c:v>1.01433682958693</c:v>
                </c:pt>
                <c:pt idx="94">
                  <c:v>1.01223770430524</c:v>
                </c:pt>
                <c:pt idx="95">
                  <c:v>1.01062584374471</c:v>
                </c:pt>
                <c:pt idx="96">
                  <c:v>1.00805035678747</c:v>
                </c:pt>
                <c:pt idx="97">
                  <c:v>1.00639976339143</c:v>
                </c:pt>
                <c:pt idx="98">
                  <c:v>1.00356832572295</c:v>
                </c:pt>
                <c:pt idx="99">
                  <c:v>1.00101700784815</c:v>
                </c:pt>
                <c:pt idx="100">
                  <c:v>0.998060264594918</c:v>
                </c:pt>
                <c:pt idx="101">
                  <c:v>0.996042886354111</c:v>
                </c:pt>
                <c:pt idx="102">
                  <c:v>0.99329852904126</c:v>
                </c:pt>
                <c:pt idx="103">
                  <c:v>0.990027113327105</c:v>
                </c:pt>
                <c:pt idx="104">
                  <c:v>0.98862960680907</c:v>
                </c:pt>
                <c:pt idx="105">
                  <c:v>0.987086357129193</c:v>
                </c:pt>
                <c:pt idx="106">
                  <c:v>0.985496387564587</c:v>
                </c:pt>
                <c:pt idx="107">
                  <c:v>0.984384450489817</c:v>
                </c:pt>
                <c:pt idx="108">
                  <c:v>0.984133093952767</c:v>
                </c:pt>
                <c:pt idx="109">
                  <c:v>0.98537066628545</c:v>
                </c:pt>
                <c:pt idx="110">
                  <c:v>0.985769073843107</c:v>
                </c:pt>
                <c:pt idx="111">
                  <c:v>0.987238333545742</c:v>
                </c:pt>
                <c:pt idx="112">
                  <c:v>0.988792428697261</c:v>
                </c:pt>
                <c:pt idx="113">
                  <c:v>0.991571054348308</c:v>
                </c:pt>
                <c:pt idx="114">
                  <c:v>0.993914315047365</c:v>
                </c:pt>
                <c:pt idx="115">
                  <c:v>0.996076910971852</c:v>
                </c:pt>
                <c:pt idx="116">
                  <c:v>0.997565106637279</c:v>
                </c:pt>
                <c:pt idx="117">
                  <c:v>1.00042531229245</c:v>
                </c:pt>
                <c:pt idx="118">
                  <c:v>1.00276284617966</c:v>
                </c:pt>
                <c:pt idx="119">
                  <c:v>1.00358453734032</c:v>
                </c:pt>
                <c:pt idx="120">
                  <c:v>1.00539909836661</c:v>
                </c:pt>
                <c:pt idx="121">
                  <c:v>1.00615021954319</c:v>
                </c:pt>
                <c:pt idx="122">
                  <c:v>1.00682683155471</c:v>
                </c:pt>
                <c:pt idx="123">
                  <c:v>1.00723787439003</c:v>
                </c:pt>
                <c:pt idx="124">
                  <c:v>1.00701094138024</c:v>
                </c:pt>
                <c:pt idx="125">
                  <c:v>1.00692987119309</c:v>
                </c:pt>
                <c:pt idx="126">
                  <c:v>1.00625062087694</c:v>
                </c:pt>
                <c:pt idx="127">
                  <c:v>1.00587459808175</c:v>
                </c:pt>
                <c:pt idx="128">
                  <c:v>1.00500314566953</c:v>
                </c:pt>
                <c:pt idx="129">
                  <c:v>1.00388303797075</c:v>
                </c:pt>
                <c:pt idx="130">
                  <c:v>1.00330808841427</c:v>
                </c:pt>
                <c:pt idx="131">
                  <c:v>1.00247347566931</c:v>
                </c:pt>
                <c:pt idx="132">
                  <c:v>1.00188845304753</c:v>
                </c:pt>
                <c:pt idx="133">
                  <c:v>1.00078764360513</c:v>
                </c:pt>
                <c:pt idx="134">
                  <c:v>1.00017946326233</c:v>
                </c:pt>
                <c:pt idx="135">
                  <c:v>0.999976923974748</c:v>
                </c:pt>
                <c:pt idx="136">
                  <c:v>0.999812016060331</c:v>
                </c:pt>
                <c:pt idx="137">
                  <c:v>0.998454050249329</c:v>
                </c:pt>
                <c:pt idx="138">
                  <c:v>0.998985770044609</c:v>
                </c:pt>
                <c:pt idx="139">
                  <c:v>0.998417727247225</c:v>
                </c:pt>
                <c:pt idx="140">
                  <c:v>0.998486678210243</c:v>
                </c:pt>
                <c:pt idx="141">
                  <c:v>0.997932802350411</c:v>
                </c:pt>
                <c:pt idx="142">
                  <c:v>0.997935489427679</c:v>
                </c:pt>
                <c:pt idx="143">
                  <c:v>0.998451966281995</c:v>
                </c:pt>
                <c:pt idx="144">
                  <c:v>0.998659344612466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rdf_ch4!$K$1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rdf_ch4!$K$2:$K$147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6.12698008723667E-7</c:v>
                </c:pt>
                <c:pt idx="34" formatCode="0.00E+00">
                  <c:v>0.000113725057940068</c:v>
                </c:pt>
                <c:pt idx="35" formatCode="0.00E+00">
                  <c:v>0.00407633225577089</c:v>
                </c:pt>
                <c:pt idx="36" formatCode="0.00E+00">
                  <c:v>0.0482455722627094</c:v>
                </c:pt>
                <c:pt idx="37">
                  <c:v>0.260799213203065</c:v>
                </c:pt>
                <c:pt idx="38">
                  <c:v>0.855771923886552</c:v>
                </c:pt>
                <c:pt idx="39">
                  <c:v>1.48222583186528</c:v>
                </c:pt>
                <c:pt idx="40">
                  <c:v>2.03282638898039</c:v>
                </c:pt>
                <c:pt idx="41">
                  <c:v>2.31919997264669</c:v>
                </c:pt>
                <c:pt idx="42">
                  <c:v>2.43650132879111</c:v>
                </c:pt>
                <c:pt idx="43">
                  <c:v>2.35797371555503</c:v>
                </c:pt>
                <c:pt idx="44">
                  <c:v>2.24544692387511</c:v>
                </c:pt>
                <c:pt idx="45">
                  <c:v>2.02400866108534</c:v>
                </c:pt>
                <c:pt idx="46">
                  <c:v>1.8054838784061</c:v>
                </c:pt>
                <c:pt idx="47">
                  <c:v>1.63474496321332</c:v>
                </c:pt>
                <c:pt idx="48">
                  <c:v>1.50031828899826</c:v>
                </c:pt>
                <c:pt idx="49">
                  <c:v>1.34087405973003</c:v>
                </c:pt>
                <c:pt idx="50">
                  <c:v>1.22548920034436</c:v>
                </c:pt>
                <c:pt idx="51">
                  <c:v>1.12789922217818</c:v>
                </c:pt>
                <c:pt idx="52">
                  <c:v>1.05978804053274</c:v>
                </c:pt>
                <c:pt idx="53">
                  <c:v>0.99396822141043</c:v>
                </c:pt>
                <c:pt idx="54">
                  <c:v>0.926911971217379</c:v>
                </c:pt>
                <c:pt idx="55">
                  <c:v>0.881568430922092</c:v>
                </c:pt>
                <c:pt idx="56">
                  <c:v>0.842109093946147</c:v>
                </c:pt>
                <c:pt idx="57">
                  <c:v>0.814513062112201</c:v>
                </c:pt>
                <c:pt idx="58">
                  <c:v>0.786205409850278</c:v>
                </c:pt>
                <c:pt idx="59">
                  <c:v>0.765610070483933</c:v>
                </c:pt>
                <c:pt idx="60">
                  <c:v>0.748931012755166</c:v>
                </c:pt>
                <c:pt idx="61">
                  <c:v>0.735698839054254</c:v>
                </c:pt>
                <c:pt idx="62">
                  <c:v>0.727434903789024</c:v>
                </c:pt>
                <c:pt idx="63">
                  <c:v>0.7221296119314</c:v>
                </c:pt>
                <c:pt idx="64">
                  <c:v>0.723151589105301</c:v>
                </c:pt>
                <c:pt idx="65">
                  <c:v>0.731728783437872</c:v>
                </c:pt>
                <c:pt idx="66">
                  <c:v>0.745836318939307</c:v>
                </c:pt>
                <c:pt idx="67">
                  <c:v>0.769491046105313</c:v>
                </c:pt>
                <c:pt idx="68">
                  <c:v>0.802879876866989</c:v>
                </c:pt>
                <c:pt idx="69">
                  <c:v>0.856219803899064</c:v>
                </c:pt>
                <c:pt idx="70">
                  <c:v>0.925164376871886</c:v>
                </c:pt>
                <c:pt idx="71">
                  <c:v>0.9974690904982</c:v>
                </c:pt>
                <c:pt idx="72">
                  <c:v>1.05752263273259</c:v>
                </c:pt>
                <c:pt idx="73">
                  <c:v>1.10282256771412</c:v>
                </c:pt>
                <c:pt idx="74">
                  <c:v>1.13695225641983</c:v>
                </c:pt>
                <c:pt idx="75">
                  <c:v>1.14038619435427</c:v>
                </c:pt>
                <c:pt idx="76">
                  <c:v>1.13267121280188</c:v>
                </c:pt>
                <c:pt idx="77">
                  <c:v>1.11366609808921</c:v>
                </c:pt>
                <c:pt idx="78">
                  <c:v>1.09284839423587</c:v>
                </c:pt>
                <c:pt idx="79">
                  <c:v>1.07105426314336</c:v>
                </c:pt>
                <c:pt idx="80">
                  <c:v>1.05532258079204</c:v>
                </c:pt>
                <c:pt idx="81">
                  <c:v>1.04324533814433</c:v>
                </c:pt>
                <c:pt idx="82">
                  <c:v>1.03360442595936</c:v>
                </c:pt>
                <c:pt idx="83">
                  <c:v>1.02544630250271</c:v>
                </c:pt>
                <c:pt idx="84">
                  <c:v>1.0218680936966</c:v>
                </c:pt>
                <c:pt idx="85">
                  <c:v>1.01770715686351</c:v>
                </c:pt>
                <c:pt idx="86">
                  <c:v>1.0159972431823</c:v>
                </c:pt>
                <c:pt idx="87">
                  <c:v>1.01450311356569</c:v>
                </c:pt>
                <c:pt idx="88">
                  <c:v>1.01343093083079</c:v>
                </c:pt>
                <c:pt idx="89">
                  <c:v>1.01356716139825</c:v>
                </c:pt>
                <c:pt idx="90">
                  <c:v>1.01178690667013</c:v>
                </c:pt>
                <c:pt idx="91">
                  <c:v>1.01110570626286</c:v>
                </c:pt>
                <c:pt idx="92">
                  <c:v>1.00930819310794</c:v>
                </c:pt>
                <c:pt idx="93">
                  <c:v>1.00849026934691</c:v>
                </c:pt>
                <c:pt idx="94">
                  <c:v>1.005515068931</c:v>
                </c:pt>
                <c:pt idx="95">
                  <c:v>1.003429640432629</c:v>
                </c:pt>
                <c:pt idx="96">
                  <c:v>1.00041705876131</c:v>
                </c:pt>
                <c:pt idx="97">
                  <c:v>0.998256336906005</c:v>
                </c:pt>
                <c:pt idx="98">
                  <c:v>0.99520875711884</c:v>
                </c:pt>
                <c:pt idx="99">
                  <c:v>0.992668970129566</c:v>
                </c:pt>
                <c:pt idx="100">
                  <c:v>0.989427085954502</c:v>
                </c:pt>
                <c:pt idx="101">
                  <c:v>0.988200990921076</c:v>
                </c:pt>
                <c:pt idx="102">
                  <c:v>0.985724150796708</c:v>
                </c:pt>
                <c:pt idx="103">
                  <c:v>0.983084359168575</c:v>
                </c:pt>
                <c:pt idx="104">
                  <c:v>0.982474567960086</c:v>
                </c:pt>
                <c:pt idx="105">
                  <c:v>0.981752701991267</c:v>
                </c:pt>
                <c:pt idx="106">
                  <c:v>0.981112057510991</c:v>
                </c:pt>
                <c:pt idx="107">
                  <c:v>0.980640723120635</c:v>
                </c:pt>
                <c:pt idx="108">
                  <c:v>0.981220145677505</c:v>
                </c:pt>
                <c:pt idx="109">
                  <c:v>0.983458908604846</c:v>
                </c:pt>
                <c:pt idx="110">
                  <c:v>0.984684426262425</c:v>
                </c:pt>
                <c:pt idx="111">
                  <c:v>0.986988245111486</c:v>
                </c:pt>
                <c:pt idx="112">
                  <c:v>0.989304438973122</c:v>
                </c:pt>
                <c:pt idx="113">
                  <c:v>0.992955309954298</c:v>
                </c:pt>
                <c:pt idx="114">
                  <c:v>0.996157852754312</c:v>
                </c:pt>
                <c:pt idx="115">
                  <c:v>0.998891347174098</c:v>
                </c:pt>
                <c:pt idx="116">
                  <c:v>1.00083736428318</c:v>
                </c:pt>
                <c:pt idx="117">
                  <c:v>1.00418481542874</c:v>
                </c:pt>
                <c:pt idx="118">
                  <c:v>1.00695401614075</c:v>
                </c:pt>
                <c:pt idx="119">
                  <c:v>1.00796391591278</c:v>
                </c:pt>
                <c:pt idx="120">
                  <c:v>1.00981136878787</c:v>
                </c:pt>
                <c:pt idx="121">
                  <c:v>1.01053552344548</c:v>
                </c:pt>
                <c:pt idx="122">
                  <c:v>1.01102163164063</c:v>
                </c:pt>
                <c:pt idx="123">
                  <c:v>1.01125835491918</c:v>
                </c:pt>
                <c:pt idx="124">
                  <c:v>1.01067112831521</c:v>
                </c:pt>
                <c:pt idx="125">
                  <c:v>1.00987591494887</c:v>
                </c:pt>
                <c:pt idx="126">
                  <c:v>1.00888068196758</c:v>
                </c:pt>
                <c:pt idx="127">
                  <c:v>1.00784687615653</c:v>
                </c:pt>
                <c:pt idx="128">
                  <c:v>1.00649462548912</c:v>
                </c:pt>
                <c:pt idx="129">
                  <c:v>1.00458873394793</c:v>
                </c:pt>
                <c:pt idx="130">
                  <c:v>1.00362923246106</c:v>
                </c:pt>
                <c:pt idx="131">
                  <c:v>1.00224070762639</c:v>
                </c:pt>
                <c:pt idx="132">
                  <c:v>1.00136286516387</c:v>
                </c:pt>
                <c:pt idx="133">
                  <c:v>0.999959837989467</c:v>
                </c:pt>
                <c:pt idx="134">
                  <c:v>0.998823179448969</c:v>
                </c:pt>
                <c:pt idx="135">
                  <c:v>0.998896336804466</c:v>
                </c:pt>
                <c:pt idx="136">
                  <c:v>0.998599973546693</c:v>
                </c:pt>
                <c:pt idx="137">
                  <c:v>0.997220458797342</c:v>
                </c:pt>
                <c:pt idx="138">
                  <c:v>0.997996259587662</c:v>
                </c:pt>
                <c:pt idx="139">
                  <c:v>0.997547254494359</c:v>
                </c:pt>
                <c:pt idx="140">
                  <c:v>0.997904556026694</c:v>
                </c:pt>
                <c:pt idx="141">
                  <c:v>0.997566860719359</c:v>
                </c:pt>
                <c:pt idx="142">
                  <c:v>0.997724160986036</c:v>
                </c:pt>
                <c:pt idx="143">
                  <c:v>0.998496555816959</c:v>
                </c:pt>
                <c:pt idx="144">
                  <c:v>0.999003535913062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rdf_ch4!$C$1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rdf_ch4!$C$2:$C$147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4.06550916572974E-7</c:v>
                </c:pt>
                <c:pt idx="34" formatCode="0.00E+00">
                  <c:v>8.22642781685409E-5</c:v>
                </c:pt>
                <c:pt idx="35" formatCode="0.00E+00">
                  <c:v>0.00315123316680273</c:v>
                </c:pt>
                <c:pt idx="36" formatCode="0.00E+00">
                  <c:v>0.0403323721803213</c:v>
                </c:pt>
                <c:pt idx="37">
                  <c:v>0.231845092562329</c:v>
                </c:pt>
                <c:pt idx="38">
                  <c:v>0.80584204731797</c:v>
                </c:pt>
                <c:pt idx="39">
                  <c:v>1.44113066127835</c:v>
                </c:pt>
                <c:pt idx="40">
                  <c:v>2.02031065801626</c:v>
                </c:pt>
                <c:pt idx="41">
                  <c:v>2.33055554280208</c:v>
                </c:pt>
                <c:pt idx="42">
                  <c:v>2.455857221064699</c:v>
                </c:pt>
                <c:pt idx="43">
                  <c:v>2.37111859905495</c:v>
                </c:pt>
                <c:pt idx="44">
                  <c:v>2.24929895927262</c:v>
                </c:pt>
                <c:pt idx="45">
                  <c:v>2.01287782125756</c:v>
                </c:pt>
                <c:pt idx="46">
                  <c:v>1.77931287050303</c:v>
                </c:pt>
                <c:pt idx="47">
                  <c:v>1.59671913721632</c:v>
                </c:pt>
                <c:pt idx="48">
                  <c:v>1.45375394407073</c:v>
                </c:pt>
                <c:pt idx="49">
                  <c:v>1.28678638235698</c:v>
                </c:pt>
                <c:pt idx="50">
                  <c:v>1.16540562799978</c:v>
                </c:pt>
                <c:pt idx="51">
                  <c:v>1.06498894554741</c:v>
                </c:pt>
                <c:pt idx="52">
                  <c:v>0.995073261030149</c:v>
                </c:pt>
                <c:pt idx="53">
                  <c:v>0.932025374626019</c:v>
                </c:pt>
                <c:pt idx="54">
                  <c:v>0.868827327348983</c:v>
                </c:pt>
                <c:pt idx="55">
                  <c:v>0.829609506993255</c:v>
                </c:pt>
                <c:pt idx="56">
                  <c:v>0.798228825471265</c:v>
                </c:pt>
                <c:pt idx="57">
                  <c:v>0.7800698647239</c:v>
                </c:pt>
                <c:pt idx="58">
                  <c:v>0.764236180541941</c:v>
                </c:pt>
                <c:pt idx="59">
                  <c:v>0.755843640543914</c:v>
                </c:pt>
                <c:pt idx="60">
                  <c:v>0.753294897492288</c:v>
                </c:pt>
                <c:pt idx="61">
                  <c:v>0.755296325835027</c:v>
                </c:pt>
                <c:pt idx="62">
                  <c:v>0.761990991778649</c:v>
                </c:pt>
                <c:pt idx="63">
                  <c:v>0.775268936474029</c:v>
                </c:pt>
                <c:pt idx="64">
                  <c:v>0.790403070033005</c:v>
                </c:pt>
                <c:pt idx="65">
                  <c:v>0.813349133930609</c:v>
                </c:pt>
                <c:pt idx="66">
                  <c:v>0.83835322304498</c:v>
                </c:pt>
                <c:pt idx="67">
                  <c:v>0.866691588607522</c:v>
                </c:pt>
                <c:pt idx="68">
                  <c:v>0.89878936957393</c:v>
                </c:pt>
                <c:pt idx="69">
                  <c:v>0.939408900177785</c:v>
                </c:pt>
                <c:pt idx="70">
                  <c:v>0.981937114370266</c:v>
                </c:pt>
                <c:pt idx="71">
                  <c:v>1.01946742069792</c:v>
                </c:pt>
                <c:pt idx="72">
                  <c:v>1.04565757691206</c:v>
                </c:pt>
                <c:pt idx="73">
                  <c:v>1.06314038527836</c:v>
                </c:pt>
                <c:pt idx="74">
                  <c:v>1.07345158148082</c:v>
                </c:pt>
                <c:pt idx="75">
                  <c:v>1.07255493414195</c:v>
                </c:pt>
                <c:pt idx="76">
                  <c:v>1.06846295304187</c:v>
                </c:pt>
                <c:pt idx="77">
                  <c:v>1.05917245514691</c:v>
                </c:pt>
                <c:pt idx="78">
                  <c:v>1.04971216136916</c:v>
                </c:pt>
                <c:pt idx="79">
                  <c:v>1.04049032134431</c:v>
                </c:pt>
                <c:pt idx="80">
                  <c:v>1.03369731833617</c:v>
                </c:pt>
                <c:pt idx="81">
                  <c:v>1.02952594435194</c:v>
                </c:pt>
                <c:pt idx="82">
                  <c:v>1.02641991024295</c:v>
                </c:pt>
                <c:pt idx="83">
                  <c:v>1.02369053274759</c:v>
                </c:pt>
                <c:pt idx="84">
                  <c:v>1.02384053509466</c:v>
                </c:pt>
                <c:pt idx="85">
                  <c:v>1.02382880985185</c:v>
                </c:pt>
                <c:pt idx="86">
                  <c:v>1.02434860742245</c:v>
                </c:pt>
                <c:pt idx="87">
                  <c:v>1.02497843474823</c:v>
                </c:pt>
                <c:pt idx="88">
                  <c:v>1.02521449896542</c:v>
                </c:pt>
                <c:pt idx="89">
                  <c:v>1.02626628424135</c:v>
                </c:pt>
                <c:pt idx="90">
                  <c:v>1.02515216779888</c:v>
                </c:pt>
                <c:pt idx="91">
                  <c:v>1.02420064688682</c:v>
                </c:pt>
                <c:pt idx="92">
                  <c:v>1.02192298852468</c:v>
                </c:pt>
                <c:pt idx="93">
                  <c:v>1.02048246000733</c:v>
                </c:pt>
                <c:pt idx="94">
                  <c:v>1.01629697614746</c:v>
                </c:pt>
                <c:pt idx="95">
                  <c:v>1.01243443372102</c:v>
                </c:pt>
                <c:pt idx="96">
                  <c:v>1.00772953498997</c:v>
                </c:pt>
                <c:pt idx="97">
                  <c:v>1.00358233311375</c:v>
                </c:pt>
                <c:pt idx="98">
                  <c:v>0.998911257157503</c:v>
                </c:pt>
                <c:pt idx="99">
                  <c:v>0.994397073756674</c:v>
                </c:pt>
                <c:pt idx="100">
                  <c:v>0.98995383875992</c:v>
                </c:pt>
                <c:pt idx="101">
                  <c:v>0.987030902797491</c:v>
                </c:pt>
                <c:pt idx="102">
                  <c:v>0.984066855917855</c:v>
                </c:pt>
                <c:pt idx="103">
                  <c:v>0.981042595743717</c:v>
                </c:pt>
                <c:pt idx="104">
                  <c:v>0.980630963870836</c:v>
                </c:pt>
                <c:pt idx="105">
                  <c:v>0.980728115756385</c:v>
                </c:pt>
                <c:pt idx="106">
                  <c:v>0.98113642842883</c:v>
                </c:pt>
                <c:pt idx="107">
                  <c:v>0.982446310605489</c:v>
                </c:pt>
                <c:pt idx="108">
                  <c:v>0.984402848753207</c:v>
                </c:pt>
                <c:pt idx="109">
                  <c:v>0.987758028895976</c:v>
                </c:pt>
                <c:pt idx="110">
                  <c:v>0.99079405182756</c:v>
                </c:pt>
                <c:pt idx="111">
                  <c:v>0.994092898385101</c:v>
                </c:pt>
                <c:pt idx="112">
                  <c:v>0.997451757916323</c:v>
                </c:pt>
                <c:pt idx="113">
                  <c:v>1.00162805972995</c:v>
                </c:pt>
                <c:pt idx="114">
                  <c:v>1.00520274202408</c:v>
                </c:pt>
                <c:pt idx="115">
                  <c:v>1.00813383085933</c:v>
                </c:pt>
                <c:pt idx="116">
                  <c:v>1.01017035335284</c:v>
                </c:pt>
                <c:pt idx="117">
                  <c:v>1.01314007037339</c:v>
                </c:pt>
                <c:pt idx="118">
                  <c:v>1.01537640695903</c:v>
                </c:pt>
                <c:pt idx="119">
                  <c:v>1.01589598770373</c:v>
                </c:pt>
                <c:pt idx="120">
                  <c:v>1.0169066657772</c:v>
                </c:pt>
                <c:pt idx="121">
                  <c:v>1.01699594228861</c:v>
                </c:pt>
                <c:pt idx="122">
                  <c:v>1.01664511269052</c:v>
                </c:pt>
                <c:pt idx="123">
                  <c:v>1.01592390904588</c:v>
                </c:pt>
                <c:pt idx="124">
                  <c:v>1.01467455891986</c:v>
                </c:pt>
                <c:pt idx="125">
                  <c:v>1.01337245061844</c:v>
                </c:pt>
                <c:pt idx="126">
                  <c:v>1.01118011963924</c:v>
                </c:pt>
                <c:pt idx="127">
                  <c:v>1.00975842972926</c:v>
                </c:pt>
                <c:pt idx="128">
                  <c:v>1.00742194485453</c:v>
                </c:pt>
                <c:pt idx="129">
                  <c:v>1.00536304200896</c:v>
                </c:pt>
                <c:pt idx="130">
                  <c:v>1.00376130184091</c:v>
                </c:pt>
                <c:pt idx="131">
                  <c:v>1.00161623829281</c:v>
                </c:pt>
                <c:pt idx="132">
                  <c:v>1.00044337072986</c:v>
                </c:pt>
                <c:pt idx="133">
                  <c:v>0.998762378713258</c:v>
                </c:pt>
                <c:pt idx="134">
                  <c:v>0.997386237751829</c:v>
                </c:pt>
                <c:pt idx="135">
                  <c:v>0.996843096212056</c:v>
                </c:pt>
                <c:pt idx="136">
                  <c:v>0.996453826466334</c:v>
                </c:pt>
                <c:pt idx="137">
                  <c:v>0.994854561477462</c:v>
                </c:pt>
                <c:pt idx="138">
                  <c:v>0.995466898674718</c:v>
                </c:pt>
                <c:pt idx="139">
                  <c:v>0.994861490976609</c:v>
                </c:pt>
                <c:pt idx="140">
                  <c:v>0.995152521842857</c:v>
                </c:pt>
                <c:pt idx="141">
                  <c:v>0.994827314800536</c:v>
                </c:pt>
                <c:pt idx="142">
                  <c:v>0.994930023550112</c:v>
                </c:pt>
                <c:pt idx="143">
                  <c:v>0.995793728474793</c:v>
                </c:pt>
                <c:pt idx="144">
                  <c:v>0.996399577584404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rdf_ch4!$D$1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rdf_ch4!$D$2:$D$147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4.58728187693438E-7</c:v>
                </c:pt>
                <c:pt idx="34" formatCode="0.00E+00">
                  <c:v>9.08478372388828E-5</c:v>
                </c:pt>
                <c:pt idx="35" formatCode="0.00E+00">
                  <c:v>0.00340945100493692</c:v>
                </c:pt>
                <c:pt idx="36" formatCode="0.00E+00">
                  <c:v>0.0427346391646694</c:v>
                </c:pt>
                <c:pt idx="37">
                  <c:v>0.241775043845106</c:v>
                </c:pt>
                <c:pt idx="38">
                  <c:v>0.824875782106973</c:v>
                </c:pt>
                <c:pt idx="39">
                  <c:v>1.45970414079206</c:v>
                </c:pt>
                <c:pt idx="40">
                  <c:v>2.02565700001507</c:v>
                </c:pt>
                <c:pt idx="41">
                  <c:v>2.32299433631685</c:v>
                </c:pt>
                <c:pt idx="42">
                  <c:v>2.43261481967129</c:v>
                </c:pt>
                <c:pt idx="43">
                  <c:v>2.34023222141199</c:v>
                </c:pt>
                <c:pt idx="44">
                  <c:v>2.21769946756685</c:v>
                </c:pt>
                <c:pt idx="45">
                  <c:v>1.98239410744834</c:v>
                </c:pt>
                <c:pt idx="46">
                  <c:v>1.75410779378812</c:v>
                </c:pt>
                <c:pt idx="47">
                  <c:v>1.57608852784905</c:v>
                </c:pt>
                <c:pt idx="48">
                  <c:v>1.43773659824508</c:v>
                </c:pt>
                <c:pt idx="49">
                  <c:v>1.2778735255984</c:v>
                </c:pt>
                <c:pt idx="50">
                  <c:v>1.16153524425501</c:v>
                </c:pt>
                <c:pt idx="51">
                  <c:v>1.06653606478182</c:v>
                </c:pt>
                <c:pt idx="52">
                  <c:v>1.000852294473</c:v>
                </c:pt>
                <c:pt idx="53">
                  <c:v>0.94128615581918</c:v>
                </c:pt>
                <c:pt idx="54">
                  <c:v>0.882534410355279</c:v>
                </c:pt>
                <c:pt idx="55">
                  <c:v>0.846620966521953</c:v>
                </c:pt>
                <c:pt idx="56">
                  <c:v>0.817895690146852</c:v>
                </c:pt>
                <c:pt idx="57">
                  <c:v>0.801568332808399</c:v>
                </c:pt>
                <c:pt idx="58">
                  <c:v>0.787737222262293</c:v>
                </c:pt>
                <c:pt idx="59">
                  <c:v>0.780537143452286</c:v>
                </c:pt>
                <c:pt idx="60">
                  <c:v>0.77867465212902</c:v>
                </c:pt>
                <c:pt idx="61">
                  <c:v>0.780748368413076</c:v>
                </c:pt>
                <c:pt idx="62">
                  <c:v>0.787020294596326</c:v>
                </c:pt>
                <c:pt idx="63">
                  <c:v>0.799064032132351</c:v>
                </c:pt>
                <c:pt idx="64">
                  <c:v>0.81239866278089</c:v>
                </c:pt>
                <c:pt idx="65">
                  <c:v>0.832095508075207</c:v>
                </c:pt>
                <c:pt idx="66">
                  <c:v>0.853553713932007</c:v>
                </c:pt>
                <c:pt idx="67">
                  <c:v>0.877311378867384</c:v>
                </c:pt>
                <c:pt idx="68">
                  <c:v>0.903958637439782</c:v>
                </c:pt>
                <c:pt idx="69">
                  <c:v>0.937063245634762</c:v>
                </c:pt>
                <c:pt idx="70">
                  <c:v>0.971662369806715</c:v>
                </c:pt>
                <c:pt idx="71">
                  <c:v>1.00212797343292</c:v>
                </c:pt>
                <c:pt idx="72">
                  <c:v>1.0233710828223</c:v>
                </c:pt>
                <c:pt idx="73">
                  <c:v>1.03753748583116</c:v>
                </c:pt>
                <c:pt idx="74">
                  <c:v>1.0467237219997</c:v>
                </c:pt>
                <c:pt idx="75">
                  <c:v>1.04699298946899</c:v>
                </c:pt>
                <c:pt idx="76">
                  <c:v>1.04496007591241</c:v>
                </c:pt>
                <c:pt idx="77">
                  <c:v>1.03937416063069</c:v>
                </c:pt>
                <c:pt idx="78">
                  <c:v>1.03387842560334</c:v>
                </c:pt>
                <c:pt idx="79">
                  <c:v>1.02924759146168</c:v>
                </c:pt>
                <c:pt idx="80">
                  <c:v>1.02587309440322</c:v>
                </c:pt>
                <c:pt idx="81">
                  <c:v>1.0247678807231</c:v>
                </c:pt>
                <c:pt idx="82">
                  <c:v>1.02453755159709</c:v>
                </c:pt>
                <c:pt idx="83">
                  <c:v>1.02397302026</c:v>
                </c:pt>
                <c:pt idx="84">
                  <c:v>1.0255927812324</c:v>
                </c:pt>
                <c:pt idx="85">
                  <c:v>1.0265223745483</c:v>
                </c:pt>
                <c:pt idx="86">
                  <c:v>1.02760743957782</c:v>
                </c:pt>
                <c:pt idx="87">
                  <c:v>1.02814971716239</c:v>
                </c:pt>
                <c:pt idx="88">
                  <c:v>1.02828939973491</c:v>
                </c:pt>
                <c:pt idx="89">
                  <c:v>1.02861565526425</c:v>
                </c:pt>
                <c:pt idx="90">
                  <c:v>1.02678054911469</c:v>
                </c:pt>
                <c:pt idx="91">
                  <c:v>1.02511361938957</c:v>
                </c:pt>
                <c:pt idx="92">
                  <c:v>1.021721376324189</c:v>
                </c:pt>
                <c:pt idx="93">
                  <c:v>1.01947571802852</c:v>
                </c:pt>
                <c:pt idx="94">
                  <c:v>1.01430769078145</c:v>
                </c:pt>
                <c:pt idx="95">
                  <c:v>1.00970092746204</c:v>
                </c:pt>
                <c:pt idx="96">
                  <c:v>1.00425072551177</c:v>
                </c:pt>
                <c:pt idx="97">
                  <c:v>0.999635291412774</c:v>
                </c:pt>
                <c:pt idx="98">
                  <c:v>0.994586739480199</c:v>
                </c:pt>
                <c:pt idx="99">
                  <c:v>0.989708242260845</c:v>
                </c:pt>
                <c:pt idx="100">
                  <c:v>0.985563181815024</c:v>
                </c:pt>
                <c:pt idx="101">
                  <c:v>0.982321962326153</c:v>
                </c:pt>
                <c:pt idx="102">
                  <c:v>0.979514575905194</c:v>
                </c:pt>
                <c:pt idx="103">
                  <c:v>0.976595150975233</c:v>
                </c:pt>
                <c:pt idx="104">
                  <c:v>0.97616090912238</c:v>
                </c:pt>
                <c:pt idx="105">
                  <c:v>0.976417267690354</c:v>
                </c:pt>
                <c:pt idx="106">
                  <c:v>0.976772610070661</c:v>
                </c:pt>
                <c:pt idx="107">
                  <c:v>0.978048182068347</c:v>
                </c:pt>
                <c:pt idx="108">
                  <c:v>0.979936451174892</c:v>
                </c:pt>
                <c:pt idx="109">
                  <c:v>0.983213113603105</c:v>
                </c:pt>
                <c:pt idx="110">
                  <c:v>0.985866625767114</c:v>
                </c:pt>
                <c:pt idx="111">
                  <c:v>0.989224235485575</c:v>
                </c:pt>
                <c:pt idx="112">
                  <c:v>0.992243786671417</c:v>
                </c:pt>
                <c:pt idx="113">
                  <c:v>0.996203338375045</c:v>
                </c:pt>
                <c:pt idx="114">
                  <c:v>0.999755234058878</c:v>
                </c:pt>
                <c:pt idx="115">
                  <c:v>1.00243856336621</c:v>
                </c:pt>
                <c:pt idx="116">
                  <c:v>1.00444866472972</c:v>
                </c:pt>
                <c:pt idx="117">
                  <c:v>1.0073646734868</c:v>
                </c:pt>
                <c:pt idx="118">
                  <c:v>1.00960315315193</c:v>
                </c:pt>
                <c:pt idx="119">
                  <c:v>1.01027940769805</c:v>
                </c:pt>
                <c:pt idx="120">
                  <c:v>1.01145518563563</c:v>
                </c:pt>
                <c:pt idx="121">
                  <c:v>1.01173094903323</c:v>
                </c:pt>
                <c:pt idx="122">
                  <c:v>1.01168515165875</c:v>
                </c:pt>
                <c:pt idx="123">
                  <c:v>1.01136040543975</c:v>
                </c:pt>
                <c:pt idx="124">
                  <c:v>1.0105051554333</c:v>
                </c:pt>
                <c:pt idx="125">
                  <c:v>1.00962839438741</c:v>
                </c:pt>
                <c:pt idx="126">
                  <c:v>1.00790695923974</c:v>
                </c:pt>
                <c:pt idx="127">
                  <c:v>1.00704016325557</c:v>
                </c:pt>
                <c:pt idx="128">
                  <c:v>1.00528919911287</c:v>
                </c:pt>
                <c:pt idx="129">
                  <c:v>1.00365592872159</c:v>
                </c:pt>
                <c:pt idx="130">
                  <c:v>1.00258751695957</c:v>
                </c:pt>
                <c:pt idx="131">
                  <c:v>1.00095847345615</c:v>
                </c:pt>
                <c:pt idx="132">
                  <c:v>1.00025046435961</c:v>
                </c:pt>
                <c:pt idx="133">
                  <c:v>0.999014661718778</c:v>
                </c:pt>
                <c:pt idx="134">
                  <c:v>0.998027027400483</c:v>
                </c:pt>
                <c:pt idx="135">
                  <c:v>0.997841424558526</c:v>
                </c:pt>
                <c:pt idx="136">
                  <c:v>0.997653968054198</c:v>
                </c:pt>
                <c:pt idx="137">
                  <c:v>0.99643557396999</c:v>
                </c:pt>
                <c:pt idx="138">
                  <c:v>0.997176002982736</c:v>
                </c:pt>
                <c:pt idx="139">
                  <c:v>0.996635059698372</c:v>
                </c:pt>
                <c:pt idx="140">
                  <c:v>0.99705245906943</c:v>
                </c:pt>
                <c:pt idx="141">
                  <c:v>0.996924602028978</c:v>
                </c:pt>
                <c:pt idx="142">
                  <c:v>0.99684107323937</c:v>
                </c:pt>
                <c:pt idx="143">
                  <c:v>0.997712040228318</c:v>
                </c:pt>
                <c:pt idx="144">
                  <c:v>0.99823401921729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rdf_ch4!$E$1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rdf_ch4!$E$2:$E$147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4.82970669682534E-7</c:v>
                </c:pt>
                <c:pt idx="34" formatCode="0.00E+00">
                  <c:v>9.35144722925972E-5</c:v>
                </c:pt>
                <c:pt idx="35" formatCode="0.00E+00">
                  <c:v>0.00345994872544913</c:v>
                </c:pt>
                <c:pt idx="36" formatCode="0.00E+00">
                  <c:v>0.0428346749487206</c:v>
                </c:pt>
                <c:pt idx="37">
                  <c:v>0.240666828113847</c:v>
                </c:pt>
                <c:pt idx="38">
                  <c:v>0.820719515605811</c:v>
                </c:pt>
                <c:pt idx="39">
                  <c:v>1.45992334985611</c:v>
                </c:pt>
                <c:pt idx="40">
                  <c:v>2.04427306645443</c:v>
                </c:pt>
                <c:pt idx="41">
                  <c:v>2.36350716703967</c:v>
                </c:pt>
                <c:pt idx="42">
                  <c:v>2.512840893971959</c:v>
                </c:pt>
                <c:pt idx="43">
                  <c:v>2.44151344138598</c:v>
                </c:pt>
                <c:pt idx="44">
                  <c:v>2.32769099633821</c:v>
                </c:pt>
                <c:pt idx="45">
                  <c:v>2.0980089618871</c:v>
                </c:pt>
                <c:pt idx="46">
                  <c:v>1.85985644694099</c:v>
                </c:pt>
                <c:pt idx="47">
                  <c:v>1.67609451296612</c:v>
                </c:pt>
                <c:pt idx="48">
                  <c:v>1.52986873260494</c:v>
                </c:pt>
                <c:pt idx="49">
                  <c:v>1.35196763631191</c:v>
                </c:pt>
                <c:pt idx="50">
                  <c:v>1.22581748433283</c:v>
                </c:pt>
                <c:pt idx="51">
                  <c:v>1.1172661458915</c:v>
                </c:pt>
                <c:pt idx="52">
                  <c:v>1.03795380715782</c:v>
                </c:pt>
                <c:pt idx="53">
                  <c:v>0.96902593014247</c:v>
                </c:pt>
                <c:pt idx="54">
                  <c:v>0.895742189441195</c:v>
                </c:pt>
                <c:pt idx="55">
                  <c:v>0.846828611333759</c:v>
                </c:pt>
                <c:pt idx="56">
                  <c:v>0.806676933212097</c:v>
                </c:pt>
                <c:pt idx="57">
                  <c:v>0.779679275790257</c:v>
                </c:pt>
                <c:pt idx="58">
                  <c:v>0.753880461131395</c:v>
                </c:pt>
                <c:pt idx="59">
                  <c:v>0.736836219633897</c:v>
                </c:pt>
                <c:pt idx="60">
                  <c:v>0.723805406575555</c:v>
                </c:pt>
                <c:pt idx="61">
                  <c:v>0.716551865274559</c:v>
                </c:pt>
                <c:pt idx="62">
                  <c:v>0.714195512210107</c:v>
                </c:pt>
                <c:pt idx="63">
                  <c:v>0.716389220054148</c:v>
                </c:pt>
                <c:pt idx="64">
                  <c:v>0.724029384471073</c:v>
                </c:pt>
                <c:pt idx="65">
                  <c:v>0.740408055468319</c:v>
                </c:pt>
                <c:pt idx="66">
                  <c:v>0.760362252159022</c:v>
                </c:pt>
                <c:pt idx="67">
                  <c:v>0.787951306851129</c:v>
                </c:pt>
                <c:pt idx="68">
                  <c:v>0.824809316406689</c:v>
                </c:pt>
                <c:pt idx="69">
                  <c:v>0.877212895086482</c:v>
                </c:pt>
                <c:pt idx="70">
                  <c:v>0.943019794145471</c:v>
                </c:pt>
                <c:pt idx="71">
                  <c:v>1.00939598323791</c:v>
                </c:pt>
                <c:pt idx="72">
                  <c:v>1.0624814516817</c:v>
                </c:pt>
                <c:pt idx="73">
                  <c:v>1.10263429420607</c:v>
                </c:pt>
                <c:pt idx="74">
                  <c:v>1.13251912337927</c:v>
                </c:pt>
                <c:pt idx="75">
                  <c:v>1.13659542118633</c:v>
                </c:pt>
                <c:pt idx="76">
                  <c:v>1.13049880062772</c:v>
                </c:pt>
                <c:pt idx="77">
                  <c:v>1.1132459526986</c:v>
                </c:pt>
                <c:pt idx="78">
                  <c:v>1.09423923147279</c:v>
                </c:pt>
                <c:pt idx="79">
                  <c:v>1.07349476896392</c:v>
                </c:pt>
                <c:pt idx="80">
                  <c:v>1.0581909344978</c:v>
                </c:pt>
                <c:pt idx="81">
                  <c:v>1.04578324671797</c:v>
                </c:pt>
                <c:pt idx="82">
                  <c:v>1.03536382317987</c:v>
                </c:pt>
                <c:pt idx="83">
                  <c:v>1.02699717803556</c:v>
                </c:pt>
                <c:pt idx="84">
                  <c:v>1.02203232927546</c:v>
                </c:pt>
                <c:pt idx="85">
                  <c:v>1.01761422570343</c:v>
                </c:pt>
                <c:pt idx="86">
                  <c:v>1.01487405323058</c:v>
                </c:pt>
                <c:pt idx="87">
                  <c:v>1.01250804356368</c:v>
                </c:pt>
                <c:pt idx="88">
                  <c:v>1.01097900968808</c:v>
                </c:pt>
                <c:pt idx="89">
                  <c:v>1.01066686700894</c:v>
                </c:pt>
                <c:pt idx="90">
                  <c:v>1.00858502223318</c:v>
                </c:pt>
                <c:pt idx="91">
                  <c:v>1.00782644526872</c:v>
                </c:pt>
                <c:pt idx="92">
                  <c:v>1.00585301419598</c:v>
                </c:pt>
                <c:pt idx="93">
                  <c:v>1.00533130876409</c:v>
                </c:pt>
                <c:pt idx="94">
                  <c:v>1.002850532014</c:v>
                </c:pt>
                <c:pt idx="95">
                  <c:v>1.00109790172009</c:v>
                </c:pt>
                <c:pt idx="96">
                  <c:v>0.998345831585083</c:v>
                </c:pt>
                <c:pt idx="97">
                  <c:v>0.99712870386106</c:v>
                </c:pt>
                <c:pt idx="98">
                  <c:v>0.994392716659605</c:v>
                </c:pt>
                <c:pt idx="99">
                  <c:v>0.99217068176698</c:v>
                </c:pt>
                <c:pt idx="100">
                  <c:v>0.989596170491743</c:v>
                </c:pt>
                <c:pt idx="101">
                  <c:v>0.98806930093829</c:v>
                </c:pt>
                <c:pt idx="102">
                  <c:v>0.985721430946445</c:v>
                </c:pt>
                <c:pt idx="103">
                  <c:v>0.982854079830018</c:v>
                </c:pt>
                <c:pt idx="104">
                  <c:v>0.98190869789968</c:v>
                </c:pt>
                <c:pt idx="105">
                  <c:v>0.981118977318831</c:v>
                </c:pt>
                <c:pt idx="106">
                  <c:v>0.980296838592801</c:v>
                </c:pt>
                <c:pt idx="107">
                  <c:v>0.980042837020601</c:v>
                </c:pt>
                <c:pt idx="108">
                  <c:v>0.980898658473892</c:v>
                </c:pt>
                <c:pt idx="109">
                  <c:v>0.983433367067018</c:v>
                </c:pt>
                <c:pt idx="110">
                  <c:v>0.985218328213698</c:v>
                </c:pt>
                <c:pt idx="111">
                  <c:v>0.988127797897055</c:v>
                </c:pt>
                <c:pt idx="112">
                  <c:v>0.990916529266395</c:v>
                </c:pt>
                <c:pt idx="113">
                  <c:v>0.995069182557102</c:v>
                </c:pt>
                <c:pt idx="114">
                  <c:v>0.998641990026406</c:v>
                </c:pt>
                <c:pt idx="115">
                  <c:v>1.00182433703162</c:v>
                </c:pt>
                <c:pt idx="116">
                  <c:v>1.00393592246591</c:v>
                </c:pt>
                <c:pt idx="117">
                  <c:v>1.00738224831866</c:v>
                </c:pt>
                <c:pt idx="118">
                  <c:v>1.01021146928943</c:v>
                </c:pt>
                <c:pt idx="119">
                  <c:v>1.01106671770541</c:v>
                </c:pt>
                <c:pt idx="120">
                  <c:v>1.01279480956092</c:v>
                </c:pt>
                <c:pt idx="121">
                  <c:v>1.01321611525109</c:v>
                </c:pt>
                <c:pt idx="122">
                  <c:v>1.01330446575568</c:v>
                </c:pt>
                <c:pt idx="123">
                  <c:v>1.01313402186423</c:v>
                </c:pt>
                <c:pt idx="124">
                  <c:v>1.01224388683226</c:v>
                </c:pt>
                <c:pt idx="125">
                  <c:v>1.01106381721501</c:v>
                </c:pt>
                <c:pt idx="126">
                  <c:v>1.00930321508933</c:v>
                </c:pt>
                <c:pt idx="127">
                  <c:v>1.0080539742897</c:v>
                </c:pt>
                <c:pt idx="128">
                  <c:v>1.0060996696831</c:v>
                </c:pt>
                <c:pt idx="129">
                  <c:v>1.0040004615407</c:v>
                </c:pt>
                <c:pt idx="130">
                  <c:v>1.00257135593399</c:v>
                </c:pt>
                <c:pt idx="131">
                  <c:v>1.00076374782508</c:v>
                </c:pt>
                <c:pt idx="132">
                  <c:v>0.999681698834277</c:v>
                </c:pt>
                <c:pt idx="133">
                  <c:v>0.998139399207851</c:v>
                </c:pt>
                <c:pt idx="134">
                  <c:v>0.996927275817124</c:v>
                </c:pt>
                <c:pt idx="135">
                  <c:v>0.996634892378282</c:v>
                </c:pt>
                <c:pt idx="136">
                  <c:v>0.996429179455744</c:v>
                </c:pt>
                <c:pt idx="137">
                  <c:v>0.995082845538072</c:v>
                </c:pt>
                <c:pt idx="138">
                  <c:v>0.995886374708896</c:v>
                </c:pt>
                <c:pt idx="139">
                  <c:v>0.995465008223965</c:v>
                </c:pt>
                <c:pt idx="140">
                  <c:v>0.995884931945768</c:v>
                </c:pt>
                <c:pt idx="141">
                  <c:v>0.995936750902118</c:v>
                </c:pt>
                <c:pt idx="142">
                  <c:v>0.996214926698737</c:v>
                </c:pt>
                <c:pt idx="143">
                  <c:v>0.997187051424363</c:v>
                </c:pt>
                <c:pt idx="144">
                  <c:v>0.998000160085019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rdf_ch4!$F$1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rdf_ch4!$F$2:$F$147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5.86426223888207E-7</c:v>
                </c:pt>
                <c:pt idx="34" formatCode="0.00E+00">
                  <c:v>0.000109748378053874</c:v>
                </c:pt>
                <c:pt idx="35" formatCode="0.00E+00">
                  <c:v>0.00395346850773928</c:v>
                </c:pt>
                <c:pt idx="36" formatCode="0.00E+00">
                  <c:v>0.0471102449231975</c:v>
                </c:pt>
                <c:pt idx="37">
                  <c:v>0.25628504015223</c:v>
                </c:pt>
                <c:pt idx="38">
                  <c:v>0.846822124801116</c:v>
                </c:pt>
                <c:pt idx="39">
                  <c:v>1.47500477809356</c:v>
                </c:pt>
                <c:pt idx="40">
                  <c:v>2.03089321015565</c:v>
                </c:pt>
                <c:pt idx="41">
                  <c:v>2.32583458198656</c:v>
                </c:pt>
                <c:pt idx="42">
                  <c:v>2.44893619605345</c:v>
                </c:pt>
                <c:pt idx="43">
                  <c:v>2.37355050256686</c:v>
                </c:pt>
                <c:pt idx="44">
                  <c:v>2.25992849884667</c:v>
                </c:pt>
                <c:pt idx="45">
                  <c:v>2.03688975142589</c:v>
                </c:pt>
                <c:pt idx="46">
                  <c:v>1.81505000433588</c:v>
                </c:pt>
                <c:pt idx="47">
                  <c:v>1.64092354924295</c:v>
                </c:pt>
                <c:pt idx="48">
                  <c:v>1.50490070604258</c:v>
                </c:pt>
                <c:pt idx="49">
                  <c:v>1.3433868877043</c:v>
                </c:pt>
                <c:pt idx="50">
                  <c:v>1.22661180069803</c:v>
                </c:pt>
                <c:pt idx="51">
                  <c:v>1.12787579403411</c:v>
                </c:pt>
                <c:pt idx="52">
                  <c:v>1.05900828633456</c:v>
                </c:pt>
                <c:pt idx="53">
                  <c:v>0.993301998452748</c:v>
                </c:pt>
                <c:pt idx="54">
                  <c:v>0.925739172900974</c:v>
                </c:pt>
                <c:pt idx="55">
                  <c:v>0.880478829660499</c:v>
                </c:pt>
                <c:pt idx="56">
                  <c:v>0.840763399633435</c:v>
                </c:pt>
                <c:pt idx="57">
                  <c:v>0.814140619357446</c:v>
                </c:pt>
                <c:pt idx="58">
                  <c:v>0.785916830099594</c:v>
                </c:pt>
                <c:pt idx="59">
                  <c:v>0.765407074795193</c:v>
                </c:pt>
                <c:pt idx="60">
                  <c:v>0.749269999677131</c:v>
                </c:pt>
                <c:pt idx="61">
                  <c:v>0.736681575420435</c:v>
                </c:pt>
                <c:pt idx="62">
                  <c:v>0.728600883079137</c:v>
                </c:pt>
                <c:pt idx="63">
                  <c:v>0.723728035359049</c:v>
                </c:pt>
                <c:pt idx="64">
                  <c:v>0.72485470147473</c:v>
                </c:pt>
                <c:pt idx="65">
                  <c:v>0.733991303001797</c:v>
                </c:pt>
                <c:pt idx="66">
                  <c:v>0.748295489735768</c:v>
                </c:pt>
                <c:pt idx="67">
                  <c:v>0.771716526300624</c:v>
                </c:pt>
                <c:pt idx="68">
                  <c:v>0.80522251465085</c:v>
                </c:pt>
                <c:pt idx="69">
                  <c:v>0.85840981327808</c:v>
                </c:pt>
                <c:pt idx="70">
                  <c:v>0.927170992337613</c:v>
                </c:pt>
                <c:pt idx="71">
                  <c:v>0.999698530198559</c:v>
                </c:pt>
                <c:pt idx="72">
                  <c:v>1.05963765375815</c:v>
                </c:pt>
                <c:pt idx="73">
                  <c:v>1.10594196955875</c:v>
                </c:pt>
                <c:pt idx="74">
                  <c:v>1.13970320928246</c:v>
                </c:pt>
                <c:pt idx="75">
                  <c:v>1.14315029687512</c:v>
                </c:pt>
                <c:pt idx="76">
                  <c:v>1.13563187563832</c:v>
                </c:pt>
                <c:pt idx="77">
                  <c:v>1.11590175846558</c:v>
                </c:pt>
                <c:pt idx="78">
                  <c:v>1.09424971216628</c:v>
                </c:pt>
                <c:pt idx="79">
                  <c:v>1.07172915914154</c:v>
                </c:pt>
                <c:pt idx="80">
                  <c:v>1.05529656221821</c:v>
                </c:pt>
                <c:pt idx="81">
                  <c:v>1.04260689702902</c:v>
                </c:pt>
                <c:pt idx="82">
                  <c:v>1.0324596737591</c:v>
                </c:pt>
                <c:pt idx="83">
                  <c:v>1.02399673330353</c:v>
                </c:pt>
                <c:pt idx="84">
                  <c:v>1.02016207535178</c:v>
                </c:pt>
                <c:pt idx="85">
                  <c:v>1.01568579496587</c:v>
                </c:pt>
                <c:pt idx="86">
                  <c:v>1.01393166442308</c:v>
                </c:pt>
                <c:pt idx="87">
                  <c:v>1.01251695849027</c:v>
                </c:pt>
                <c:pt idx="88">
                  <c:v>1.01144388711663</c:v>
                </c:pt>
                <c:pt idx="89">
                  <c:v>1.01157606775782</c:v>
                </c:pt>
                <c:pt idx="90">
                  <c:v>1.00999367555281</c:v>
                </c:pt>
                <c:pt idx="91">
                  <c:v>1.00955896899703</c:v>
                </c:pt>
                <c:pt idx="92">
                  <c:v>1.00801096996453</c:v>
                </c:pt>
                <c:pt idx="93">
                  <c:v>1.00726739618838</c:v>
                </c:pt>
                <c:pt idx="94">
                  <c:v>1.00464786333476</c:v>
                </c:pt>
                <c:pt idx="95">
                  <c:v>1.00282904543852</c:v>
                </c:pt>
                <c:pt idx="96">
                  <c:v>1.00008486380963</c:v>
                </c:pt>
                <c:pt idx="97">
                  <c:v>0.998084358106667</c:v>
                </c:pt>
                <c:pt idx="98">
                  <c:v>0.995326932393878</c:v>
                </c:pt>
                <c:pt idx="99">
                  <c:v>0.992890539346254</c:v>
                </c:pt>
                <c:pt idx="100">
                  <c:v>0.989951381356413</c:v>
                </c:pt>
                <c:pt idx="101">
                  <c:v>0.988681817750738</c:v>
                </c:pt>
                <c:pt idx="102">
                  <c:v>0.98631451655737</c:v>
                </c:pt>
                <c:pt idx="103">
                  <c:v>0.983771938739759</c:v>
                </c:pt>
                <c:pt idx="104">
                  <c:v>0.983125696793485</c:v>
                </c:pt>
                <c:pt idx="105">
                  <c:v>0.982316918351487</c:v>
                </c:pt>
                <c:pt idx="106">
                  <c:v>0.981626542491971</c:v>
                </c:pt>
                <c:pt idx="107">
                  <c:v>0.981121354049219</c:v>
                </c:pt>
                <c:pt idx="108">
                  <c:v>0.981628404736292</c:v>
                </c:pt>
                <c:pt idx="109">
                  <c:v>0.983764709392994</c:v>
                </c:pt>
                <c:pt idx="110">
                  <c:v>0.984950234323974</c:v>
                </c:pt>
                <c:pt idx="111">
                  <c:v>0.987225993518138</c:v>
                </c:pt>
                <c:pt idx="112">
                  <c:v>0.989560509805069</c:v>
                </c:pt>
                <c:pt idx="113">
                  <c:v>0.993154078317137</c:v>
                </c:pt>
                <c:pt idx="114">
                  <c:v>0.996383862063428</c:v>
                </c:pt>
                <c:pt idx="115">
                  <c:v>0.999126709941366</c:v>
                </c:pt>
                <c:pt idx="116">
                  <c:v>1.00107035047128</c:v>
                </c:pt>
                <c:pt idx="117">
                  <c:v>1.00444041722617</c:v>
                </c:pt>
                <c:pt idx="118">
                  <c:v>1.00719076444387</c:v>
                </c:pt>
                <c:pt idx="119">
                  <c:v>1.00821886845247</c:v>
                </c:pt>
                <c:pt idx="120">
                  <c:v>1.01003656441864</c:v>
                </c:pt>
                <c:pt idx="121">
                  <c:v>1.01074787533764</c:v>
                </c:pt>
                <c:pt idx="122">
                  <c:v>1.01119272232101</c:v>
                </c:pt>
                <c:pt idx="123">
                  <c:v>1.0113969330168</c:v>
                </c:pt>
                <c:pt idx="124">
                  <c:v>1.01076831221318</c:v>
                </c:pt>
                <c:pt idx="125">
                  <c:v>1.00991335717664</c:v>
                </c:pt>
                <c:pt idx="126">
                  <c:v>1.00882840444924</c:v>
                </c:pt>
                <c:pt idx="127">
                  <c:v>1.007751072997</c:v>
                </c:pt>
                <c:pt idx="128">
                  <c:v>1.00631906673645</c:v>
                </c:pt>
                <c:pt idx="129">
                  <c:v>1.00435063391471</c:v>
                </c:pt>
                <c:pt idx="130">
                  <c:v>1.00334373899543</c:v>
                </c:pt>
                <c:pt idx="131">
                  <c:v>1.0018641596117</c:v>
                </c:pt>
                <c:pt idx="132">
                  <c:v>1.00096472359451</c:v>
                </c:pt>
                <c:pt idx="133">
                  <c:v>0.999522727294473</c:v>
                </c:pt>
                <c:pt idx="134">
                  <c:v>0.998354770184918</c:v>
                </c:pt>
                <c:pt idx="135">
                  <c:v>0.998431945546057</c:v>
                </c:pt>
                <c:pt idx="136">
                  <c:v>0.998119105984387</c:v>
                </c:pt>
                <c:pt idx="137">
                  <c:v>0.996717960738517</c:v>
                </c:pt>
                <c:pt idx="138">
                  <c:v>0.997544922632689</c:v>
                </c:pt>
                <c:pt idx="139">
                  <c:v>0.997099182416209</c:v>
                </c:pt>
                <c:pt idx="140">
                  <c:v>0.997505204750788</c:v>
                </c:pt>
                <c:pt idx="141">
                  <c:v>0.997168345035213</c:v>
                </c:pt>
                <c:pt idx="142">
                  <c:v>0.997375029036069</c:v>
                </c:pt>
                <c:pt idx="143">
                  <c:v>0.998208798728241</c:v>
                </c:pt>
                <c:pt idx="144">
                  <c:v>0.998771757215767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rdf_ch4!$G$1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rdf_ch4!$G$2:$G$147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5.53518821026819E-7</c:v>
                </c:pt>
                <c:pt idx="34" formatCode="0.00E+00">
                  <c:v>0.000104077343172313</c:v>
                </c:pt>
                <c:pt idx="35" formatCode="0.00E+00">
                  <c:v>0.00376942577111869</c:v>
                </c:pt>
                <c:pt idx="36" formatCode="0.00E+00">
                  <c:v>0.0453597881664739</c:v>
                </c:pt>
                <c:pt idx="37">
                  <c:v>0.24807351203855</c:v>
                </c:pt>
                <c:pt idx="38">
                  <c:v>0.829748592996597</c:v>
                </c:pt>
                <c:pt idx="39">
                  <c:v>1.45796501598982</c:v>
                </c:pt>
                <c:pt idx="40">
                  <c:v>2.02739079503744</c:v>
                </c:pt>
                <c:pt idx="41">
                  <c:v>2.33434776466488</c:v>
                </c:pt>
                <c:pt idx="42">
                  <c:v>2.48302271917151</c:v>
                </c:pt>
                <c:pt idx="43">
                  <c:v>2.41480065689431</c:v>
                </c:pt>
                <c:pt idx="44">
                  <c:v>2.30873751077468</c:v>
                </c:pt>
                <c:pt idx="45">
                  <c:v>2.08130071463241</c:v>
                </c:pt>
                <c:pt idx="46">
                  <c:v>1.85496101569679</c:v>
                </c:pt>
                <c:pt idx="47">
                  <c:v>1.67787739890648</c:v>
                </c:pt>
                <c:pt idx="48">
                  <c:v>1.53458614957769</c:v>
                </c:pt>
                <c:pt idx="49">
                  <c:v>1.36657495441141</c:v>
                </c:pt>
                <c:pt idx="50">
                  <c:v>1.24317189715389</c:v>
                </c:pt>
                <c:pt idx="51">
                  <c:v>1.13981249807569</c:v>
                </c:pt>
                <c:pt idx="52">
                  <c:v>1.06653436513606</c:v>
                </c:pt>
                <c:pt idx="53">
                  <c:v>0.995010328375061</c:v>
                </c:pt>
                <c:pt idx="54">
                  <c:v>0.921962169731503</c:v>
                </c:pt>
                <c:pt idx="55">
                  <c:v>0.871989062475333</c:v>
                </c:pt>
                <c:pt idx="56">
                  <c:v>0.828866602327737</c:v>
                </c:pt>
                <c:pt idx="57">
                  <c:v>0.798033159348142</c:v>
                </c:pt>
                <c:pt idx="58">
                  <c:v>0.767217091032268</c:v>
                </c:pt>
                <c:pt idx="59">
                  <c:v>0.74534314707719</c:v>
                </c:pt>
                <c:pt idx="60">
                  <c:v>0.727888187327297</c:v>
                </c:pt>
                <c:pt idx="61">
                  <c:v>0.714670990901648</c:v>
                </c:pt>
                <c:pt idx="62">
                  <c:v>0.707409578812307</c:v>
                </c:pt>
                <c:pt idx="63">
                  <c:v>0.704269323849457</c:v>
                </c:pt>
                <c:pt idx="64">
                  <c:v>0.708051174943684</c:v>
                </c:pt>
                <c:pt idx="65">
                  <c:v>0.720168328933262</c:v>
                </c:pt>
                <c:pt idx="66">
                  <c:v>0.738087183770851</c:v>
                </c:pt>
                <c:pt idx="67">
                  <c:v>0.765734419690541</c:v>
                </c:pt>
                <c:pt idx="68">
                  <c:v>0.802525492405856</c:v>
                </c:pt>
                <c:pt idx="69">
                  <c:v>0.859601441815336</c:v>
                </c:pt>
                <c:pt idx="70">
                  <c:v>0.931841410440246</c:v>
                </c:pt>
                <c:pt idx="71">
                  <c:v>1.00701013087606</c:v>
                </c:pt>
                <c:pt idx="72">
                  <c:v>1.06949764237175</c:v>
                </c:pt>
                <c:pt idx="73">
                  <c:v>1.11615887666226</c:v>
                </c:pt>
                <c:pt idx="74">
                  <c:v>1.15106606824315</c:v>
                </c:pt>
                <c:pt idx="75">
                  <c:v>1.15358532857408</c:v>
                </c:pt>
                <c:pt idx="76">
                  <c:v>1.14381226268784</c:v>
                </c:pt>
                <c:pt idx="77">
                  <c:v>1.12181680925579</c:v>
                </c:pt>
                <c:pt idx="78">
                  <c:v>1.098280469286</c:v>
                </c:pt>
                <c:pt idx="79">
                  <c:v>1.07385043900167</c:v>
                </c:pt>
                <c:pt idx="80">
                  <c:v>1.05637154464782</c:v>
                </c:pt>
                <c:pt idx="81">
                  <c:v>1.04276562229887</c:v>
                </c:pt>
                <c:pt idx="82">
                  <c:v>1.03203588341881</c:v>
                </c:pt>
                <c:pt idx="83">
                  <c:v>1.02311683390735</c:v>
                </c:pt>
                <c:pt idx="84">
                  <c:v>1.01901840995784</c:v>
                </c:pt>
                <c:pt idx="85">
                  <c:v>1.01441128366809</c:v>
                </c:pt>
                <c:pt idx="86">
                  <c:v>1.01260717623521</c:v>
                </c:pt>
                <c:pt idx="87">
                  <c:v>1.01098424104681</c:v>
                </c:pt>
                <c:pt idx="88">
                  <c:v>1.00997497256622</c:v>
                </c:pt>
                <c:pt idx="89">
                  <c:v>1.01040333697639</c:v>
                </c:pt>
                <c:pt idx="90">
                  <c:v>1.00894822934062</c:v>
                </c:pt>
                <c:pt idx="91">
                  <c:v>1.00874442133994</c:v>
                </c:pt>
                <c:pt idx="92">
                  <c:v>1.00746572559685</c:v>
                </c:pt>
                <c:pt idx="93">
                  <c:v>1.00730720722477</c:v>
                </c:pt>
                <c:pt idx="94">
                  <c:v>1.00502433408029</c:v>
                </c:pt>
                <c:pt idx="95">
                  <c:v>1.00378063841435</c:v>
                </c:pt>
                <c:pt idx="96">
                  <c:v>1.00132805494592</c:v>
                </c:pt>
                <c:pt idx="97">
                  <c:v>0.999880066473041</c:v>
                </c:pt>
                <c:pt idx="98">
                  <c:v>0.997373811177312</c:v>
                </c:pt>
                <c:pt idx="99">
                  <c:v>0.995200415626188</c:v>
                </c:pt>
                <c:pt idx="100">
                  <c:v>0.992188924475051</c:v>
                </c:pt>
                <c:pt idx="101">
                  <c:v>0.990948548139369</c:v>
                </c:pt>
                <c:pt idx="102">
                  <c:v>0.988248652380295</c:v>
                </c:pt>
                <c:pt idx="103">
                  <c:v>0.985172286487016</c:v>
                </c:pt>
                <c:pt idx="104">
                  <c:v>0.984101992882379</c:v>
                </c:pt>
                <c:pt idx="105">
                  <c:v>0.982680346179739</c:v>
                </c:pt>
                <c:pt idx="106">
                  <c:v>0.98142028577606</c:v>
                </c:pt>
                <c:pt idx="107">
                  <c:v>0.980460771803789</c:v>
                </c:pt>
                <c:pt idx="108">
                  <c:v>0.980599283533683</c:v>
                </c:pt>
                <c:pt idx="109">
                  <c:v>0.982542264695588</c:v>
                </c:pt>
                <c:pt idx="110">
                  <c:v>0.983589960402071</c:v>
                </c:pt>
                <c:pt idx="111">
                  <c:v>0.985826318710191</c:v>
                </c:pt>
                <c:pt idx="112">
                  <c:v>0.988183381560336</c:v>
                </c:pt>
                <c:pt idx="113">
                  <c:v>0.991883795165032</c:v>
                </c:pt>
                <c:pt idx="114">
                  <c:v>0.995279750937709</c:v>
                </c:pt>
                <c:pt idx="115">
                  <c:v>0.998163200374399</c:v>
                </c:pt>
                <c:pt idx="116">
                  <c:v>1.00028303025652</c:v>
                </c:pt>
                <c:pt idx="117">
                  <c:v>1.00390052217937</c:v>
                </c:pt>
                <c:pt idx="118">
                  <c:v>1.00685661578539</c:v>
                </c:pt>
                <c:pt idx="119">
                  <c:v>1.00807562895485</c:v>
                </c:pt>
                <c:pt idx="120">
                  <c:v>1.01007221496944</c:v>
                </c:pt>
                <c:pt idx="121">
                  <c:v>1.01095406703613</c:v>
                </c:pt>
                <c:pt idx="122">
                  <c:v>1.01157001987589</c:v>
                </c:pt>
                <c:pt idx="123">
                  <c:v>1.0118409921777</c:v>
                </c:pt>
                <c:pt idx="124">
                  <c:v>1.01128276627018</c:v>
                </c:pt>
                <c:pt idx="125">
                  <c:v>1.01051653153485</c:v>
                </c:pt>
                <c:pt idx="126">
                  <c:v>1.00947812455227</c:v>
                </c:pt>
                <c:pt idx="127">
                  <c:v>1.00837328597744</c:v>
                </c:pt>
                <c:pt idx="128">
                  <c:v>1.00695831572484</c:v>
                </c:pt>
                <c:pt idx="129">
                  <c:v>1.00494782281196</c:v>
                </c:pt>
                <c:pt idx="130">
                  <c:v>1.00390467871751</c:v>
                </c:pt>
                <c:pt idx="131">
                  <c:v>1.00241905209814</c:v>
                </c:pt>
                <c:pt idx="132">
                  <c:v>1.0014492986254</c:v>
                </c:pt>
                <c:pt idx="133">
                  <c:v>0.999987746096189</c:v>
                </c:pt>
                <c:pt idx="134">
                  <c:v>0.998746671184362</c:v>
                </c:pt>
                <c:pt idx="135">
                  <c:v>0.998795960346315</c:v>
                </c:pt>
                <c:pt idx="136">
                  <c:v>0.998475627124928</c:v>
                </c:pt>
                <c:pt idx="137">
                  <c:v>0.996974469019144</c:v>
                </c:pt>
                <c:pt idx="138">
                  <c:v>0.997730788483382</c:v>
                </c:pt>
                <c:pt idx="139">
                  <c:v>0.997270129889524</c:v>
                </c:pt>
                <c:pt idx="140">
                  <c:v>0.997617877683996</c:v>
                </c:pt>
                <c:pt idx="141">
                  <c:v>0.997189540446473</c:v>
                </c:pt>
                <c:pt idx="142">
                  <c:v>0.997321576112147</c:v>
                </c:pt>
                <c:pt idx="143">
                  <c:v>0.998144598169714</c:v>
                </c:pt>
                <c:pt idx="144">
                  <c:v>0.99863379134349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589432"/>
        <c:axId val="-2082583848"/>
      </c:scatterChart>
      <c:valAx>
        <c:axId val="-2082589432"/>
        <c:scaling>
          <c:orientation val="minMax"/>
          <c:max val="9.0"/>
          <c:min val="3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583848"/>
        <c:crosses val="autoZero"/>
        <c:crossBetween val="midCat"/>
      </c:valAx>
      <c:valAx>
        <c:axId val="-2082583848"/>
        <c:scaling>
          <c:orientation val="minMax"/>
          <c:max val="1.2"/>
          <c:min val="0.7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58943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P(r) CH</a:t>
            </a:r>
            <a:r>
              <a:rPr lang="en-US" sz="2800" baseline="-25000"/>
              <a:t>4</a:t>
            </a:r>
            <a:endParaRPr lang="zh-CN" sz="2800" baseline="-25000"/>
          </a:p>
        </c:rich>
      </c:tx>
      <c:layout>
        <c:manualLayout>
          <c:xMode val="edge"/>
          <c:yMode val="edge"/>
          <c:x val="0.49739157930697"/>
          <c:y val="0.036952507017951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rdf_ch4!$R$1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rdf_ch4!$R$2:$R$147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1.64062519910263E-8</c:v>
                </c:pt>
                <c:pt idx="34" formatCode="0.00E+00">
                  <c:v>3.34348460537562E-6</c:v>
                </c:pt>
                <c:pt idx="35" formatCode="0.00E+00">
                  <c:v>0.000128112371024942</c:v>
                </c:pt>
                <c:pt idx="36" formatCode="0.00E+00">
                  <c:v>0.00160273273472092</c:v>
                </c:pt>
                <c:pt idx="37" formatCode="0.00E+00">
                  <c:v>0.00902611004423736</c:v>
                </c:pt>
                <c:pt idx="38" formatCode="0.00E+00">
                  <c:v>0.0298869324032642</c:v>
                </c:pt>
                <c:pt idx="39" formatCode="0.00E+00">
                  <c:v>0.0508387583402476</c:v>
                </c:pt>
                <c:pt idx="40" formatCode="0.00E+00">
                  <c:v>0.0670296978189849</c:v>
                </c:pt>
                <c:pt idx="41" formatCode="0.00E+00">
                  <c:v>0.0725805019389868</c:v>
                </c:pt>
                <c:pt idx="42" formatCode="0.00E+00">
                  <c:v>0.0702950222633408</c:v>
                </c:pt>
                <c:pt idx="43" formatCode="0.00E+00">
                  <c:v>0.0626270520736667</c:v>
                </c:pt>
                <c:pt idx="44" formatCode="0.00E+00">
                  <c:v>0.056308553798175</c:v>
                </c:pt>
                <c:pt idx="45" formatCode="0.00E+00">
                  <c:v>0.0463324436395295</c:v>
                </c:pt>
                <c:pt idx="46" formatCode="0.00E+00">
                  <c:v>0.03764439538815</c:v>
                </c:pt>
                <c:pt idx="47" formatCode="0.00E+00">
                  <c:v>0.0315853648315533</c:v>
                </c:pt>
                <c:pt idx="48" formatCode="0.00E+00">
                  <c:v>0.0270821648012522</c:v>
                </c:pt>
                <c:pt idx="49" formatCode="0.00E+00">
                  <c:v>0.0221918323847132</c:v>
                </c:pt>
                <c:pt idx="50" formatCode="0.00E+00">
                  <c:v>0.0186527721293088</c:v>
                </c:pt>
                <c:pt idx="51" formatCode="0.00E+00">
                  <c:v>0.0158104340242414</c:v>
                </c:pt>
                <c:pt idx="52" formatCode="0.00E+00">
                  <c:v>0.0138030918959451</c:v>
                </c:pt>
                <c:pt idx="53" formatCode="0.00E+00">
                  <c:v>0.0119140116350567</c:v>
                </c:pt>
                <c:pt idx="54" formatCode="0.00E+00">
                  <c:v>0.00987443299957346</c:v>
                </c:pt>
                <c:pt idx="55" formatCode="0.00E+00">
                  <c:v>0.00846510087949573</c:v>
                </c:pt>
                <c:pt idx="56" formatCode="0.00E+00">
                  <c:v>0.00713986672143274</c:v>
                </c:pt>
                <c:pt idx="57" formatCode="0.00E+00">
                  <c:v>0.006210969671756</c:v>
                </c:pt>
                <c:pt idx="58" formatCode="0.00E+00">
                  <c:v>0.00514817349798281</c:v>
                </c:pt>
                <c:pt idx="59" formatCode="0.00E+00">
                  <c:v>0.00429576423503767</c:v>
                </c:pt>
                <c:pt idx="60" formatCode="0.00E+00">
                  <c:v>0.00359206551743448</c:v>
                </c:pt>
                <c:pt idx="61" formatCode="0.00E+00">
                  <c:v>0.0029347766204021</c:v>
                </c:pt>
                <c:pt idx="62" formatCode="0.00E+00">
                  <c:v>0.00238981041661117</c:v>
                </c:pt>
                <c:pt idx="63" formatCode="0.00E+00">
                  <c:v>0.00184555083540317</c:v>
                </c:pt>
                <c:pt idx="64" formatCode="0.00E+00">
                  <c:v>0.00151972164569382</c:v>
                </c:pt>
                <c:pt idx="65" formatCode="0.00E+00">
                  <c:v>0.00127605576160248</c:v>
                </c:pt>
                <c:pt idx="66" formatCode="0.00E+00">
                  <c:v>0.00119097483236254</c:v>
                </c:pt>
                <c:pt idx="67" formatCode="0.00E+00">
                  <c:v>0.00127323080340786</c:v>
                </c:pt>
                <c:pt idx="68" formatCode="0.00E+00">
                  <c:v>0.00142574045346766</c:v>
                </c:pt>
                <c:pt idx="69" formatCode="0.00E+00">
                  <c:v>0.00184074836462233</c:v>
                </c:pt>
                <c:pt idx="70" formatCode="0.00E+00">
                  <c:v>0.00217443538448909</c:v>
                </c:pt>
                <c:pt idx="71" formatCode="0.00E+00">
                  <c:v>0.0022983315381759</c:v>
                </c:pt>
                <c:pt idx="72" formatCode="0.00E+00">
                  <c:v>0.00209455931532614</c:v>
                </c:pt>
                <c:pt idx="73" formatCode="0.00E+00">
                  <c:v>0.00154453385706289</c:v>
                </c:pt>
                <c:pt idx="74" formatCode="0.00E+00">
                  <c:v>0.000237753057923946</c:v>
                </c:pt>
                <c:pt idx="75" formatCode="0.00E+00">
                  <c:v>-0.00108430108496048</c:v>
                </c:pt>
                <c:pt idx="76" formatCode="0.00E+00">
                  <c:v>-0.00250218678928304</c:v>
                </c:pt>
                <c:pt idx="77" formatCode="0.00E+00">
                  <c:v>-0.00413485065001274</c:v>
                </c:pt>
                <c:pt idx="78" formatCode="0.00E+00">
                  <c:v>-0.00548712779846447</c:v>
                </c:pt>
                <c:pt idx="79" formatCode="0.00E+00">
                  <c:v>-0.00670988131936873</c:v>
                </c:pt>
                <c:pt idx="80" formatCode="0.00E+00">
                  <c:v>-0.0073466915586592</c:v>
                </c:pt>
                <c:pt idx="81" formatCode="0.00E+00">
                  <c:v>-0.00768856179804514</c:v>
                </c:pt>
                <c:pt idx="82" formatCode="0.00E+00">
                  <c:v>-0.00763586266321783</c:v>
                </c:pt>
                <c:pt idx="83" formatCode="0.00E+00">
                  <c:v>-0.00723466521191521</c:v>
                </c:pt>
                <c:pt idx="84" formatCode="0.00E+00">
                  <c:v>-0.006512371243252</c:v>
                </c:pt>
                <c:pt idx="85" formatCode="0.00E+00">
                  <c:v>-0.00562534586227636</c:v>
                </c:pt>
                <c:pt idx="86" formatCode="0.00E+00">
                  <c:v>-0.00432606747238074</c:v>
                </c:pt>
                <c:pt idx="87" formatCode="0.00E+00">
                  <c:v>-0.00294329631632485</c:v>
                </c:pt>
                <c:pt idx="88" formatCode="0.00E+00">
                  <c:v>-0.00162584362079544</c:v>
                </c:pt>
                <c:pt idx="89" formatCode="0.00E+00">
                  <c:v>-0.00024844291665907</c:v>
                </c:pt>
                <c:pt idx="90" formatCode="0.00E+00">
                  <c:v>0.00131199289677601</c:v>
                </c:pt>
                <c:pt idx="91" formatCode="0.00E+00">
                  <c:v>0.00249217405479339</c:v>
                </c:pt>
                <c:pt idx="92" formatCode="0.00E+00">
                  <c:v>0.00352216456981203</c:v>
                </c:pt>
                <c:pt idx="93" formatCode="0.00E+00">
                  <c:v>0.00432532096971411</c:v>
                </c:pt>
                <c:pt idx="94" formatCode="0.00E+00">
                  <c:v>0.00504242907531887</c:v>
                </c:pt>
                <c:pt idx="95" formatCode="0.00E+00">
                  <c:v>0.00541369658819239</c:v>
                </c:pt>
                <c:pt idx="96" formatCode="0.00E+00">
                  <c:v>0.00556059808080821</c:v>
                </c:pt>
                <c:pt idx="97" formatCode="0.00E+00">
                  <c:v>0.00534667412887031</c:v>
                </c:pt>
                <c:pt idx="98" formatCode="0.00E+00">
                  <c:v>0.00505230134015224</c:v>
                </c:pt>
                <c:pt idx="99" formatCode="0.00E+00">
                  <c:v>0.00456538688710054</c:v>
                </c:pt>
                <c:pt idx="100" formatCode="0.00E+00">
                  <c:v>0.00396742897550129</c:v>
                </c:pt>
                <c:pt idx="101" formatCode="0.00E+00">
                  <c:v>0.00323992969106474</c:v>
                </c:pt>
                <c:pt idx="102" formatCode="0.00E+00">
                  <c:v>0.00242271386744262</c:v>
                </c:pt>
                <c:pt idx="103" formatCode="0.00E+00">
                  <c:v>0.00169807771733706</c:v>
                </c:pt>
                <c:pt idx="104" formatCode="0.00E+00">
                  <c:v>0.00104130006794391</c:v>
                </c:pt>
                <c:pt idx="105" formatCode="0.00E+00">
                  <c:v>0.000346229472859479</c:v>
                </c:pt>
                <c:pt idx="106" formatCode="0.00E+00">
                  <c:v>-0.000264951380842336</c:v>
                </c:pt>
                <c:pt idx="107" formatCode="0.00E+00">
                  <c:v>-0.000775629431819272</c:v>
                </c:pt>
                <c:pt idx="108" formatCode="0.00E+00">
                  <c:v>-0.00120430986140121</c:v>
                </c:pt>
                <c:pt idx="109" formatCode="0.00E+00">
                  <c:v>-0.00153680979591617</c:v>
                </c:pt>
                <c:pt idx="110" formatCode="0.00E+00">
                  <c:v>-0.0018609875617386</c:v>
                </c:pt>
                <c:pt idx="111" formatCode="0.00E+00">
                  <c:v>-0.00207714274217187</c:v>
                </c:pt>
                <c:pt idx="112" formatCode="0.00E+00">
                  <c:v>-0.00224300944700843</c:v>
                </c:pt>
                <c:pt idx="113" formatCode="0.00E+00">
                  <c:v>-0.00229945024545015</c:v>
                </c:pt>
                <c:pt idx="114" formatCode="0.00E+00">
                  <c:v>-0.00231901891775641</c:v>
                </c:pt>
                <c:pt idx="115" formatCode="0.00E+00">
                  <c:v>-0.00230891044475898</c:v>
                </c:pt>
                <c:pt idx="116" formatCode="0.00E+00">
                  <c:v>-0.00222829007858797</c:v>
                </c:pt>
                <c:pt idx="117" formatCode="0.00E+00">
                  <c:v>-0.00207647546160934</c:v>
                </c:pt>
                <c:pt idx="118" formatCode="0.00E+00">
                  <c:v>-0.00188404429950673</c:v>
                </c:pt>
                <c:pt idx="119" formatCode="0.00E+00">
                  <c:v>-0.00173639288390553</c:v>
                </c:pt>
                <c:pt idx="120" formatCode="0.00E+00">
                  <c:v>-0.00153991571205246</c:v>
                </c:pt>
                <c:pt idx="121" formatCode="0.00E+00">
                  <c:v>-0.00129024264121078</c:v>
                </c:pt>
                <c:pt idx="122" formatCode="0.00E+00">
                  <c:v>-0.00106545304803176</c:v>
                </c:pt>
                <c:pt idx="123" formatCode="0.00E+00">
                  <c:v>-0.000909003739361313</c:v>
                </c:pt>
                <c:pt idx="124" formatCode="0.00E+00">
                  <c:v>-0.000738661707331426</c:v>
                </c:pt>
                <c:pt idx="125" formatCode="0.00E+00">
                  <c:v>-0.000505164379965893</c:v>
                </c:pt>
                <c:pt idx="126" formatCode="0.00E+00">
                  <c:v>-0.000333068586651122</c:v>
                </c:pt>
                <c:pt idx="127" formatCode="0.00E+00">
                  <c:v>-0.000178458925612416</c:v>
                </c:pt>
                <c:pt idx="128" formatCode="0.00E+00">
                  <c:v>-6.89428000345507E-5</c:v>
                </c:pt>
                <c:pt idx="129" formatCode="0.00E+00">
                  <c:v>0.000129914544198509</c:v>
                </c:pt>
                <c:pt idx="130" formatCode="0.00E+00">
                  <c:v>0.000242582892194555</c:v>
                </c:pt>
                <c:pt idx="131" formatCode="0.00E+00">
                  <c:v>0.00038387433180935</c:v>
                </c:pt>
                <c:pt idx="132" formatCode="0.00E+00">
                  <c:v>0.000455766076630619</c:v>
                </c:pt>
                <c:pt idx="133" formatCode="0.00E+00">
                  <c:v>0.000580983859949744</c:v>
                </c:pt>
                <c:pt idx="134" formatCode="0.00E+00">
                  <c:v>0.000703918578804787</c:v>
                </c:pt>
                <c:pt idx="135" formatCode="0.00E+00">
                  <c:v>0.00076189894093617</c:v>
                </c:pt>
                <c:pt idx="136" formatCode="0.00E+00">
                  <c:v>0.000848501911651572</c:v>
                </c:pt>
                <c:pt idx="137" formatCode="0.00E+00">
                  <c:v>0.000878600922397532</c:v>
                </c:pt>
                <c:pt idx="138" formatCode="0.00E+00">
                  <c:v>0.000919178243528977</c:v>
                </c:pt>
                <c:pt idx="139" formatCode="0.00E+00">
                  <c:v>0.000958870511866984</c:v>
                </c:pt>
                <c:pt idx="140" formatCode="0.00E+00">
                  <c:v>0.000967599830327321</c:v>
                </c:pt>
                <c:pt idx="141" formatCode="0.00E+00">
                  <c:v>0.000909406369642739</c:v>
                </c:pt>
                <c:pt idx="142" formatCode="0.00E+00">
                  <c:v>0.000905220839038048</c:v>
                </c:pt>
                <c:pt idx="143" formatCode="0.00E+00">
                  <c:v>0.000845958910466621</c:v>
                </c:pt>
                <c:pt idx="144" formatCode="0.00E+00">
                  <c:v>0.000807004322573951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rdf_ch4!$S$1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rdf_ch4!$S$2:$S$147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5.99956731925971E-8</c:v>
                </c:pt>
                <c:pt idx="34" formatCode="0.00E+00">
                  <c:v>1.05396694973519E-5</c:v>
                </c:pt>
                <c:pt idx="35" formatCode="0.00E+00">
                  <c:v>0.000352526244783031</c:v>
                </c:pt>
                <c:pt idx="36" formatCode="0.00E+00">
                  <c:v>0.00371340371962798</c:v>
                </c:pt>
                <c:pt idx="37" formatCode="0.00E+00">
                  <c:v>0.0177225504734693</c:v>
                </c:pt>
                <c:pt idx="38" formatCode="0.00E+00">
                  <c:v>0.0462308651989815</c:v>
                </c:pt>
                <c:pt idx="39" formatCode="0.00E+00">
                  <c:v>0.0641220404074114</c:v>
                </c:pt>
                <c:pt idx="40" formatCode="0.00E+00">
                  <c:v>0.0650554540314003</c:v>
                </c:pt>
                <c:pt idx="41" formatCode="0.00E+00">
                  <c:v>0.0535010253349099</c:v>
                </c:pt>
                <c:pt idx="42" formatCode="0.00E+00">
                  <c:v>0.03301661500394</c:v>
                </c:pt>
                <c:pt idx="43" formatCode="0.00E+00">
                  <c:v>0.0160622335784338</c:v>
                </c:pt>
                <c:pt idx="44" formatCode="0.00E+00">
                  <c:v>0.00757503073185814</c:v>
                </c:pt>
                <c:pt idx="45" formatCode="0.00E+00">
                  <c:v>-0.0012825717939325</c:v>
                </c:pt>
                <c:pt idx="46" formatCode="0.00E+00">
                  <c:v>-0.00533761730182544</c:v>
                </c:pt>
                <c:pt idx="47" formatCode="0.00E+00">
                  <c:v>-0.00610759078491904</c:v>
                </c:pt>
                <c:pt idx="48" formatCode="0.00E+00">
                  <c:v>-0.00563520656030133</c:v>
                </c:pt>
                <c:pt idx="49" formatCode="0.00E+00">
                  <c:v>-0.00378689102431792</c:v>
                </c:pt>
                <c:pt idx="50" formatCode="0.00E+00">
                  <c:v>-0.00172801929226088</c:v>
                </c:pt>
                <c:pt idx="51" formatCode="0.00E+00">
                  <c:v>0.000774780380485883</c:v>
                </c:pt>
                <c:pt idx="52" formatCode="0.00E+00">
                  <c:v>0.00280571225957914</c:v>
                </c:pt>
                <c:pt idx="53" formatCode="0.00E+00">
                  <c:v>0.00511406010686223</c:v>
                </c:pt>
                <c:pt idx="54" formatCode="0.00E+00">
                  <c:v>0.00784587050068481</c:v>
                </c:pt>
                <c:pt idx="55" formatCode="0.00E+00">
                  <c:v>0.00995319105813922</c:v>
                </c:pt>
                <c:pt idx="56" formatCode="0.00E+00">
                  <c:v>0.0119641228366499</c:v>
                </c:pt>
                <c:pt idx="57" formatCode="0.00E+00">
                  <c:v>0.0134252980251676</c:v>
                </c:pt>
                <c:pt idx="58" formatCode="0.00E+00">
                  <c:v>0.0150871410612887</c:v>
                </c:pt>
                <c:pt idx="59" formatCode="0.00E+00">
                  <c:v>0.0163352686883393</c:v>
                </c:pt>
                <c:pt idx="60" formatCode="0.00E+00">
                  <c:v>0.0174756234180068</c:v>
                </c:pt>
                <c:pt idx="61" formatCode="0.00E+00">
                  <c:v>0.0183666078219017</c:v>
                </c:pt>
                <c:pt idx="62" formatCode="0.00E+00">
                  <c:v>0.0189933421874625</c:v>
                </c:pt>
                <c:pt idx="63" formatCode="0.00E+00">
                  <c:v>0.0194508185395927</c:v>
                </c:pt>
                <c:pt idx="64" formatCode="0.00E+00">
                  <c:v>0.0194628574108711</c:v>
                </c:pt>
                <c:pt idx="65" formatCode="0.00E+00">
                  <c:v>0.0189862751496169</c:v>
                </c:pt>
                <c:pt idx="66" formatCode="0.00E+00">
                  <c:v>0.018149103404664</c:v>
                </c:pt>
                <c:pt idx="67" formatCode="0.00E+00">
                  <c:v>0.0167879691011633</c:v>
                </c:pt>
                <c:pt idx="68" formatCode="0.00E+00">
                  <c:v>0.0148535169434946</c:v>
                </c:pt>
                <c:pt idx="69" formatCode="0.00E+00">
                  <c:v>0.0116677926630038</c:v>
                </c:pt>
                <c:pt idx="70" formatCode="0.00E+00">
                  <c:v>0.00732474459832941</c:v>
                </c:pt>
                <c:pt idx="71" formatCode="0.00E+00">
                  <c:v>0.00234944934103161</c:v>
                </c:pt>
                <c:pt idx="72" formatCode="0.00E+00">
                  <c:v>-0.00259230072569955</c:v>
                </c:pt>
                <c:pt idx="73" formatCode="0.00E+00">
                  <c:v>-0.00702111629136601</c:v>
                </c:pt>
                <c:pt idx="74" formatCode="0.00E+00">
                  <c:v>-0.0123465689225746</c:v>
                </c:pt>
                <c:pt idx="75" formatCode="0.00E+00">
                  <c:v>-0.0154515236861497</c:v>
                </c:pt>
                <c:pt idx="76" formatCode="0.00E+00">
                  <c:v>-0.0174699237838587</c:v>
                </c:pt>
                <c:pt idx="77" formatCode="0.00E+00">
                  <c:v>-0.0186464721685068</c:v>
                </c:pt>
                <c:pt idx="78" formatCode="0.00E+00">
                  <c:v>-0.0187948628369325</c:v>
                </c:pt>
                <c:pt idx="79" formatCode="0.00E+00">
                  <c:v>-0.0179870102928633</c:v>
                </c:pt>
                <c:pt idx="80" formatCode="0.00E+00">
                  <c:v>-0.0167343837937428</c:v>
                </c:pt>
                <c:pt idx="81" formatCode="0.00E+00">
                  <c:v>-0.0149140504875748</c:v>
                </c:pt>
                <c:pt idx="82" formatCode="0.00E+00">
                  <c:v>-0.012720395898334</c:v>
                </c:pt>
                <c:pt idx="83" formatCode="0.00E+00">
                  <c:v>-0.0103471154943358</c:v>
                </c:pt>
                <c:pt idx="84" formatCode="0.00E+00">
                  <c:v>-0.00780435528711864</c:v>
                </c:pt>
                <c:pt idx="85" formatCode="0.00E+00">
                  <c:v>-0.00524650793597107</c:v>
                </c:pt>
                <c:pt idx="86" formatCode="0.00E+00">
                  <c:v>-0.0024208814463133</c:v>
                </c:pt>
                <c:pt idx="87" formatCode="0.00E+00">
                  <c:v>0.000178053352335108</c:v>
                </c:pt>
                <c:pt idx="88" formatCode="0.00E+00">
                  <c:v>0.00239638368238139</c:v>
                </c:pt>
                <c:pt idx="89" formatCode="0.00E+00">
                  <c:v>0.00447872440720419</c:v>
                </c:pt>
                <c:pt idx="90" formatCode="0.00E+00">
                  <c:v>0.00657963211290502</c:v>
                </c:pt>
                <c:pt idx="91" formatCode="0.00E+00">
                  <c:v>0.00795281275289469</c:v>
                </c:pt>
                <c:pt idx="92" formatCode="0.00E+00">
                  <c:v>0.00897550416766701</c:v>
                </c:pt>
                <c:pt idx="93" formatCode="0.00E+00">
                  <c:v>0.0095537610521963</c:v>
                </c:pt>
                <c:pt idx="94" formatCode="0.00E+00">
                  <c:v>0.00980812303591493</c:v>
                </c:pt>
                <c:pt idx="95" formatCode="0.00E+00">
                  <c:v>0.00956960115934797</c:v>
                </c:pt>
                <c:pt idx="96" formatCode="0.00E+00">
                  <c:v>0.00909661568522656</c:v>
                </c:pt>
                <c:pt idx="97" formatCode="0.00E+00">
                  <c:v>0.00796705269938271</c:v>
                </c:pt>
                <c:pt idx="98" formatCode="0.00E+00">
                  <c:v>0.00694872415899144</c:v>
                </c:pt>
                <c:pt idx="99" formatCode="0.00E+00">
                  <c:v>0.00569251390891687</c:v>
                </c:pt>
                <c:pt idx="100" formatCode="0.00E+00">
                  <c:v>0.00437050493579639</c:v>
                </c:pt>
                <c:pt idx="101" formatCode="0.00E+00">
                  <c:v>0.00304580476338762</c:v>
                </c:pt>
                <c:pt idx="102" formatCode="0.00E+00">
                  <c:v>0.00162421918270793</c:v>
                </c:pt>
                <c:pt idx="103" formatCode="0.00E+00">
                  <c:v>0.000501841593909538</c:v>
                </c:pt>
                <c:pt idx="104" formatCode="0.00E+00">
                  <c:v>-0.000441618295324433</c:v>
                </c:pt>
                <c:pt idx="105" formatCode="0.00E+00">
                  <c:v>-0.00127389591439539</c:v>
                </c:pt>
                <c:pt idx="106" formatCode="0.00E+00">
                  <c:v>-0.00195051939777876</c:v>
                </c:pt>
                <c:pt idx="107" formatCode="0.00E+00">
                  <c:v>-0.00242588916801496</c:v>
                </c:pt>
                <c:pt idx="108" formatCode="0.00E+00">
                  <c:v>-0.00273101493626489</c:v>
                </c:pt>
                <c:pt idx="109" formatCode="0.00E+00">
                  <c:v>-0.00282477916873568</c:v>
                </c:pt>
                <c:pt idx="110" formatCode="0.00E+00">
                  <c:v>-0.00290015985637002</c:v>
                </c:pt>
                <c:pt idx="111" formatCode="0.00E+00">
                  <c:v>-0.00282399674394902</c:v>
                </c:pt>
                <c:pt idx="112" formatCode="0.00E+00">
                  <c:v>-0.00271476792379846</c:v>
                </c:pt>
                <c:pt idx="113" formatCode="0.00E+00">
                  <c:v>-0.00233367158714795</c:v>
                </c:pt>
                <c:pt idx="114" formatCode="0.00E+00">
                  <c:v>-0.00203947932322776</c:v>
                </c:pt>
                <c:pt idx="115" formatCode="0.00E+00">
                  <c:v>-0.00174412985830116</c:v>
                </c:pt>
                <c:pt idx="116" formatCode="0.00E+00">
                  <c:v>-0.00138884703177207</c:v>
                </c:pt>
                <c:pt idx="117" formatCode="0.00E+00">
                  <c:v>-0.000969781981374221</c:v>
                </c:pt>
                <c:pt idx="118" formatCode="0.00E+00">
                  <c:v>-0.000525870979215407</c:v>
                </c:pt>
                <c:pt idx="119" formatCode="0.00E+00">
                  <c:v>-0.000290862584469483</c:v>
                </c:pt>
                <c:pt idx="120" formatCode="0.00E+00">
                  <c:v>-2.05986160297853E-5</c:v>
                </c:pt>
                <c:pt idx="121" formatCode="0.00E+00">
                  <c:v>0.000279373393404251</c:v>
                </c:pt>
                <c:pt idx="122" formatCode="0.00E+00">
                  <c:v>0.000432715092069194</c:v>
                </c:pt>
                <c:pt idx="123" formatCode="0.00E+00">
                  <c:v>0.000495349039341006</c:v>
                </c:pt>
                <c:pt idx="124" formatCode="0.00E+00">
                  <c:v>0.000528996937305052</c:v>
                </c:pt>
                <c:pt idx="125" formatCode="0.00E+00">
                  <c:v>0.000477126145235283</c:v>
                </c:pt>
                <c:pt idx="126" formatCode="0.00E+00">
                  <c:v>0.000479487939101518</c:v>
                </c:pt>
                <c:pt idx="127" formatCode="0.00E+00">
                  <c:v>0.000348044693858154</c:v>
                </c:pt>
                <c:pt idx="128" formatCode="0.00E+00">
                  <c:v>0.000186832676850974</c:v>
                </c:pt>
                <c:pt idx="129" formatCode="0.00E+00">
                  <c:v>8.88327006260723E-7</c:v>
                </c:pt>
                <c:pt idx="130" formatCode="0.00E+00">
                  <c:v>-6.54339236416854E-5</c:v>
                </c:pt>
                <c:pt idx="131" formatCode="0.00E+00">
                  <c:v>-0.00016517119778463</c:v>
                </c:pt>
                <c:pt idx="132" formatCode="0.00E+00">
                  <c:v>-0.000292276470944671</c:v>
                </c:pt>
                <c:pt idx="133" formatCode="0.00E+00">
                  <c:v>-0.000500428045018611</c:v>
                </c:pt>
                <c:pt idx="134" formatCode="0.00E+00">
                  <c:v>-0.000436540883618399</c:v>
                </c:pt>
                <c:pt idx="135" formatCode="0.00E+00">
                  <c:v>-0.000448293321191573</c:v>
                </c:pt>
                <c:pt idx="136" formatCode="0.00E+00">
                  <c:v>-0.000453118237792905</c:v>
                </c:pt>
                <c:pt idx="137" formatCode="0.00E+00">
                  <c:v>-0.000554701954360846</c:v>
                </c:pt>
                <c:pt idx="138" formatCode="0.00E+00">
                  <c:v>-0.00042544010399181</c:v>
                </c:pt>
                <c:pt idx="139" formatCode="0.00E+00">
                  <c:v>-0.000343984588264166</c:v>
                </c:pt>
                <c:pt idx="140" formatCode="0.00E+00">
                  <c:v>-0.000265784121933703</c:v>
                </c:pt>
                <c:pt idx="141" formatCode="0.00E+00">
                  <c:v>-0.000291391090329455</c:v>
                </c:pt>
                <c:pt idx="142" formatCode="0.00E+00">
                  <c:v>-0.000171619189125127</c:v>
                </c:pt>
                <c:pt idx="143" formatCode="0.00E+00">
                  <c:v>-8.75187231305516E-5</c:v>
                </c:pt>
                <c:pt idx="144" formatCode="0.00E+00">
                  <c:v>-7.52244471120406E-5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rdf_ch4!$T$1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rdf_ch4!$T$2:$T$147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9.49397651760859E-8</c:v>
                </c:pt>
                <c:pt idx="34" formatCode="0.00E+00">
                  <c:v>1.59972272870543E-5</c:v>
                </c:pt>
                <c:pt idx="35" formatCode="0.00E+00">
                  <c:v>0.000517117146923974</c:v>
                </c:pt>
                <c:pt idx="36" formatCode="0.00E+00">
                  <c:v>0.00524526978716411</c:v>
                </c:pt>
                <c:pt idx="37" formatCode="0.00E+00">
                  <c:v>0.0241549620342148</c:v>
                </c:pt>
                <c:pt idx="38" formatCode="0.00E+00">
                  <c:v>0.0606162302108369</c:v>
                </c:pt>
                <c:pt idx="39" formatCode="0.00E+00">
                  <c:v>0.0809872881720543</c:v>
                </c:pt>
                <c:pt idx="40" formatCode="0.00E+00">
                  <c:v>0.0787020649675584</c:v>
                </c:pt>
                <c:pt idx="41" formatCode="0.00E+00">
                  <c:v>0.0602106214747515</c:v>
                </c:pt>
                <c:pt idx="42" formatCode="0.00E+00">
                  <c:v>0.031420442875738</c:v>
                </c:pt>
                <c:pt idx="43" formatCode="0.00E+00">
                  <c:v>0.00925533794183268</c:v>
                </c:pt>
                <c:pt idx="44" formatCode="0.00E+00">
                  <c:v>-0.00152413667178517</c:v>
                </c:pt>
                <c:pt idx="45" formatCode="0.00E+00">
                  <c:v>-0.0117457585119212</c:v>
                </c:pt>
                <c:pt idx="46" formatCode="0.00E+00">
                  <c:v>-0.0147676966823479</c:v>
                </c:pt>
                <c:pt idx="47" formatCode="0.00E+00">
                  <c:v>-0.0139080872986177</c:v>
                </c:pt>
                <c:pt idx="48" formatCode="0.00E+00">
                  <c:v>-0.0119933403708591</c:v>
                </c:pt>
                <c:pt idx="49" formatCode="0.00E+00">
                  <c:v>-0.00784860261606412</c:v>
                </c:pt>
                <c:pt idx="50" formatCode="0.00E+00">
                  <c:v>-0.00385943682239295</c:v>
                </c:pt>
                <c:pt idx="51" formatCode="0.00E+00">
                  <c:v>0.000294194106167781</c:v>
                </c:pt>
                <c:pt idx="52" formatCode="0.00E+00">
                  <c:v>0.00333614237018359</c:v>
                </c:pt>
                <c:pt idx="53" formatCode="0.00E+00">
                  <c:v>0.00679462738093684</c:v>
                </c:pt>
                <c:pt idx="54" formatCode="0.00E+00">
                  <c:v>0.0103205249269643</c:v>
                </c:pt>
                <c:pt idx="55" formatCode="0.00E+00">
                  <c:v>0.0126465303827553</c:v>
                </c:pt>
                <c:pt idx="56" formatCode="0.00E+00">
                  <c:v>0.0145425237278387</c:v>
                </c:pt>
                <c:pt idx="57" formatCode="0.00E+00">
                  <c:v>0.0155855824467135</c:v>
                </c:pt>
                <c:pt idx="58" formatCode="0.00E+00">
                  <c:v>0.0164046796998081</c:v>
                </c:pt>
                <c:pt idx="59" formatCode="0.00E+00">
                  <c:v>0.016520462692025</c:v>
                </c:pt>
                <c:pt idx="60" formatCode="0.00E+00">
                  <c:v>0.0162430772933069</c:v>
                </c:pt>
                <c:pt idx="61" formatCode="0.00E+00">
                  <c:v>0.0154046815215894</c:v>
                </c:pt>
                <c:pt idx="62" formatCode="0.00E+00">
                  <c:v>0.0141960874706085</c:v>
                </c:pt>
                <c:pt idx="63" formatCode="0.00E+00">
                  <c:v>0.0120088535324782</c:v>
                </c:pt>
                <c:pt idx="64" formatCode="0.00E+00">
                  <c:v>0.00982320823011369</c:v>
                </c:pt>
                <c:pt idx="65" formatCode="0.00E+00">
                  <c:v>0.00693490090557531</c:v>
                </c:pt>
                <c:pt idx="66" formatCode="0.00E+00">
                  <c:v>0.00395315614944614</c:v>
                </c:pt>
                <c:pt idx="67" formatCode="0.00E+00">
                  <c:v>0.00109019448256439</c:v>
                </c:pt>
                <c:pt idx="68" formatCode="0.00E+00">
                  <c:v>-0.00162173427520874</c:v>
                </c:pt>
                <c:pt idx="69" formatCode="0.00E+00">
                  <c:v>-0.00471501454654881</c:v>
                </c:pt>
                <c:pt idx="70" formatCode="0.00E+00">
                  <c:v>-0.00746352168176809</c:v>
                </c:pt>
                <c:pt idx="71" formatCode="0.00E+00">
                  <c:v>-0.00968165826791588</c:v>
                </c:pt>
                <c:pt idx="72" formatCode="0.00E+00">
                  <c:v>-0.011214642321246</c:v>
                </c:pt>
                <c:pt idx="73" formatCode="0.00E+00">
                  <c:v>-0.0120188671385974</c:v>
                </c:pt>
                <c:pt idx="74" formatCode="0.00E+00">
                  <c:v>-0.0122174444309174</c:v>
                </c:pt>
                <c:pt idx="75" formatCode="0.00E+00">
                  <c:v>-0.0116144971856146</c:v>
                </c:pt>
                <c:pt idx="76" formatCode="0.00E+00">
                  <c:v>-0.0106274182079683</c:v>
                </c:pt>
                <c:pt idx="77" formatCode="0.00E+00">
                  <c:v>-0.00940353737605364</c:v>
                </c:pt>
                <c:pt idx="78" formatCode="0.00E+00">
                  <c:v>-0.0080750091430673</c:v>
                </c:pt>
                <c:pt idx="79" formatCode="0.00E+00">
                  <c:v>-0.00666947399672813</c:v>
                </c:pt>
                <c:pt idx="80" formatCode="0.00E+00">
                  <c:v>-0.00565729057961427</c:v>
                </c:pt>
                <c:pt idx="81" formatCode="0.00E+00">
                  <c:v>-0.00463592758615024</c:v>
                </c:pt>
                <c:pt idx="82" formatCode="0.00E+00">
                  <c:v>-0.00360241670812655</c:v>
                </c:pt>
                <c:pt idx="83" formatCode="0.00E+00">
                  <c:v>-0.00261640104400916</c:v>
                </c:pt>
                <c:pt idx="84" formatCode="0.00E+00">
                  <c:v>-0.00162647661570427</c:v>
                </c:pt>
                <c:pt idx="85" formatCode="0.00E+00">
                  <c:v>-0.000505039708991324</c:v>
                </c:pt>
                <c:pt idx="86" formatCode="0.00E+00">
                  <c:v>0.000629924182342894</c:v>
                </c:pt>
                <c:pt idx="87" formatCode="0.00E+00">
                  <c:v>0.00183934136133119</c:v>
                </c:pt>
                <c:pt idx="88" formatCode="0.00E+00">
                  <c:v>0.00288138931982904</c:v>
                </c:pt>
                <c:pt idx="89" formatCode="0.00E+00">
                  <c:v>0.00378083070093997</c:v>
                </c:pt>
                <c:pt idx="90" formatCode="0.00E+00">
                  <c:v>0.00484762424221335</c:v>
                </c:pt>
                <c:pt idx="91" formatCode="0.00E+00">
                  <c:v>0.00551920660795534</c:v>
                </c:pt>
                <c:pt idx="92" formatCode="0.00E+00">
                  <c:v>0.00600937155607098</c:v>
                </c:pt>
                <c:pt idx="93" formatCode="0.00E+00">
                  <c:v>0.00619286069223886</c:v>
                </c:pt>
                <c:pt idx="94" formatCode="0.00E+00">
                  <c:v>0.00631270299426379</c:v>
                </c:pt>
                <c:pt idx="95" formatCode="0.00E+00">
                  <c:v>0.00606956273026787</c:v>
                </c:pt>
                <c:pt idx="96" formatCode="0.00E+00">
                  <c:v>0.00575447119689452</c:v>
                </c:pt>
                <c:pt idx="97" formatCode="0.00E+00">
                  <c:v>0.00489890430833024</c:v>
                </c:pt>
                <c:pt idx="98" formatCode="0.00E+00">
                  <c:v>0.004201416982059</c:v>
                </c:pt>
                <c:pt idx="99" formatCode="0.00E+00">
                  <c:v>0.00332791154639568</c:v>
                </c:pt>
                <c:pt idx="100" formatCode="0.00E+00">
                  <c:v>0.00239454741838686</c:v>
                </c:pt>
                <c:pt idx="101" formatCode="0.00E+00">
                  <c:v>0.00130762182417906</c:v>
                </c:pt>
                <c:pt idx="102" formatCode="0.00E+00">
                  <c:v>0.000191798024639908</c:v>
                </c:pt>
                <c:pt idx="103" formatCode="0.00E+00">
                  <c:v>-0.000771073975237706</c:v>
                </c:pt>
                <c:pt idx="104" formatCode="0.00E+00">
                  <c:v>-0.00155153235872201</c:v>
                </c:pt>
                <c:pt idx="105" formatCode="0.00E+00">
                  <c:v>-0.0023691154638888</c:v>
                </c:pt>
                <c:pt idx="106" formatCode="0.00E+00">
                  <c:v>-0.00302206058545089</c:v>
                </c:pt>
                <c:pt idx="107" formatCode="0.00E+00">
                  <c:v>-0.00336773949668434</c:v>
                </c:pt>
                <c:pt idx="108" formatCode="0.00E+00">
                  <c:v>-0.00364068713905695</c:v>
                </c:pt>
                <c:pt idx="109" formatCode="0.00E+00">
                  <c:v>-0.0035649401838781</c:v>
                </c:pt>
                <c:pt idx="110" formatCode="0.00E+00">
                  <c:v>-0.00347566159520397</c:v>
                </c:pt>
                <c:pt idx="111" formatCode="0.00E+00">
                  <c:v>-0.00319853033509247</c:v>
                </c:pt>
                <c:pt idx="112" formatCode="0.00E+00">
                  <c:v>-0.0027991654285768</c:v>
                </c:pt>
                <c:pt idx="113" formatCode="0.00E+00">
                  <c:v>-0.00209408837417548</c:v>
                </c:pt>
                <c:pt idx="114" formatCode="0.00E+00">
                  <c:v>-0.00150822362569121</c:v>
                </c:pt>
                <c:pt idx="115" formatCode="0.00E+00">
                  <c:v>-0.000850789583354689</c:v>
                </c:pt>
                <c:pt idx="116" formatCode="0.00E+00">
                  <c:v>-0.000217788390291224</c:v>
                </c:pt>
                <c:pt idx="117" formatCode="0.00E+00">
                  <c:v>0.000636135298705532</c:v>
                </c:pt>
                <c:pt idx="118" formatCode="0.00E+00">
                  <c:v>0.00139769447762281</c:v>
                </c:pt>
                <c:pt idx="119" formatCode="0.00E+00">
                  <c:v>0.00195134627162589</c:v>
                </c:pt>
                <c:pt idx="120" formatCode="0.00E+00">
                  <c:v>0.00254859671684007</c:v>
                </c:pt>
                <c:pt idx="121" formatCode="0.00E+00">
                  <c:v>0.00302091307569346</c:v>
                </c:pt>
                <c:pt idx="122" formatCode="0.00E+00">
                  <c:v>0.00342069623292253</c:v>
                </c:pt>
                <c:pt idx="123" formatCode="0.00E+00">
                  <c:v>0.00361242594525907</c:v>
                </c:pt>
                <c:pt idx="124" formatCode="0.00E+00">
                  <c:v>0.00364938152847186</c:v>
                </c:pt>
                <c:pt idx="125" formatCode="0.00E+00">
                  <c:v>0.00363907697815757</c:v>
                </c:pt>
                <c:pt idx="126" formatCode="0.00E+00">
                  <c:v>0.00356444147182011</c:v>
                </c:pt>
                <c:pt idx="127" formatCode="0.00E+00">
                  <c:v>0.00330179119305717</c:v>
                </c:pt>
                <c:pt idx="128" formatCode="0.00E+00">
                  <c:v>0.0030035215849736</c:v>
                </c:pt>
                <c:pt idx="129" formatCode="0.00E+00">
                  <c:v>0.00254100073770127</c:v>
                </c:pt>
                <c:pt idx="130" formatCode="0.00E+00">
                  <c:v>0.00219619007883058</c:v>
                </c:pt>
                <c:pt idx="131" formatCode="0.00E+00">
                  <c:v>0.00182464478071301</c:v>
                </c:pt>
                <c:pt idx="132" formatCode="0.00E+00">
                  <c:v>0.00138427605850437</c:v>
                </c:pt>
                <c:pt idx="133" formatCode="0.00E+00">
                  <c:v>0.00081325089057274</c:v>
                </c:pt>
                <c:pt idx="134" formatCode="0.00E+00">
                  <c:v>0.000533007886490778</c:v>
                </c:pt>
                <c:pt idx="135" formatCode="0.00E+00">
                  <c:v>0.000164304323779491</c:v>
                </c:pt>
                <c:pt idx="136" formatCode="0.00E+00">
                  <c:v>-0.00018642033105485</c:v>
                </c:pt>
                <c:pt idx="137" formatCode="0.00E+00">
                  <c:v>-0.000543063301902569</c:v>
                </c:pt>
                <c:pt idx="138" formatCode="0.00E+00">
                  <c:v>-0.000722073210921967</c:v>
                </c:pt>
                <c:pt idx="139" formatCode="0.00E+00">
                  <c:v>-0.000888923928653353</c:v>
                </c:pt>
                <c:pt idx="140" formatCode="0.00E+00">
                  <c:v>-0.00103382672141801</c:v>
                </c:pt>
                <c:pt idx="141" formatCode="0.00E+00">
                  <c:v>-0.00113327169179862</c:v>
                </c:pt>
                <c:pt idx="142" formatCode="0.00E+00">
                  <c:v>-0.00117004997322993</c:v>
                </c:pt>
                <c:pt idx="143" formatCode="0.00E+00">
                  <c:v>-0.00115629662698678</c:v>
                </c:pt>
                <c:pt idx="144" formatCode="0.00E+00">
                  <c:v>-0.00117508769540603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rdf_ch4!$U$1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rdf_ch4!$U$2:$U$147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1.21461192483333E-7</c:v>
                </c:pt>
                <c:pt idx="34" formatCode="0.00E+00">
                  <c:v>2.0204312003258E-5</c:v>
                </c:pt>
                <c:pt idx="35" formatCode="0.00E+00">
                  <c:v>0.000648580754144226</c:v>
                </c:pt>
                <c:pt idx="36" formatCode="0.00E+00">
                  <c:v>0.00648320818884635</c:v>
                </c:pt>
                <c:pt idx="37" formatCode="0.00E+00">
                  <c:v>0.0294190440279999</c:v>
                </c:pt>
                <c:pt idx="38" formatCode="0.00E+00">
                  <c:v>0.0716049793722562</c:v>
                </c:pt>
                <c:pt idx="39" formatCode="0.00E+00">
                  <c:v>0.0906702876910105</c:v>
                </c:pt>
                <c:pt idx="40" formatCode="0.00E+00">
                  <c:v>0.0812491837419778</c:v>
                </c:pt>
                <c:pt idx="41" formatCode="0.00E+00">
                  <c:v>0.0511464289627676</c:v>
                </c:pt>
                <c:pt idx="42" formatCode="0.00E+00">
                  <c:v>0.0112709746078072</c:v>
                </c:pt>
                <c:pt idx="43" formatCode="0.00E+00">
                  <c:v>-0.0153101532708094</c:v>
                </c:pt>
                <c:pt idx="44" formatCode="0.00E+00">
                  <c:v>-0.0268206415611526</c:v>
                </c:pt>
                <c:pt idx="45" formatCode="0.00E+00">
                  <c:v>-0.0334864364761454</c:v>
                </c:pt>
                <c:pt idx="46" formatCode="0.00E+00">
                  <c:v>-0.0302765063392286</c:v>
                </c:pt>
                <c:pt idx="47" formatCode="0.00E+00">
                  <c:v>-0.0232762070460219</c:v>
                </c:pt>
                <c:pt idx="48" formatCode="0.00E+00">
                  <c:v>-0.0166476214067439</c:v>
                </c:pt>
                <c:pt idx="49" formatCode="0.00E+00">
                  <c:v>-0.00710008522294305</c:v>
                </c:pt>
                <c:pt idx="50" formatCode="0.00E+00">
                  <c:v>0.00107317934426669</c:v>
                </c:pt>
                <c:pt idx="51" formatCode="0.00E+00">
                  <c:v>0.0086133262821839</c:v>
                </c:pt>
                <c:pt idx="52" formatCode="0.00E+00">
                  <c:v>0.0137705177259436</c:v>
                </c:pt>
                <c:pt idx="53" formatCode="0.00E+00">
                  <c:v>0.0191278233960034</c:v>
                </c:pt>
                <c:pt idx="54" formatCode="0.00E+00">
                  <c:v>0.0242366419403678</c:v>
                </c:pt>
                <c:pt idx="55" formatCode="0.00E+00">
                  <c:v>0.027284499632332</c:v>
                </c:pt>
                <c:pt idx="56" formatCode="0.00E+00">
                  <c:v>0.0292667475928008</c:v>
                </c:pt>
                <c:pt idx="57" formatCode="0.00E+00">
                  <c:v>0.0296535429548797</c:v>
                </c:pt>
                <c:pt idx="58" formatCode="0.00E+00">
                  <c:v>0.0293994010066134</c:v>
                </c:pt>
                <c:pt idx="59" formatCode="0.00E+00">
                  <c:v>0.0279788254238173</c:v>
                </c:pt>
                <c:pt idx="60" formatCode="0.00E+00">
                  <c:v>0.0260221531308776</c:v>
                </c:pt>
                <c:pt idx="61" formatCode="0.00E+00">
                  <c:v>0.0228751521966592</c:v>
                </c:pt>
                <c:pt idx="62" formatCode="0.00E+00">
                  <c:v>0.0195314665713548</c:v>
                </c:pt>
                <c:pt idx="63" formatCode="0.00E+00">
                  <c:v>0.014402789274862</c:v>
                </c:pt>
                <c:pt idx="64" formatCode="0.00E+00">
                  <c:v>0.00988081069762531</c:v>
                </c:pt>
                <c:pt idx="65" formatCode="0.00E+00">
                  <c:v>0.00458404636775684</c:v>
                </c:pt>
                <c:pt idx="66" formatCode="0.00E+00">
                  <c:v>-0.00011934222477164</c:v>
                </c:pt>
                <c:pt idx="67" formatCode="0.00E+00">
                  <c:v>-0.00378107595672466</c:v>
                </c:pt>
                <c:pt idx="68" formatCode="0.00E+00">
                  <c:v>-0.00661216734391449</c:v>
                </c:pt>
                <c:pt idx="69" formatCode="0.00E+00">
                  <c:v>-0.00906898237371122</c:v>
                </c:pt>
                <c:pt idx="70" formatCode="0.00E+00">
                  <c:v>-0.0110882191195063</c:v>
                </c:pt>
                <c:pt idx="71" formatCode="0.00E+00">
                  <c:v>-0.0133383743395811</c:v>
                </c:pt>
                <c:pt idx="72" formatCode="0.00E+00">
                  <c:v>-0.0154867171216616</c:v>
                </c:pt>
                <c:pt idx="73" formatCode="0.00E+00">
                  <c:v>-0.0176457766170687</c:v>
                </c:pt>
                <c:pt idx="74" formatCode="0.00E+00">
                  <c:v>-0.0190016663655131</c:v>
                </c:pt>
                <c:pt idx="75" formatCode="0.00E+00">
                  <c:v>-0.0182462816644473</c:v>
                </c:pt>
                <c:pt idx="76" formatCode="0.00E+00">
                  <c:v>-0.0168272150143165</c:v>
                </c:pt>
                <c:pt idx="77" formatCode="0.00E+00">
                  <c:v>-0.014371400076093</c:v>
                </c:pt>
                <c:pt idx="78" formatCode="0.00E+00">
                  <c:v>-0.011766593613216</c:v>
                </c:pt>
                <c:pt idx="79" formatCode="0.00E+00">
                  <c:v>-0.00889350190514983</c:v>
                </c:pt>
                <c:pt idx="80" formatCode="0.00E+00">
                  <c:v>-0.00704478042448407</c:v>
                </c:pt>
                <c:pt idx="81" formatCode="0.00E+00">
                  <c:v>-0.00536987973175777</c:v>
                </c:pt>
                <c:pt idx="82" formatCode="0.00E+00">
                  <c:v>-0.00393178310833187</c:v>
                </c:pt>
                <c:pt idx="83" formatCode="0.00E+00">
                  <c:v>-0.00283335008456943</c:v>
                </c:pt>
                <c:pt idx="84" formatCode="0.00E+00">
                  <c:v>-0.00174875505762543</c:v>
                </c:pt>
                <c:pt idx="85" formatCode="0.00E+00">
                  <c:v>-0.000611356258976068</c:v>
                </c:pt>
                <c:pt idx="86" formatCode="0.00E+00">
                  <c:v>0.000377192382565018</c:v>
                </c:pt>
                <c:pt idx="87" formatCode="0.00E+00">
                  <c:v>0.00149073798697396</c:v>
                </c:pt>
                <c:pt idx="88" formatCode="0.00E+00">
                  <c:v>0.00240506521023468</c:v>
                </c:pt>
                <c:pt idx="89" formatCode="0.00E+00">
                  <c:v>0.00318980496293454</c:v>
                </c:pt>
                <c:pt idx="90" formatCode="0.00E+00">
                  <c:v>0.00411675167005848</c:v>
                </c:pt>
                <c:pt idx="91" formatCode="0.00E+00">
                  <c:v>0.00466157725708016</c:v>
                </c:pt>
                <c:pt idx="92" formatCode="0.00E+00">
                  <c:v>0.00511760700806827</c:v>
                </c:pt>
                <c:pt idx="93" formatCode="0.00E+00">
                  <c:v>0.00531579787099432</c:v>
                </c:pt>
                <c:pt idx="94" formatCode="0.00E+00">
                  <c:v>0.00550233686038863</c:v>
                </c:pt>
                <c:pt idx="95" formatCode="0.00E+00">
                  <c:v>0.00533934708845183</c:v>
                </c:pt>
                <c:pt idx="96" formatCode="0.00E+00">
                  <c:v>0.00518462967161711</c:v>
                </c:pt>
                <c:pt idx="97" formatCode="0.00E+00">
                  <c:v>0.00447025184142875</c:v>
                </c:pt>
                <c:pt idx="98" formatCode="0.00E+00">
                  <c:v>0.00393916807268746</c:v>
                </c:pt>
                <c:pt idx="99" formatCode="0.00E+00">
                  <c:v>0.00324678843856785</c:v>
                </c:pt>
                <c:pt idx="100" formatCode="0.00E+00">
                  <c:v>0.00253855448158807</c:v>
                </c:pt>
                <c:pt idx="101" formatCode="0.00E+00">
                  <c:v>0.00162049722402552</c:v>
                </c:pt>
                <c:pt idx="102" formatCode="0.00E+00">
                  <c:v>0.000765466107816755</c:v>
                </c:pt>
                <c:pt idx="103" formatCode="0.00E+00">
                  <c:v>0.000119739476238524</c:v>
                </c:pt>
                <c:pt idx="104" formatCode="0.00E+00">
                  <c:v>-0.000376468468682976</c:v>
                </c:pt>
                <c:pt idx="105" formatCode="0.00E+00">
                  <c:v>-0.000933587047059696</c:v>
                </c:pt>
                <c:pt idx="106" formatCode="0.00E+00">
                  <c:v>-0.00129270049398681</c:v>
                </c:pt>
                <c:pt idx="107" formatCode="0.00E+00">
                  <c:v>-0.00141234011231645</c:v>
                </c:pt>
                <c:pt idx="108" formatCode="0.00E+00">
                  <c:v>-0.0015774467396854</c:v>
                </c:pt>
                <c:pt idx="109" formatCode="0.00E+00">
                  <c:v>-0.00149171965147314</c:v>
                </c:pt>
                <c:pt idx="110" formatCode="0.00E+00">
                  <c:v>-0.00147585345299609</c:v>
                </c:pt>
                <c:pt idx="111" formatCode="0.00E+00">
                  <c:v>-0.00138020484709413</c:v>
                </c:pt>
                <c:pt idx="112" formatCode="0.00E+00">
                  <c:v>-0.00119145157391403</c:v>
                </c:pt>
                <c:pt idx="113" formatCode="0.00E+00">
                  <c:v>-0.000836004491693939</c:v>
                </c:pt>
                <c:pt idx="114" formatCode="0.00E+00">
                  <c:v>-0.000621239722630658</c:v>
                </c:pt>
                <c:pt idx="115" formatCode="0.00E+00">
                  <c:v>-0.000366878998443589</c:v>
                </c:pt>
                <c:pt idx="116" formatCode="0.00E+00">
                  <c:v>-0.000115993517109033</c:v>
                </c:pt>
                <c:pt idx="117" formatCode="0.00E+00">
                  <c:v>0.000333032310319814</c:v>
                </c:pt>
                <c:pt idx="118" formatCode="0.00E+00">
                  <c:v>0.000704524002977797</c:v>
                </c:pt>
                <c:pt idx="119" formatCode="0.00E+00">
                  <c:v>0.000793916327073773</c:v>
                </c:pt>
                <c:pt idx="120" formatCode="0.00E+00">
                  <c:v>0.00105015824329267</c:v>
                </c:pt>
                <c:pt idx="121" formatCode="0.00E+00">
                  <c:v>0.00127768031707282</c:v>
                </c:pt>
                <c:pt idx="122" formatCode="0.00E+00">
                  <c:v>0.00136137691801517</c:v>
                </c:pt>
                <c:pt idx="123" formatCode="0.00E+00">
                  <c:v>0.00125347006943057</c:v>
                </c:pt>
                <c:pt idx="124" formatCode="0.00E+00">
                  <c:v>0.00106632535841817</c:v>
                </c:pt>
                <c:pt idx="125" formatCode="0.00E+00">
                  <c:v>0.000960213534811156</c:v>
                </c:pt>
                <c:pt idx="126" formatCode="0.00E+00">
                  <c:v>0.00068902042820076</c:v>
                </c:pt>
                <c:pt idx="127" formatCode="0.00E+00">
                  <c:v>0.000402317152386321</c:v>
                </c:pt>
                <c:pt idx="128" formatCode="0.00E+00">
                  <c:v>-5.41358514631745E-5</c:v>
                </c:pt>
                <c:pt idx="129" formatCode="0.00E+00">
                  <c:v>-0.000362142950910382</c:v>
                </c:pt>
                <c:pt idx="130" formatCode="0.00E+00">
                  <c:v>-0.000625495191386921</c:v>
                </c:pt>
                <c:pt idx="131" formatCode="0.00E+00">
                  <c:v>-0.000930812919139364</c:v>
                </c:pt>
                <c:pt idx="132" formatCode="0.00E+00">
                  <c:v>-0.00114686656322795</c:v>
                </c:pt>
                <c:pt idx="133" formatCode="0.00E+00">
                  <c:v>-0.00142357195660668</c:v>
                </c:pt>
                <c:pt idx="134" formatCode="0.00E+00">
                  <c:v>-0.00143255879740605</c:v>
                </c:pt>
                <c:pt idx="135" formatCode="0.00E+00">
                  <c:v>-0.0014234630871176</c:v>
                </c:pt>
                <c:pt idx="136" formatCode="0.00E+00">
                  <c:v>-0.00134803211321261</c:v>
                </c:pt>
                <c:pt idx="137" formatCode="0.00E+00">
                  <c:v>-0.00141865424723732</c:v>
                </c:pt>
                <c:pt idx="138" formatCode="0.00E+00">
                  <c:v>-0.00115094866896004</c:v>
                </c:pt>
                <c:pt idx="139" formatCode="0.00E+00">
                  <c:v>-0.000909851028271326</c:v>
                </c:pt>
                <c:pt idx="140" formatCode="0.00E+00">
                  <c:v>-0.000691385859912109</c:v>
                </c:pt>
                <c:pt idx="141" formatCode="0.00E+00">
                  <c:v>-0.000556744483345509</c:v>
                </c:pt>
                <c:pt idx="142" formatCode="0.00E+00">
                  <c:v>-0.000231423007901687</c:v>
                </c:pt>
                <c:pt idx="143" formatCode="0.00E+00">
                  <c:v>-1.98048808895859E-5</c:v>
                </c:pt>
                <c:pt idx="144" formatCode="0.00E+00">
                  <c:v>0.000200991432260646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rdf_ch4!$M$1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rdf_ch4!$M$2:$M$147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3.2486386467877E-8</c:v>
                </c:pt>
                <c:pt idx="34" formatCode="0.00E+00">
                  <c:v>6.00103938122161E-6</c:v>
                </c:pt>
                <c:pt idx="35" formatCode="0.00E+00">
                  <c:v>0.000212531073654552</c:v>
                </c:pt>
                <c:pt idx="36" formatCode="0.00E+00">
                  <c:v>0.0024320213794369</c:v>
                </c:pt>
                <c:pt idx="37" formatCode="0.00E+00">
                  <c:v>0.012622460571882</c:v>
                </c:pt>
                <c:pt idx="38" formatCode="0.00E+00">
                  <c:v>0.0383645186752247</c:v>
                </c:pt>
                <c:pt idx="39" formatCode="0.00E+00">
                  <c:v>0.0615523727964687</c:v>
                </c:pt>
                <c:pt idx="40" formatCode="0.00E+00">
                  <c:v>0.0767604118787076</c:v>
                </c:pt>
                <c:pt idx="41" formatCode="0.00E+00">
                  <c:v>0.0795795473415706</c:v>
                </c:pt>
                <c:pt idx="42" formatCode="0.00E+00">
                  <c:v>0.0734267171513195</c:v>
                </c:pt>
                <c:pt idx="43" formatCode="0.00E+00">
                  <c:v>0.0627584284351114</c:v>
                </c:pt>
                <c:pt idx="44" formatCode="0.00E+00">
                  <c:v>0.0549490689486973</c:v>
                </c:pt>
                <c:pt idx="45" formatCode="0.00E+00">
                  <c:v>0.0432984097532699</c:v>
                </c:pt>
                <c:pt idx="46" formatCode="0.00E+00">
                  <c:v>0.0334186775535909</c:v>
                </c:pt>
                <c:pt idx="47" formatCode="0.00E+00">
                  <c:v>0.0267864841424279</c:v>
                </c:pt>
                <c:pt idx="48" formatCode="0.00E+00">
                  <c:v>0.0219041951064191</c:v>
                </c:pt>
                <c:pt idx="49" formatCode="0.00E+00">
                  <c:v>0.0167992194704393</c:v>
                </c:pt>
                <c:pt idx="50" formatCode="0.00E+00">
                  <c:v>0.0131003143190853</c:v>
                </c:pt>
                <c:pt idx="51" formatCode="0.00E+00">
                  <c:v>0.0102912585802646</c:v>
                </c:pt>
                <c:pt idx="52" formatCode="0.00E+00">
                  <c:v>0.00833104968575385</c:v>
                </c:pt>
                <c:pt idx="53" formatCode="0.00E+00">
                  <c:v>0.00662337911141646</c:v>
                </c:pt>
                <c:pt idx="54" formatCode="0.00E+00">
                  <c:v>0.00482664674547073</c:v>
                </c:pt>
                <c:pt idx="55" formatCode="0.00E+00">
                  <c:v>0.00365880897193486</c:v>
                </c:pt>
                <c:pt idx="56" formatCode="0.00E+00">
                  <c:v>0.0026364023501336</c:v>
                </c:pt>
                <c:pt idx="57" formatCode="0.00E+00">
                  <c:v>0.00197906539943724</c:v>
                </c:pt>
                <c:pt idx="58" formatCode="0.00E+00">
                  <c:v>0.00127043175043929</c:v>
                </c:pt>
                <c:pt idx="59" formatCode="0.00E+00">
                  <c:v>0.000771627448031167</c:v>
                </c:pt>
                <c:pt idx="60" formatCode="0.00E+00">
                  <c:v>0.000432675472993235</c:v>
                </c:pt>
                <c:pt idx="61" formatCode="0.00E+00">
                  <c:v>0.000196169611829744</c:v>
                </c:pt>
                <c:pt idx="62" formatCode="0.00E+00">
                  <c:v>0.000101432112269999</c:v>
                </c:pt>
                <c:pt idx="63" formatCode="0.00E+00">
                  <c:v>0.000103252267674233</c:v>
                </c:pt>
                <c:pt idx="64" formatCode="0.00E+00">
                  <c:v>0.000278268556620604</c:v>
                </c:pt>
                <c:pt idx="65" formatCode="0.00E+00">
                  <c:v>0.000645588213292033</c:v>
                </c:pt>
                <c:pt idx="66" formatCode="0.00E+00">
                  <c:v>0.00118709867867073</c:v>
                </c:pt>
                <c:pt idx="67" formatCode="0.00E+00">
                  <c:v>0.00195255837138751</c:v>
                </c:pt>
                <c:pt idx="68" formatCode="0.00E+00">
                  <c:v>0.00280514253075027</c:v>
                </c:pt>
                <c:pt idx="69" formatCode="0.00E+00">
                  <c:v>0.00394047376788219</c:v>
                </c:pt>
                <c:pt idx="70" formatCode="0.00E+00">
                  <c:v>0.00477397411348468</c:v>
                </c:pt>
                <c:pt idx="71" formatCode="0.00E+00">
                  <c:v>0.00486562744860319</c:v>
                </c:pt>
                <c:pt idx="72" formatCode="0.00E+00">
                  <c:v>0.00406260506041322</c:v>
                </c:pt>
                <c:pt idx="73" formatCode="0.00E+00">
                  <c:v>0.00252149510033573</c:v>
                </c:pt>
                <c:pt idx="74" formatCode="0.00E+00">
                  <c:v>-0.000525083850488741</c:v>
                </c:pt>
                <c:pt idx="75" formatCode="0.00E+00">
                  <c:v>-0.003199624399832</c:v>
                </c:pt>
                <c:pt idx="76" formatCode="0.00E+00">
                  <c:v>-0.00572545552139616</c:v>
                </c:pt>
                <c:pt idx="77" formatCode="0.00E+00">
                  <c:v>-0.0083147082161626</c:v>
                </c:pt>
                <c:pt idx="78" formatCode="0.00E+00">
                  <c:v>-0.0101273203852142</c:v>
                </c:pt>
                <c:pt idx="79" formatCode="0.00E+00">
                  <c:v>-0.0113830810473182</c:v>
                </c:pt>
                <c:pt idx="80" formatCode="0.00E+00">
                  <c:v>-0.0117720783350534</c:v>
                </c:pt>
                <c:pt idx="81" formatCode="0.00E+00">
                  <c:v>-0.0115894322625519</c:v>
                </c:pt>
                <c:pt idx="82" formatCode="0.00E+00">
                  <c:v>-0.0108140873061463</c:v>
                </c:pt>
                <c:pt idx="83" formatCode="0.00E+00">
                  <c:v>-0.00960005570959161</c:v>
                </c:pt>
                <c:pt idx="84" formatCode="0.00E+00">
                  <c:v>-0.0079615313623662</c:v>
                </c:pt>
                <c:pt idx="85" formatCode="0.00E+00">
                  <c:v>-0.00615870977399568</c:v>
                </c:pt>
                <c:pt idx="86" formatCode="0.00E+00">
                  <c:v>-0.00383975739593781</c:v>
                </c:pt>
                <c:pt idx="87" formatCode="0.00E+00">
                  <c:v>-0.00153633032824921</c:v>
                </c:pt>
                <c:pt idx="88" formatCode="0.00E+00">
                  <c:v>0.000540603384926907</c:v>
                </c:pt>
                <c:pt idx="89" formatCode="0.00E+00">
                  <c:v>0.00260892878058297</c:v>
                </c:pt>
                <c:pt idx="90" formatCode="0.00E+00">
                  <c:v>0.0047971876007161</c:v>
                </c:pt>
                <c:pt idx="91" formatCode="0.00E+00">
                  <c:v>0.00630068370925249</c:v>
                </c:pt>
                <c:pt idx="92" formatCode="0.00E+00">
                  <c:v>0.00752456443783251</c:v>
                </c:pt>
                <c:pt idx="93" formatCode="0.00E+00">
                  <c:v>0.0083516537189588</c:v>
                </c:pt>
                <c:pt idx="94" formatCode="0.00E+00">
                  <c:v>0.00887242934981737</c:v>
                </c:pt>
                <c:pt idx="95" formatCode="0.00E+00">
                  <c:v>0.00889664105375317</c:v>
                </c:pt>
                <c:pt idx="96" formatCode="0.00E+00">
                  <c:v>0.00861949341317435</c:v>
                </c:pt>
                <c:pt idx="97" formatCode="0.00E+00">
                  <c:v>0.0077725568414168</c:v>
                </c:pt>
                <c:pt idx="98" formatCode="0.00E+00">
                  <c:v>0.00688686654157235</c:v>
                </c:pt>
                <c:pt idx="99" formatCode="0.00E+00">
                  <c:v>0.00574278554158621</c:v>
                </c:pt>
                <c:pt idx="100" formatCode="0.00E+00">
                  <c:v>0.00451204353133469</c:v>
                </c:pt>
                <c:pt idx="101" formatCode="0.00E+00">
                  <c:v>0.00317876047305382</c:v>
                </c:pt>
                <c:pt idx="102" formatCode="0.00E+00">
                  <c:v>0.00169650265069235</c:v>
                </c:pt>
                <c:pt idx="103" formatCode="0.00E+00">
                  <c:v>0.000441290068340999</c:v>
                </c:pt>
                <c:pt idx="104" formatCode="0.00E+00">
                  <c:v>-0.000680089868901827</c:v>
                </c:pt>
                <c:pt idx="105" formatCode="0.00E+00">
                  <c:v>-0.00174405710631007</c:v>
                </c:pt>
                <c:pt idx="106" formatCode="0.00E+00">
                  <c:v>-0.00269021542157548</c:v>
                </c:pt>
                <c:pt idx="107" formatCode="0.00E+00">
                  <c:v>-0.00344157764807685</c:v>
                </c:pt>
                <c:pt idx="108" formatCode="0.00E+00">
                  <c:v>-0.00394646025162444</c:v>
                </c:pt>
                <c:pt idx="109" formatCode="0.00E+00">
                  <c:v>-0.00427596401444336</c:v>
                </c:pt>
                <c:pt idx="110" formatCode="0.00E+00">
                  <c:v>-0.0044919923779493</c:v>
                </c:pt>
                <c:pt idx="111" formatCode="0.00E+00">
                  <c:v>-0.00445397573208526</c:v>
                </c:pt>
                <c:pt idx="112" formatCode="0.00E+00">
                  <c:v>-0.00434017841081654</c:v>
                </c:pt>
                <c:pt idx="113" formatCode="0.00E+00">
                  <c:v>-0.00396289739033547</c:v>
                </c:pt>
                <c:pt idx="114" formatCode="0.00E+00">
                  <c:v>-0.00347799578872826</c:v>
                </c:pt>
                <c:pt idx="115" formatCode="0.00E+00">
                  <c:v>-0.00297678506463957</c:v>
                </c:pt>
                <c:pt idx="116" formatCode="0.00E+00">
                  <c:v>-0.00242297648703592</c:v>
                </c:pt>
                <c:pt idx="117" formatCode="0.00E+00">
                  <c:v>-0.00173909681913407</c:v>
                </c:pt>
                <c:pt idx="118" formatCode="0.00E+00">
                  <c:v>-0.00104236991774861</c:v>
                </c:pt>
                <c:pt idx="119" formatCode="0.00E+00">
                  <c:v>-0.000449921587981458</c:v>
                </c:pt>
                <c:pt idx="120" formatCode="0.00E+00">
                  <c:v>8.18982889247446E-5</c:v>
                </c:pt>
                <c:pt idx="121" formatCode="0.00E+00">
                  <c:v>0.000565214593616287</c:v>
                </c:pt>
                <c:pt idx="122" formatCode="0.00E+00">
                  <c:v>0.000980102551929141</c:v>
                </c:pt>
                <c:pt idx="123" formatCode="0.00E+00">
                  <c:v>0.0012062315196736</c:v>
                </c:pt>
                <c:pt idx="124" formatCode="0.00E+00">
                  <c:v>0.00137692085942645</c:v>
                </c:pt>
                <c:pt idx="125" formatCode="0.00E+00">
                  <c:v>0.00146272189042291</c:v>
                </c:pt>
                <c:pt idx="126" formatCode="0.00E+00">
                  <c:v>0.00148733051577828</c:v>
                </c:pt>
                <c:pt idx="127" formatCode="0.00E+00">
                  <c:v>0.00139670438480646</c:v>
                </c:pt>
                <c:pt idx="128" formatCode="0.00E+00">
                  <c:v>0.00125000986695549</c:v>
                </c:pt>
                <c:pt idx="129" formatCode="0.00E+00">
                  <c:v>0.00109604973423638</c:v>
                </c:pt>
                <c:pt idx="130" formatCode="0.00E+00">
                  <c:v>0.000930642638555621</c:v>
                </c:pt>
                <c:pt idx="131" formatCode="0.00E+00">
                  <c:v>0.000746050623594887</c:v>
                </c:pt>
                <c:pt idx="132" formatCode="0.00E+00">
                  <c:v>0.00054326106057679</c:v>
                </c:pt>
                <c:pt idx="133" formatCode="0.00E+00">
                  <c:v>0.00035355806264577</c:v>
                </c:pt>
                <c:pt idx="134" formatCode="0.00E+00">
                  <c:v>0.000256094116158774</c:v>
                </c:pt>
                <c:pt idx="135" formatCode="0.00E+00">
                  <c:v>9.1366140228874E-5</c:v>
                </c:pt>
                <c:pt idx="136" formatCode="0.00E+00">
                  <c:v>-6.64950771659577E-6</c:v>
                </c:pt>
                <c:pt idx="137" formatCode="0.00E+00">
                  <c:v>-0.000133996637908467</c:v>
                </c:pt>
                <c:pt idx="138" formatCode="0.00E+00">
                  <c:v>-0.000159916724610563</c:v>
                </c:pt>
                <c:pt idx="139" formatCode="0.00E+00">
                  <c:v>-0.000212767894886584</c:v>
                </c:pt>
                <c:pt idx="140" formatCode="0.00E+00">
                  <c:v>-0.000245748005043589</c:v>
                </c:pt>
                <c:pt idx="141" formatCode="0.00E+00">
                  <c:v>-0.000296609644051032</c:v>
                </c:pt>
                <c:pt idx="142" formatCode="0.00E+00">
                  <c:v>-0.000320455700926095</c:v>
                </c:pt>
                <c:pt idx="143" formatCode="0.00E+00">
                  <c:v>-0.000325728188851474</c:v>
                </c:pt>
                <c:pt idx="144" formatCode="0.00E+00">
                  <c:v>-0.000396888553310552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rdf_ch4!$N$1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rdf_ch4!$N$2:$N$147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6.15673380547981E-8</c:v>
                </c:pt>
                <c:pt idx="34" formatCode="0.00E+00">
                  <c:v>1.06578725882076E-5</c:v>
                </c:pt>
                <c:pt idx="35" formatCode="0.00E+00">
                  <c:v>0.000355193433131881</c:v>
                </c:pt>
                <c:pt idx="36" formatCode="0.00E+00">
                  <c:v>0.00367888041420227</c:v>
                </c:pt>
                <c:pt idx="37" formatCode="0.00E+00">
                  <c:v>0.0171910047518478</c:v>
                </c:pt>
                <c:pt idx="38" formatCode="0.00E+00">
                  <c:v>0.0446891600512745</c:v>
                </c:pt>
                <c:pt idx="39" formatCode="0.00E+00">
                  <c:v>0.0612552745740183</c:v>
                </c:pt>
                <c:pt idx="40" formatCode="0.00E+00">
                  <c:v>0.0619312052106637</c:v>
                </c:pt>
                <c:pt idx="41" formatCode="0.00E+00">
                  <c:v>0.0496298257085678</c:v>
                </c:pt>
                <c:pt idx="42" formatCode="0.00E+00">
                  <c:v>0.0296334172694026</c:v>
                </c:pt>
                <c:pt idx="43" formatCode="0.00E+00">
                  <c:v>0.0129871904291354</c:v>
                </c:pt>
                <c:pt idx="44" formatCode="0.00E+00">
                  <c:v>0.00465683052166383</c:v>
                </c:pt>
                <c:pt idx="45" formatCode="0.00E+00">
                  <c:v>-0.00349856395928474</c:v>
                </c:pt>
                <c:pt idx="46" formatCode="0.00E+00">
                  <c:v>-0.00740208263622084</c:v>
                </c:pt>
                <c:pt idx="47" formatCode="0.00E+00">
                  <c:v>-0.00775307433770697</c:v>
                </c:pt>
                <c:pt idx="48" formatCode="0.00E+00">
                  <c:v>-0.00703467176825069</c:v>
                </c:pt>
                <c:pt idx="49" formatCode="0.00E+00">
                  <c:v>-0.00468122331626432</c:v>
                </c:pt>
                <c:pt idx="50" formatCode="0.00E+00">
                  <c:v>-0.002218274929146</c:v>
                </c:pt>
                <c:pt idx="51" formatCode="0.00E+00">
                  <c:v>0.000704707262716069</c:v>
                </c:pt>
                <c:pt idx="52" formatCode="0.00E+00">
                  <c:v>0.00284166303705741</c:v>
                </c:pt>
                <c:pt idx="53" formatCode="0.00E+00">
                  <c:v>0.00589106891784889</c:v>
                </c:pt>
                <c:pt idx="54" formatCode="0.00E+00">
                  <c:v>0.00910564417518012</c:v>
                </c:pt>
                <c:pt idx="55" formatCode="0.00E+00">
                  <c:v>0.0115664310390213</c:v>
                </c:pt>
                <c:pt idx="56" formatCode="0.00E+00">
                  <c:v>0.0140531834116031</c:v>
                </c:pt>
                <c:pt idx="57" formatCode="0.00E+00">
                  <c:v>0.0159197674892074</c:v>
                </c:pt>
                <c:pt idx="58" formatCode="0.00E+00">
                  <c:v>0.0179831966208255</c:v>
                </c:pt>
                <c:pt idx="59" formatCode="0.00E+00">
                  <c:v>0.0195475879837148</c:v>
                </c:pt>
                <c:pt idx="60" formatCode="0.00E+00">
                  <c:v>0.0207874235599905</c:v>
                </c:pt>
                <c:pt idx="61" formatCode="0.00E+00">
                  <c:v>0.0219862206128461</c:v>
                </c:pt>
                <c:pt idx="62" formatCode="0.00E+00">
                  <c:v>0.0226755138513312</c:v>
                </c:pt>
                <c:pt idx="63" formatCode="0.00E+00">
                  <c:v>0.02289650088354</c:v>
                </c:pt>
                <c:pt idx="64" formatCode="0.00E+00">
                  <c:v>0.0227085844108758</c:v>
                </c:pt>
                <c:pt idx="65" formatCode="0.00E+00">
                  <c:v>0.0219902509608159</c:v>
                </c:pt>
                <c:pt idx="66" formatCode="0.00E+00">
                  <c:v>0.0203912771004789</c:v>
                </c:pt>
                <c:pt idx="67" formatCode="0.00E+00">
                  <c:v>0.018133505555087</c:v>
                </c:pt>
                <c:pt idx="68" formatCode="0.00E+00">
                  <c:v>0.0154179756221217</c:v>
                </c:pt>
                <c:pt idx="69" formatCode="0.00E+00">
                  <c:v>0.0105115411627427</c:v>
                </c:pt>
                <c:pt idx="70" formatCode="0.00E+00">
                  <c:v>0.00470577253246894</c:v>
                </c:pt>
                <c:pt idx="71" formatCode="0.00E+00">
                  <c:v>-0.00178197333995104</c:v>
                </c:pt>
                <c:pt idx="72" formatCode="0.00E+00">
                  <c:v>-0.00789412161622394</c:v>
                </c:pt>
                <c:pt idx="73" formatCode="0.00E+00">
                  <c:v>-0.0124617859602116</c:v>
                </c:pt>
                <c:pt idx="74" formatCode="0.00E+00">
                  <c:v>-0.0178349114983003</c:v>
                </c:pt>
                <c:pt idx="75" formatCode="0.00E+00">
                  <c:v>-0.0202328674587117</c:v>
                </c:pt>
                <c:pt idx="76" formatCode="0.00E+00">
                  <c:v>-0.0213908089603526</c:v>
                </c:pt>
                <c:pt idx="77" formatCode="0.00E+00">
                  <c:v>-0.0214413555144807</c:v>
                </c:pt>
                <c:pt idx="78" formatCode="0.00E+00">
                  <c:v>-0.0205398966433221</c:v>
                </c:pt>
                <c:pt idx="79" formatCode="0.00E+00">
                  <c:v>-0.0185921666321412</c:v>
                </c:pt>
                <c:pt idx="80" formatCode="0.00E+00">
                  <c:v>-0.0166285654824928</c:v>
                </c:pt>
                <c:pt idx="81" formatCode="0.00E+00">
                  <c:v>-0.0141283546259522</c:v>
                </c:pt>
                <c:pt idx="82" formatCode="0.00E+00">
                  <c:v>-0.0113629305186101</c:v>
                </c:pt>
                <c:pt idx="83" formatCode="0.00E+00">
                  <c:v>-0.00859146862010416</c:v>
                </c:pt>
                <c:pt idx="84" formatCode="0.00E+00">
                  <c:v>-0.00570143268566177</c:v>
                </c:pt>
                <c:pt idx="85" formatCode="0.00E+00">
                  <c:v>-0.00292348137703335</c:v>
                </c:pt>
                <c:pt idx="86" formatCode="0.00E+00">
                  <c:v>5.15015068486922E-5</c:v>
                </c:pt>
                <c:pt idx="87" formatCode="0.00E+00">
                  <c:v>0.0027318264773177</c:v>
                </c:pt>
                <c:pt idx="88" formatCode="0.00E+00">
                  <c:v>0.00492769845469387</c:v>
                </c:pt>
                <c:pt idx="89" formatCode="0.00E+00">
                  <c:v>0.00690451685021089</c:v>
                </c:pt>
                <c:pt idx="90" formatCode="0.00E+00">
                  <c:v>0.0088451054244792</c:v>
                </c:pt>
                <c:pt idx="91" formatCode="0.00E+00">
                  <c:v>0.00999110874277112</c:v>
                </c:pt>
                <c:pt idx="92" formatCode="0.00E+00">
                  <c:v>0.0107465438252589</c:v>
                </c:pt>
                <c:pt idx="93" formatCode="0.00E+00">
                  <c:v>0.0109821626281192</c:v>
                </c:pt>
                <c:pt idx="94" formatCode="0.00E+00">
                  <c:v>0.0108533098696761</c:v>
                </c:pt>
                <c:pt idx="95" formatCode="0.00E+00">
                  <c:v>0.0102116215290419</c:v>
                </c:pt>
                <c:pt idx="96" formatCode="0.00E+00">
                  <c:v>0.00940964484562684</c:v>
                </c:pt>
                <c:pt idx="97" formatCode="0.00E+00">
                  <c:v>0.0078128340693258</c:v>
                </c:pt>
                <c:pt idx="98" formatCode="0.00E+00">
                  <c:v>0.00649330935561127</c:v>
                </c:pt>
                <c:pt idx="99" formatCode="0.00E+00">
                  <c:v>0.00496562909048625</c:v>
                </c:pt>
                <c:pt idx="100" formatCode="0.00E+00">
                  <c:v>0.00339469330924182</c:v>
                </c:pt>
                <c:pt idx="101" formatCode="0.00E+00">
                  <c:v>0.00183386838538043</c:v>
                </c:pt>
                <c:pt idx="102" formatCode="0.00E+00">
                  <c:v>0.000246271468187935</c:v>
                </c:pt>
                <c:pt idx="103" formatCode="0.00E+00">
                  <c:v>-0.000996221663817073</c:v>
                </c:pt>
                <c:pt idx="104" formatCode="0.00E+00">
                  <c:v>-0.00197130401921503</c:v>
                </c:pt>
                <c:pt idx="105" formatCode="0.00E+00">
                  <c:v>-0.00285584376694494</c:v>
                </c:pt>
                <c:pt idx="106" formatCode="0.00E+00">
                  <c:v>-0.00353258301787114</c:v>
                </c:pt>
                <c:pt idx="107" formatCode="0.00E+00">
                  <c:v>-0.00392050562507769</c:v>
                </c:pt>
                <c:pt idx="108" formatCode="0.00E+00">
                  <c:v>-0.00413912659677254</c:v>
                </c:pt>
                <c:pt idx="109" formatCode="0.00E+00">
                  <c:v>-0.00410581751437667</c:v>
                </c:pt>
                <c:pt idx="110" formatCode="0.00E+00">
                  <c:v>-0.0040082888357064</c:v>
                </c:pt>
                <c:pt idx="111" formatCode="0.00E+00">
                  <c:v>-0.00373224376821959</c:v>
                </c:pt>
                <c:pt idx="112" formatCode="0.00E+00">
                  <c:v>-0.00340589027547624</c:v>
                </c:pt>
                <c:pt idx="113" formatCode="0.00E+00">
                  <c:v>-0.00278318899054869</c:v>
                </c:pt>
                <c:pt idx="114" formatCode="0.00E+00">
                  <c:v>-0.00222288003672045</c:v>
                </c:pt>
                <c:pt idx="115" formatCode="0.00E+00">
                  <c:v>-0.00170883894815677</c:v>
                </c:pt>
                <c:pt idx="116" formatCode="0.00E+00">
                  <c:v>-0.00115974030562683</c:v>
                </c:pt>
                <c:pt idx="117" formatCode="0.00E+00">
                  <c:v>-0.000461130895446847</c:v>
                </c:pt>
                <c:pt idx="118" formatCode="0.00E+00">
                  <c:v>0.000176312758292254</c:v>
                </c:pt>
                <c:pt idx="119" formatCode="0.00E+00">
                  <c:v>0.000557848433230866</c:v>
                </c:pt>
                <c:pt idx="120" formatCode="0.00E+00">
                  <c:v>0.000970663739622549</c:v>
                </c:pt>
                <c:pt idx="121" formatCode="0.00E+00">
                  <c:v>0.00138867152025622</c:v>
                </c:pt>
                <c:pt idx="122" formatCode="0.00E+00">
                  <c:v>0.00162932170858783</c:v>
                </c:pt>
                <c:pt idx="123" formatCode="0.00E+00">
                  <c:v>0.00170584897358441</c:v>
                </c:pt>
                <c:pt idx="124" formatCode="0.00E+00">
                  <c:v>0.00171615410029656</c:v>
                </c:pt>
                <c:pt idx="125" formatCode="0.00E+00">
                  <c:v>0.00169103959225169</c:v>
                </c:pt>
                <c:pt idx="126" formatCode="0.00E+00">
                  <c:v>0.00162778640623838</c:v>
                </c:pt>
                <c:pt idx="127" formatCode="0.00E+00">
                  <c:v>0.00144484205381498</c:v>
                </c:pt>
                <c:pt idx="128" formatCode="0.00E+00">
                  <c:v>0.00116768018873498</c:v>
                </c:pt>
                <c:pt idx="129" formatCode="0.00E+00">
                  <c:v>0.000960625554896742</c:v>
                </c:pt>
                <c:pt idx="130" formatCode="0.00E+00">
                  <c:v>0.000808949422634294</c:v>
                </c:pt>
                <c:pt idx="131" formatCode="0.00E+00">
                  <c:v>0.000612896407275744</c:v>
                </c:pt>
                <c:pt idx="132" formatCode="0.00E+00">
                  <c:v>0.00041697079970412</c:v>
                </c:pt>
                <c:pt idx="133" formatCode="0.00E+00">
                  <c:v>0.000169200007210567</c:v>
                </c:pt>
                <c:pt idx="134" formatCode="0.00E+00">
                  <c:v>0.000180815830683159</c:v>
                </c:pt>
                <c:pt idx="135" formatCode="0.00E+00">
                  <c:v>0.000120416919907044</c:v>
                </c:pt>
                <c:pt idx="136" formatCode="0.00E+00">
                  <c:v>8.32761786054608E-5</c:v>
                </c:pt>
                <c:pt idx="137" formatCode="0.00E+00">
                  <c:v>-7.76868516160615E-5</c:v>
                </c:pt>
                <c:pt idx="138" formatCode="0.00E+00">
                  <c:v>3.34423759459953E-5</c:v>
                </c:pt>
                <c:pt idx="139" formatCode="0.00E+00">
                  <c:v>9.0577706783592E-5</c:v>
                </c:pt>
                <c:pt idx="140" formatCode="0.00E+00">
                  <c:v>0.000126484018565216</c:v>
                </c:pt>
                <c:pt idx="141" formatCode="0.00E+00">
                  <c:v>4.80654597878005E-5</c:v>
                </c:pt>
                <c:pt idx="142" formatCode="0.00E+00">
                  <c:v>0.00014221418179317</c:v>
                </c:pt>
                <c:pt idx="143" formatCode="0.00E+00">
                  <c:v>0.000154559106065989</c:v>
                </c:pt>
                <c:pt idx="144" formatCode="0.00E+00">
                  <c:v>0.000112006379379872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rdf_ch4!$O$1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rdf_ch4!$O$2:$O$147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8.61829662171648E-8</c:v>
                </c:pt>
                <c:pt idx="34" formatCode="0.00E+00">
                  <c:v>1.43764248799423E-5</c:v>
                </c:pt>
                <c:pt idx="35" formatCode="0.00E+00">
                  <c:v>0.000466993970261925</c:v>
                </c:pt>
                <c:pt idx="36" formatCode="0.00E+00">
                  <c:v>0.00478659760372756</c:v>
                </c:pt>
                <c:pt idx="37" formatCode="0.00E+00">
                  <c:v>0.0218519442095941</c:v>
                </c:pt>
                <c:pt idx="38" formatCode="0.00E+00">
                  <c:v>0.0546844840001846</c:v>
                </c:pt>
                <c:pt idx="39" formatCode="0.00E+00">
                  <c:v>0.0716937162054782</c:v>
                </c:pt>
                <c:pt idx="40" formatCode="0.00E+00">
                  <c:v>0.0675540432040603</c:v>
                </c:pt>
                <c:pt idx="41" formatCode="0.00E+00">
                  <c:v>0.0481526368945907</c:v>
                </c:pt>
                <c:pt idx="42" formatCode="0.00E+00">
                  <c:v>0.0207705528273171</c:v>
                </c:pt>
                <c:pt idx="43" formatCode="0.00E+00">
                  <c:v>-0.00118905931966793</c:v>
                </c:pt>
                <c:pt idx="44" formatCode="0.00E+00">
                  <c:v>-0.00879416687013335</c:v>
                </c:pt>
                <c:pt idx="45" formatCode="0.00E+00">
                  <c:v>-0.0111014598861043</c:v>
                </c:pt>
                <c:pt idx="46" formatCode="0.00E+00">
                  <c:v>-0.0123452275744779</c:v>
                </c:pt>
                <c:pt idx="47" formatCode="0.00E+00">
                  <c:v>-0.00712506391323395</c:v>
                </c:pt>
                <c:pt idx="48" formatCode="0.00E+00">
                  <c:v>-0.00480918635436296</c:v>
                </c:pt>
                <c:pt idx="49" formatCode="0.00E+00">
                  <c:v>0.00237761432340254</c:v>
                </c:pt>
                <c:pt idx="50" formatCode="0.00E+00">
                  <c:v>0.00773633164015474</c:v>
                </c:pt>
                <c:pt idx="51" formatCode="0.00E+00">
                  <c:v>0.0114759282218005</c:v>
                </c:pt>
                <c:pt idx="52" formatCode="0.00E+00">
                  <c:v>0.0139115601553467</c:v>
                </c:pt>
                <c:pt idx="53" formatCode="0.00E+00">
                  <c:v>0.0177517481360603</c:v>
                </c:pt>
                <c:pt idx="54" formatCode="0.00E+00">
                  <c:v>0.0206443793454461</c:v>
                </c:pt>
                <c:pt idx="55" formatCode="0.00E+00">
                  <c:v>0.021302991114605</c:v>
                </c:pt>
                <c:pt idx="56" formatCode="0.00E+00">
                  <c:v>0.0224913881063909</c:v>
                </c:pt>
                <c:pt idx="57" formatCode="0.00E+00">
                  <c:v>0.0226022543684623</c:v>
                </c:pt>
                <c:pt idx="58" formatCode="0.00E+00">
                  <c:v>0.0219960346411507</c:v>
                </c:pt>
                <c:pt idx="59" formatCode="0.00E+00">
                  <c:v>0.0213213387583406</c:v>
                </c:pt>
                <c:pt idx="60" formatCode="0.00E+00">
                  <c:v>0.0189197970793681</c:v>
                </c:pt>
                <c:pt idx="61" formatCode="0.00E+00">
                  <c:v>0.0177092535041249</c:v>
                </c:pt>
                <c:pt idx="62" formatCode="0.00E+00">
                  <c:v>0.0150898298089281</c:v>
                </c:pt>
                <c:pt idx="63" formatCode="0.00E+00">
                  <c:v>0.0110684004619858</c:v>
                </c:pt>
                <c:pt idx="64" formatCode="0.00E+00">
                  <c:v>0.00786338964543036</c:v>
                </c:pt>
                <c:pt idx="65" formatCode="0.00E+00">
                  <c:v>0.00486653928654469</c:v>
                </c:pt>
                <c:pt idx="66" formatCode="0.00E+00">
                  <c:v>0.000553104815600897</c:v>
                </c:pt>
                <c:pt idx="67" formatCode="0.00E+00">
                  <c:v>-0.00342436052033326</c:v>
                </c:pt>
                <c:pt idx="68" formatCode="0.00E+00">
                  <c:v>-0.00548239812597224</c:v>
                </c:pt>
                <c:pt idx="69" formatCode="0.00E+00">
                  <c:v>-0.00884888957126795</c:v>
                </c:pt>
                <c:pt idx="70" formatCode="0.00E+00">
                  <c:v>-0.0103165026168166</c:v>
                </c:pt>
                <c:pt idx="71" formatCode="0.00E+00">
                  <c:v>-0.0124403086686199</c:v>
                </c:pt>
                <c:pt idx="72" formatCode="0.00E+00">
                  <c:v>-0.0141850591559309</c:v>
                </c:pt>
                <c:pt idx="73" formatCode="0.00E+00">
                  <c:v>-0.0117571226131754</c:v>
                </c:pt>
                <c:pt idx="74" formatCode="0.00E+00">
                  <c:v>-0.0129546492655542</c:v>
                </c:pt>
                <c:pt idx="75" formatCode="0.00E+00">
                  <c:v>-0.0116011230939188</c:v>
                </c:pt>
                <c:pt idx="76" formatCode="0.00E+00">
                  <c:v>-0.0117847386436409</c:v>
                </c:pt>
                <c:pt idx="77" formatCode="0.00E+00">
                  <c:v>-0.00917836053363132</c:v>
                </c:pt>
                <c:pt idx="78" formatCode="0.00E+00">
                  <c:v>-0.00902826734138184</c:v>
                </c:pt>
                <c:pt idx="79" formatCode="0.00E+00">
                  <c:v>-0.0080340856705037</c:v>
                </c:pt>
                <c:pt idx="80" formatCode="0.00E+00">
                  <c:v>-0.00785607877504558</c:v>
                </c:pt>
                <c:pt idx="81" formatCode="0.00E+00">
                  <c:v>-0.00637638866516119</c:v>
                </c:pt>
                <c:pt idx="82" formatCode="0.00E+00">
                  <c:v>-0.0056128760021944</c:v>
                </c:pt>
                <c:pt idx="83" formatCode="0.00E+00">
                  <c:v>-0.00534264696952357</c:v>
                </c:pt>
                <c:pt idx="84" formatCode="0.00E+00">
                  <c:v>-0.00407331137583674</c:v>
                </c:pt>
                <c:pt idx="85" formatCode="0.00E+00">
                  <c:v>-0.00280959590180987</c:v>
                </c:pt>
                <c:pt idx="86" formatCode="0.00E+00">
                  <c:v>-0.00165126446604403</c:v>
                </c:pt>
                <c:pt idx="87" formatCode="0.00E+00">
                  <c:v>-0.000233753654253302</c:v>
                </c:pt>
                <c:pt idx="88" formatCode="0.00E+00">
                  <c:v>0.00106181070362714</c:v>
                </c:pt>
                <c:pt idx="89" formatCode="0.00E+00">
                  <c:v>0.00246566586555722</c:v>
                </c:pt>
                <c:pt idx="90" formatCode="0.00E+00">
                  <c:v>0.00387695615220152</c:v>
                </c:pt>
                <c:pt idx="91" formatCode="0.00E+00">
                  <c:v>0.00507125715723983</c:v>
                </c:pt>
                <c:pt idx="92" formatCode="0.00E+00">
                  <c:v>0.00588693893435271</c:v>
                </c:pt>
                <c:pt idx="93" formatCode="0.00E+00">
                  <c:v>0.00675317153821642</c:v>
                </c:pt>
                <c:pt idx="94" formatCode="0.00E+00">
                  <c:v>0.00733345514224847</c:v>
                </c:pt>
                <c:pt idx="95" formatCode="0.00E+00">
                  <c:v>0.00754870737286659</c:v>
                </c:pt>
                <c:pt idx="96" formatCode="0.00E+00">
                  <c:v>0.0076785421614801</c:v>
                </c:pt>
                <c:pt idx="97" formatCode="0.00E+00">
                  <c:v>0.00722765013346399</c:v>
                </c:pt>
                <c:pt idx="98" formatCode="0.00E+00">
                  <c:v>0.0068146931585861</c:v>
                </c:pt>
                <c:pt idx="99" formatCode="0.00E+00">
                  <c:v>0.00605615321235015</c:v>
                </c:pt>
                <c:pt idx="100" formatCode="0.00E+00">
                  <c:v>0.00507931791875507</c:v>
                </c:pt>
                <c:pt idx="101" formatCode="0.00E+00">
                  <c:v>0.00400658283117662</c:v>
                </c:pt>
                <c:pt idx="102" formatCode="0.00E+00">
                  <c:v>0.00264261843330474</c:v>
                </c:pt>
                <c:pt idx="103" formatCode="0.00E+00">
                  <c:v>0.00125270458541782</c:v>
                </c:pt>
                <c:pt idx="104" formatCode="0.00E+00">
                  <c:v>0.000135176816492007</c:v>
                </c:pt>
                <c:pt idx="105" formatCode="0.00E+00">
                  <c:v>-0.000849568533031182</c:v>
                </c:pt>
                <c:pt idx="106" formatCode="0.00E+00">
                  <c:v>-0.0019580193639436</c:v>
                </c:pt>
                <c:pt idx="107" formatCode="0.00E+00">
                  <c:v>-0.00262793322618292</c:v>
                </c:pt>
                <c:pt idx="108" formatCode="0.00E+00">
                  <c:v>-0.00323308711428432</c:v>
                </c:pt>
                <c:pt idx="109" formatCode="0.00E+00">
                  <c:v>-0.00334615730064449</c:v>
                </c:pt>
                <c:pt idx="110" formatCode="0.00E+00">
                  <c:v>-0.00362579778571893</c:v>
                </c:pt>
                <c:pt idx="111" formatCode="0.00E+00">
                  <c:v>-0.0037240376286026</c:v>
                </c:pt>
                <c:pt idx="112" formatCode="0.00E+00">
                  <c:v>-0.00363762414371036</c:v>
                </c:pt>
                <c:pt idx="113" formatCode="0.00E+00">
                  <c:v>-0.0032347537871616</c:v>
                </c:pt>
                <c:pt idx="114" formatCode="0.00E+00">
                  <c:v>-0.0030091959179829</c:v>
                </c:pt>
                <c:pt idx="115" formatCode="0.00E+00">
                  <c:v>-0.00263864916589402</c:v>
                </c:pt>
                <c:pt idx="116" formatCode="0.00E+00">
                  <c:v>-0.00223007345728056</c:v>
                </c:pt>
                <c:pt idx="117" formatCode="0.00E+00">
                  <c:v>-0.00160298766240655</c:v>
                </c:pt>
                <c:pt idx="118" formatCode="0.00E+00">
                  <c:v>-0.000989988613553013</c:v>
                </c:pt>
                <c:pt idx="119" formatCode="0.00E+00">
                  <c:v>-0.00058111273227156</c:v>
                </c:pt>
                <c:pt idx="120" formatCode="0.00E+00">
                  <c:v>-9.7589837640994E-5</c:v>
                </c:pt>
                <c:pt idx="121" formatCode="0.00E+00">
                  <c:v>0.00042531459966174</c:v>
                </c:pt>
                <c:pt idx="122" formatCode="0.00E+00">
                  <c:v>0.000805786763063401</c:v>
                </c:pt>
                <c:pt idx="123" formatCode="0.00E+00">
                  <c:v>0.000990424698939117</c:v>
                </c:pt>
                <c:pt idx="124" formatCode="0.00E+00">
                  <c:v>0.00107794073371522</c:v>
                </c:pt>
                <c:pt idx="125" formatCode="0.00E+00">
                  <c:v>0.00121566106779851</c:v>
                </c:pt>
                <c:pt idx="126" formatCode="0.00E+00">
                  <c:v>0.00121672472050488</c:v>
                </c:pt>
                <c:pt idx="127" formatCode="0.00E+00">
                  <c:v>0.00112085936632286</c:v>
                </c:pt>
                <c:pt idx="128" formatCode="0.00E+00">
                  <c:v>0.000887184913753801</c:v>
                </c:pt>
                <c:pt idx="129" formatCode="0.00E+00">
                  <c:v>0.00071927623330809</c:v>
                </c:pt>
                <c:pt idx="130" formatCode="0.00E+00">
                  <c:v>0.000585280767019505</c:v>
                </c:pt>
                <c:pt idx="131" formatCode="0.00E+00">
                  <c:v>0.000384502813222023</c:v>
                </c:pt>
                <c:pt idx="132" formatCode="0.00E+00">
                  <c:v>0.000185120248186944</c:v>
                </c:pt>
                <c:pt idx="133" formatCode="0.00E+00">
                  <c:v>-3.5411293844073E-5</c:v>
                </c:pt>
                <c:pt idx="134" formatCode="0.00E+00">
                  <c:v>-6.47873884516538E-5</c:v>
                </c:pt>
                <c:pt idx="135" formatCode="0.00E+00">
                  <c:v>-0.000115803025062269</c:v>
                </c:pt>
                <c:pt idx="136" formatCode="0.00E+00">
                  <c:v>-0.000163423023903038</c:v>
                </c:pt>
                <c:pt idx="137" formatCode="0.00E+00">
                  <c:v>-0.000292611676970585</c:v>
                </c:pt>
                <c:pt idx="138" formatCode="0.00E+00">
                  <c:v>-0.000172090400250054</c:v>
                </c:pt>
                <c:pt idx="139" formatCode="0.00E+00">
                  <c:v>-0.000105917438358432</c:v>
                </c:pt>
                <c:pt idx="140" formatCode="0.00E+00">
                  <c:v>-4.05569112820231E-5</c:v>
                </c:pt>
                <c:pt idx="141" formatCode="0.00E+00">
                  <c:v>-4.06773465638116E-5</c:v>
                </c:pt>
                <c:pt idx="142" formatCode="0.00E+00">
                  <c:v>7.80474346968321E-5</c:v>
                </c:pt>
                <c:pt idx="143" formatCode="0.00E+00">
                  <c:v>0.000153888322251729</c:v>
                </c:pt>
                <c:pt idx="144" formatCode="0.00E+00">
                  <c:v>0.000207723487145024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rdf_ch4!$P$1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rdf_ch4!$P$2:$P$147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1.14970880360724E-7</c:v>
                </c:pt>
                <c:pt idx="34" formatCode="0.00E+00">
                  <c:v>1.92894276184711E-5</c:v>
                </c:pt>
                <c:pt idx="35" formatCode="0.00E+00">
                  <c:v>0.000622962479164241</c:v>
                </c:pt>
                <c:pt idx="36" formatCode="0.00E+00">
                  <c:v>0.00622082938885217</c:v>
                </c:pt>
                <c:pt idx="37" formatCode="0.00E+00">
                  <c:v>0.0282925576997185</c:v>
                </c:pt>
                <c:pt idx="38" formatCode="0.00E+00">
                  <c:v>0.0690712097384487</c:v>
                </c:pt>
                <c:pt idx="39" formatCode="0.00E+00">
                  <c:v>0.087550479515516</c:v>
                </c:pt>
                <c:pt idx="40" formatCode="0.00E+00">
                  <c:v>0.0770340156970104</c:v>
                </c:pt>
                <c:pt idx="41" formatCode="0.00E+00">
                  <c:v>0.0478141553838309</c:v>
                </c:pt>
                <c:pt idx="42" formatCode="0.00E+00">
                  <c:v>0.00778657497325316</c:v>
                </c:pt>
                <c:pt idx="43" formatCode="0.00E+00">
                  <c:v>-0.017060268011487</c:v>
                </c:pt>
                <c:pt idx="44" formatCode="0.00E+00">
                  <c:v>-0.0286035859041313</c:v>
                </c:pt>
                <c:pt idx="45" formatCode="0.00E+00">
                  <c:v>-0.0329188201780158</c:v>
                </c:pt>
                <c:pt idx="46" formatCode="0.00E+00">
                  <c:v>-0.0291147540291496</c:v>
                </c:pt>
                <c:pt idx="47" formatCode="0.00E+00">
                  <c:v>-0.0219567498512472</c:v>
                </c:pt>
                <c:pt idx="48" formatCode="0.00E+00">
                  <c:v>-0.0142273231342664</c:v>
                </c:pt>
                <c:pt idx="49" formatCode="0.00E+00">
                  <c:v>-0.00484360693044035</c:v>
                </c:pt>
                <c:pt idx="50" formatCode="0.00E+00">
                  <c:v>0.00355181107062428</c:v>
                </c:pt>
                <c:pt idx="51" formatCode="0.00E+00">
                  <c:v>0.0106827845423432</c:v>
                </c:pt>
                <c:pt idx="52" formatCode="0.00E+00">
                  <c:v>0.0156172539121491</c:v>
                </c:pt>
                <c:pt idx="53" formatCode="0.00E+00">
                  <c:v>0.0209709934825519</c:v>
                </c:pt>
                <c:pt idx="54" formatCode="0.00E+00">
                  <c:v>0.0258081931856281</c:v>
                </c:pt>
                <c:pt idx="55" formatCode="0.00E+00">
                  <c:v>0.0287820307353531</c:v>
                </c:pt>
                <c:pt idx="56" formatCode="0.00E+00">
                  <c:v>0.0305249959067431</c:v>
                </c:pt>
                <c:pt idx="57" formatCode="0.00E+00">
                  <c:v>0.0310479637398631</c:v>
                </c:pt>
                <c:pt idx="58" formatCode="0.00E+00">
                  <c:v>0.0307352141216397</c:v>
                </c:pt>
                <c:pt idx="59" formatCode="0.00E+00">
                  <c:v>0.0293097435722383</c:v>
                </c:pt>
                <c:pt idx="60" formatCode="0.00E+00">
                  <c:v>0.0274101340724829</c:v>
                </c:pt>
                <c:pt idx="61" formatCode="0.00E+00">
                  <c:v>0.0243526885267438</c:v>
                </c:pt>
                <c:pt idx="62" formatCode="0.00E+00">
                  <c:v>0.0210107057817564</c:v>
                </c:pt>
                <c:pt idx="63" formatCode="0.00E+00">
                  <c:v>0.0160026286248009</c:v>
                </c:pt>
                <c:pt idx="64" formatCode="0.00E+00">
                  <c:v>0.0114209200420379</c:v>
                </c:pt>
                <c:pt idx="65" formatCode="0.00E+00">
                  <c:v>0.00627998365585237</c:v>
                </c:pt>
                <c:pt idx="66" formatCode="0.00E+00">
                  <c:v>0.00165700487321708</c:v>
                </c:pt>
                <c:pt idx="67" formatCode="0.00E+00">
                  <c:v>-0.00217543328797906</c:v>
                </c:pt>
                <c:pt idx="68" formatCode="0.00E+00">
                  <c:v>-0.00487942565171133</c:v>
                </c:pt>
                <c:pt idx="69" formatCode="0.00E+00">
                  <c:v>-0.00740594595414759</c:v>
                </c:pt>
                <c:pt idx="70" formatCode="0.00E+00">
                  <c:v>-0.00956566023841657</c:v>
                </c:pt>
                <c:pt idx="71" formatCode="0.00E+00">
                  <c:v>-0.0119002169515181</c:v>
                </c:pt>
                <c:pt idx="72" formatCode="0.00E+00">
                  <c:v>-0.0144693062816433</c:v>
                </c:pt>
                <c:pt idx="73" formatCode="0.00E+00">
                  <c:v>-0.0165416636043827</c:v>
                </c:pt>
                <c:pt idx="74" formatCode="0.00E+00">
                  <c:v>-0.0184348081248986</c:v>
                </c:pt>
                <c:pt idx="75" formatCode="0.00E+00">
                  <c:v>-0.0181203321183988</c:v>
                </c:pt>
                <c:pt idx="76" formatCode="0.00E+00">
                  <c:v>-0.0165477494221129</c:v>
                </c:pt>
                <c:pt idx="77" formatCode="0.00E+00">
                  <c:v>-0.013988634175074</c:v>
                </c:pt>
                <c:pt idx="78" formatCode="0.00E+00">
                  <c:v>-0.0114054270368026</c:v>
                </c:pt>
                <c:pt idx="79" formatCode="0.00E+00">
                  <c:v>-0.00840369045522845</c:v>
                </c:pt>
                <c:pt idx="80" formatCode="0.00E+00">
                  <c:v>-0.00649752100073032</c:v>
                </c:pt>
                <c:pt idx="81" formatCode="0.00E+00">
                  <c:v>-0.00457263913784134</c:v>
                </c:pt>
                <c:pt idx="82" formatCode="0.00E+00">
                  <c:v>-0.0030715878917247</c:v>
                </c:pt>
                <c:pt idx="83" formatCode="0.00E+00">
                  <c:v>-0.00191340359053089</c:v>
                </c:pt>
                <c:pt idx="84" formatCode="0.00E+00">
                  <c:v>-0.000734034838803546</c:v>
                </c:pt>
                <c:pt idx="85" formatCode="0.00E+00">
                  <c:v>0.00043637735012178</c:v>
                </c:pt>
                <c:pt idx="86" formatCode="0.00E+00">
                  <c:v>0.00148233338066246</c:v>
                </c:pt>
                <c:pt idx="87" formatCode="0.00E+00">
                  <c:v>0.00266217215688648</c:v>
                </c:pt>
                <c:pt idx="88" formatCode="0.00E+00">
                  <c:v>0.0036088339354464</c:v>
                </c:pt>
                <c:pt idx="89" formatCode="0.00E+00">
                  <c:v>0.00438983666909376</c:v>
                </c:pt>
                <c:pt idx="90" formatCode="0.00E+00">
                  <c:v>0.00539307214662677</c:v>
                </c:pt>
                <c:pt idx="91" formatCode="0.00E+00">
                  <c:v>0.00598596882654311</c:v>
                </c:pt>
                <c:pt idx="92" formatCode="0.00E+00">
                  <c:v>0.00649145832496909</c:v>
                </c:pt>
                <c:pt idx="93" formatCode="0.00E+00">
                  <c:v>0.00671586347132531</c:v>
                </c:pt>
                <c:pt idx="94" formatCode="0.00E+00">
                  <c:v>0.00697277732067592</c:v>
                </c:pt>
                <c:pt idx="95" formatCode="0.00E+00">
                  <c:v>0.00685777340953838</c:v>
                </c:pt>
                <c:pt idx="96" formatCode="0.00E+00">
                  <c:v>0.00674255506991485</c:v>
                </c:pt>
                <c:pt idx="97" formatCode="0.00E+00">
                  <c:v>0.00602682467934628</c:v>
                </c:pt>
                <c:pt idx="98" formatCode="0.00E+00">
                  <c:v>0.00549895662983841</c:v>
                </c:pt>
                <c:pt idx="99" formatCode="0.00E+00">
                  <c:v>0.00475976576178543</c:v>
                </c:pt>
                <c:pt idx="100" formatCode="0.00E+00">
                  <c:v>0.00396366193247914</c:v>
                </c:pt>
                <c:pt idx="101" formatCode="0.00E+00">
                  <c:v>0.00295390437187952</c:v>
                </c:pt>
                <c:pt idx="102" formatCode="0.00E+00">
                  <c:v>0.00194683562296416</c:v>
                </c:pt>
                <c:pt idx="103" formatCode="0.00E+00">
                  <c:v>0.00109942296226012</c:v>
                </c:pt>
                <c:pt idx="104" formatCode="0.00E+00">
                  <c:v>0.000417505257727552</c:v>
                </c:pt>
                <c:pt idx="105" formatCode="0.00E+00">
                  <c:v>-0.000355333531586411</c:v>
                </c:pt>
                <c:pt idx="106" formatCode="0.00E+00">
                  <c:v>-0.000930419337368827</c:v>
                </c:pt>
                <c:pt idx="107" formatCode="0.00E+00">
                  <c:v>-0.00128826185949086</c:v>
                </c:pt>
                <c:pt idx="108" formatCode="0.00E+00">
                  <c:v>-0.00166914441466068</c:v>
                </c:pt>
                <c:pt idx="109" formatCode="0.00E+00">
                  <c:v>-0.00177887035018424</c:v>
                </c:pt>
                <c:pt idx="110" formatCode="0.00E+00">
                  <c:v>-0.00197051576262149</c:v>
                </c:pt>
                <c:pt idx="111" formatCode="0.00E+00">
                  <c:v>-0.00205403642033595</c:v>
                </c:pt>
                <c:pt idx="112" formatCode="0.00E+00">
                  <c:v>-0.00201880930576593</c:v>
                </c:pt>
                <c:pt idx="113" formatCode="0.00E+00">
                  <c:v>-0.00178057224313955</c:v>
                </c:pt>
                <c:pt idx="114" formatCode="0.00E+00">
                  <c:v>-0.00166536911899339</c:v>
                </c:pt>
                <c:pt idx="115" formatCode="0.00E+00">
                  <c:v>-0.00146191150583314</c:v>
                </c:pt>
                <c:pt idx="116" formatCode="0.00E+00">
                  <c:v>-0.00122274889671847</c:v>
                </c:pt>
                <c:pt idx="117" formatCode="0.00E+00">
                  <c:v>-0.000790365206712436</c:v>
                </c:pt>
                <c:pt idx="118" formatCode="0.00E+00">
                  <c:v>-0.000365261219218739</c:v>
                </c:pt>
                <c:pt idx="119" formatCode="0.00E+00">
                  <c:v>-0.000188770308202686</c:v>
                </c:pt>
                <c:pt idx="120" formatCode="0.00E+00">
                  <c:v>0.000146630986853164</c:v>
                </c:pt>
                <c:pt idx="121" formatCode="0.00E+00">
                  <c:v>0.000484470198775071</c:v>
                </c:pt>
                <c:pt idx="122" formatCode="0.00E+00">
                  <c:v>0.000703394868306153</c:v>
                </c:pt>
                <c:pt idx="123" formatCode="0.00E+00">
                  <c:v>0.000741190496341159</c:v>
                </c:pt>
                <c:pt idx="124" formatCode="0.00E+00">
                  <c:v>0.000701751895273589</c:v>
                </c:pt>
                <c:pt idx="125" formatCode="0.00E+00">
                  <c:v>0.000736888270991463</c:v>
                </c:pt>
                <c:pt idx="126" formatCode="0.00E+00">
                  <c:v>0.000642283968843726</c:v>
                </c:pt>
                <c:pt idx="127" formatCode="0.00E+00">
                  <c:v>0.000499961866251095</c:v>
                </c:pt>
                <c:pt idx="128" formatCode="0.00E+00">
                  <c:v>0.000198525651908515</c:v>
                </c:pt>
                <c:pt idx="129" formatCode="0.00E+00">
                  <c:v>1.82844152168787E-5</c:v>
                </c:pt>
                <c:pt idx="130" formatCode="0.00E+00">
                  <c:v>-0.000110136668970645</c:v>
                </c:pt>
                <c:pt idx="131" formatCode="0.00E+00">
                  <c:v>-0.000309526694688283</c:v>
                </c:pt>
                <c:pt idx="132" formatCode="0.00E+00">
                  <c:v>-0.000439798186360147</c:v>
                </c:pt>
                <c:pt idx="133" formatCode="0.00E+00">
                  <c:v>-0.000628972880208422</c:v>
                </c:pt>
                <c:pt idx="134" formatCode="0.00E+00">
                  <c:v>-0.000581418177964865</c:v>
                </c:pt>
                <c:pt idx="135" formatCode="0.00E+00">
                  <c:v>-0.000543943200246258</c:v>
                </c:pt>
                <c:pt idx="136" formatCode="0.00E+00">
                  <c:v>-0.000464883167768004</c:v>
                </c:pt>
                <c:pt idx="137" formatCode="0.00E+00">
                  <c:v>-0.000542981397079585</c:v>
                </c:pt>
                <c:pt idx="138" formatCode="0.00E+00">
                  <c:v>-0.000291309341904276</c:v>
                </c:pt>
                <c:pt idx="139" formatCode="0.00E+00">
                  <c:v>-0.000115983979311709</c:v>
                </c:pt>
                <c:pt idx="140" formatCode="0.00E+00">
                  <c:v>5.24303428990652E-5</c:v>
                </c:pt>
                <c:pt idx="141" formatCode="0.00E+00">
                  <c:v>0.000105721525335151</c:v>
                </c:pt>
                <c:pt idx="142" formatCode="0.00E+00">
                  <c:v>0.000328744740726903</c:v>
                </c:pt>
                <c:pt idx="143" formatCode="0.00E+00">
                  <c:v>0.000470713557954127</c:v>
                </c:pt>
                <c:pt idx="144" formatCode="0.00E+00">
                  <c:v>0.000574622287556986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rdf_ch4!$Q$1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rdf_ch4!$Q$2:$Q$147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9.94638198866038E-8</c:v>
                </c:pt>
                <c:pt idx="34" formatCode="0.00E+00">
                  <c:v>1.63607414779941E-5</c:v>
                </c:pt>
                <c:pt idx="35" formatCode="0.00E+00">
                  <c:v>0.000521141984526471</c:v>
                </c:pt>
                <c:pt idx="36" formatCode="0.00E+00">
                  <c:v>0.00511182727960476</c:v>
                </c:pt>
                <c:pt idx="37" formatCode="0.00E+00">
                  <c:v>0.0224929225452776</c:v>
                </c:pt>
                <c:pt idx="38" formatCode="0.00E+00">
                  <c:v>0.0512657848937223</c:v>
                </c:pt>
                <c:pt idx="39" formatCode="0.00E+00">
                  <c:v>0.05761862454034</c:v>
                </c:pt>
                <c:pt idx="40" formatCode="0.00E+00">
                  <c:v>0.0410342179579435</c:v>
                </c:pt>
                <c:pt idx="41" formatCode="0.00E+00">
                  <c:v>0.00973437316923453</c:v>
                </c:pt>
                <c:pt idx="42" formatCode="0.00E+00">
                  <c:v>-0.0245199764057608</c:v>
                </c:pt>
                <c:pt idx="43" formatCode="0.00E+00">
                  <c:v>-0.0414339879420991</c:v>
                </c:pt>
                <c:pt idx="44" formatCode="0.00E+00">
                  <c:v>-0.0444364217095448</c:v>
                </c:pt>
                <c:pt idx="45" formatCode="0.00E+00">
                  <c:v>-0.0377509690439453</c:v>
                </c:pt>
                <c:pt idx="46" formatCode="0.00E+00">
                  <c:v>-0.0244558460847519</c:v>
                </c:pt>
                <c:pt idx="47" formatCode="0.00E+00">
                  <c:v>-0.0101675560649479</c:v>
                </c:pt>
                <c:pt idx="48" formatCode="0.00E+00">
                  <c:v>0.00028622663262465</c:v>
                </c:pt>
                <c:pt idx="49" formatCode="0.00E+00">
                  <c:v>0.0135592721018801</c:v>
                </c:pt>
                <c:pt idx="50" formatCode="0.00E+00">
                  <c:v>0.0223851976217141</c:v>
                </c:pt>
                <c:pt idx="51" formatCode="0.00E+00">
                  <c:v>0.0298753094234796</c:v>
                </c:pt>
                <c:pt idx="52" formatCode="0.00E+00">
                  <c:v>0.0338446586435923</c:v>
                </c:pt>
                <c:pt idx="53" formatCode="0.00E+00">
                  <c:v>0.0371161539339775</c:v>
                </c:pt>
                <c:pt idx="54" formatCode="0.00E+00">
                  <c:v>0.0389025357945952</c:v>
                </c:pt>
                <c:pt idx="55" formatCode="0.00E+00">
                  <c:v>0.0386786152077188</c:v>
                </c:pt>
                <c:pt idx="56" formatCode="0.00E+00">
                  <c:v>0.0373596595873664</c:v>
                </c:pt>
                <c:pt idx="57" formatCode="0.00E+00">
                  <c:v>0.0346926480541865</c:v>
                </c:pt>
                <c:pt idx="58" formatCode="0.00E+00">
                  <c:v>0.031235097903194</c:v>
                </c:pt>
                <c:pt idx="59" formatCode="0.00E+00">
                  <c:v>0.0273348381974263</c:v>
                </c:pt>
                <c:pt idx="60" formatCode="0.00E+00">
                  <c:v>0.0233987381437032</c:v>
                </c:pt>
                <c:pt idx="61" formatCode="0.00E+00">
                  <c:v>0.0187302498712556</c:v>
                </c:pt>
                <c:pt idx="62" formatCode="0.00E+00">
                  <c:v>0.01467116117352</c:v>
                </c:pt>
                <c:pt idx="63" formatCode="0.00E+00">
                  <c:v>0.00951414506027052</c:v>
                </c:pt>
                <c:pt idx="64" formatCode="0.00E+00">
                  <c:v>0.00594061986380541</c:v>
                </c:pt>
                <c:pt idx="65" formatCode="0.00E+00">
                  <c:v>0.00246619966626528</c:v>
                </c:pt>
                <c:pt idx="66" formatCode="0.00E+00">
                  <c:v>-4.56112306163636E-5</c:v>
                </c:pt>
                <c:pt idx="67" formatCode="0.00E+00">
                  <c:v>-0.00105413606339732</c:v>
                </c:pt>
                <c:pt idx="68" formatCode="0.00E+00">
                  <c:v>-0.00160491504217577</c:v>
                </c:pt>
                <c:pt idx="69" formatCode="0.00E+00">
                  <c:v>-0.00215052125235814</c:v>
                </c:pt>
                <c:pt idx="70" formatCode="0.00E+00">
                  <c:v>-0.00426656074537492</c:v>
                </c:pt>
                <c:pt idx="71" formatCode="0.00E+00">
                  <c:v>-0.00888794918051808</c:v>
                </c:pt>
                <c:pt idx="72" formatCode="0.00E+00">
                  <c:v>-0.0148533041601249</c:v>
                </c:pt>
                <c:pt idx="73" formatCode="0.00E+00">
                  <c:v>-0.020743444141328</c:v>
                </c:pt>
                <c:pt idx="74" formatCode="0.00E+00">
                  <c:v>-0.0261391388710697</c:v>
                </c:pt>
                <c:pt idx="75" formatCode="0.00E+00">
                  <c:v>-0.0263218339624566</c:v>
                </c:pt>
                <c:pt idx="76" formatCode="0.00E+00">
                  <c:v>-0.0242806466776116</c:v>
                </c:pt>
                <c:pt idx="77" formatCode="0.00E+00">
                  <c:v>-0.0200405982375089</c:v>
                </c:pt>
                <c:pt idx="78" formatCode="0.00E+00">
                  <c:v>-0.015375910559107</c:v>
                </c:pt>
                <c:pt idx="79" formatCode="0.00E+00">
                  <c:v>-0.0103500276240264</c:v>
                </c:pt>
                <c:pt idx="80" formatCode="0.00E+00">
                  <c:v>-0.00718357193670323</c:v>
                </c:pt>
                <c:pt idx="81" formatCode="0.00E+00">
                  <c:v>-0.00455017961202457</c:v>
                </c:pt>
                <c:pt idx="82" formatCode="0.00E+00">
                  <c:v>-0.00247509629337989</c:v>
                </c:pt>
                <c:pt idx="83" formatCode="0.00E+00">
                  <c:v>-0.00107867950874882</c:v>
                </c:pt>
                <c:pt idx="84" formatCode="0.00E+00">
                  <c:v>7.36637687544059E-5</c:v>
                </c:pt>
                <c:pt idx="85" formatCode="0.00E+00">
                  <c:v>0.00107133408146299</c:v>
                </c:pt>
                <c:pt idx="86" formatCode="0.00E+00">
                  <c:v>0.00184065577106369</c:v>
                </c:pt>
                <c:pt idx="87" formatCode="0.00E+00">
                  <c:v>0.00265404567724032</c:v>
                </c:pt>
                <c:pt idx="88" formatCode="0.00E+00">
                  <c:v>0.00326204505471939</c:v>
                </c:pt>
                <c:pt idx="89" formatCode="0.00E+00">
                  <c:v>0.0037514597418819</c:v>
                </c:pt>
                <c:pt idx="90" formatCode="0.00E+00">
                  <c:v>0.00441486814746026</c:v>
                </c:pt>
                <c:pt idx="91" formatCode="0.00E+00">
                  <c:v>0.00479819666338656</c:v>
                </c:pt>
                <c:pt idx="92" formatCode="0.00E+00">
                  <c:v>0.00521550193738995</c:v>
                </c:pt>
                <c:pt idx="93" formatCode="0.00E+00">
                  <c:v>0.00546232617943922</c:v>
                </c:pt>
                <c:pt idx="94" formatCode="0.00E+00">
                  <c:v>0.0057834171249329</c:v>
                </c:pt>
                <c:pt idx="95" formatCode="0.00E+00">
                  <c:v>0.00586750471347642</c:v>
                </c:pt>
                <c:pt idx="96" formatCode="0.00E+00">
                  <c:v>0.00596646635033634</c:v>
                </c:pt>
                <c:pt idx="97" formatCode="0.00E+00">
                  <c:v>0.00562619539997958</c:v>
                </c:pt>
                <c:pt idx="98" formatCode="0.00E+00">
                  <c:v>0.00537351982515321</c:v>
                </c:pt>
                <c:pt idx="99" formatCode="0.00E+00">
                  <c:v>0.00496906647795978</c:v>
                </c:pt>
                <c:pt idx="100" formatCode="0.00E+00">
                  <c:v>0.00441384611111707</c:v>
                </c:pt>
                <c:pt idx="101" formatCode="0.00E+00">
                  <c:v>0.00354709470853749</c:v>
                </c:pt>
                <c:pt idx="102" formatCode="0.00E+00">
                  <c:v>0.00255697801365265</c:v>
                </c:pt>
                <c:pt idx="103" formatCode="0.00E+00">
                  <c:v>0.00162976609567796</c:v>
                </c:pt>
                <c:pt idx="104" formatCode="0.00E+00">
                  <c:v>0.000783846152827858</c:v>
                </c:pt>
                <c:pt idx="105" formatCode="0.00E+00">
                  <c:v>-0.000204263032930589</c:v>
                </c:pt>
                <c:pt idx="106" formatCode="0.00E+00">
                  <c:v>-0.000979359644733024</c:v>
                </c:pt>
                <c:pt idx="107" formatCode="0.00E+00">
                  <c:v>-0.00144707665006085</c:v>
                </c:pt>
                <c:pt idx="108" formatCode="0.00E+00">
                  <c:v>-0.00188551874276471</c:v>
                </c:pt>
                <c:pt idx="109" formatCode="0.00E+00">
                  <c:v>-0.00200172528605597</c:v>
                </c:pt>
                <c:pt idx="110" formatCode="0.00E+00">
                  <c:v>-0.00212950997463641</c:v>
                </c:pt>
                <c:pt idx="111" formatCode="0.00E+00">
                  <c:v>-0.00213434051055288</c:v>
                </c:pt>
                <c:pt idx="112" formatCode="0.00E+00">
                  <c:v>-0.00201105842581833</c:v>
                </c:pt>
                <c:pt idx="113" formatCode="0.00E+00">
                  <c:v>-0.00169932039000871</c:v>
                </c:pt>
                <c:pt idx="114" formatCode="0.00E+00">
                  <c:v>-0.00148730466343804</c:v>
                </c:pt>
                <c:pt idx="115" formatCode="0.00E+00">
                  <c:v>-0.0012191999418198</c:v>
                </c:pt>
                <c:pt idx="116" formatCode="0.00E+00">
                  <c:v>-0.000942264693065297</c:v>
                </c:pt>
                <c:pt idx="117" formatCode="0.00E+00">
                  <c:v>-0.000464551695059417</c:v>
                </c:pt>
                <c:pt idx="118" formatCode="0.00E+00">
                  <c:v>-1.64597055005157E-5</c:v>
                </c:pt>
                <c:pt idx="119" formatCode="0.00E+00">
                  <c:v>0.000162307849683092</c:v>
                </c:pt>
                <c:pt idx="120" formatCode="0.00E+00">
                  <c:v>0.000482423271810146</c:v>
                </c:pt>
                <c:pt idx="121" formatCode="0.00E+00">
                  <c:v>0.000791257253319894</c:v>
                </c:pt>
                <c:pt idx="122" formatCode="0.00E+00">
                  <c:v>0.000983281955185531</c:v>
                </c:pt>
                <c:pt idx="123" formatCode="0.00E+00">
                  <c:v>0.000963071680013203</c:v>
                </c:pt>
                <c:pt idx="124" formatCode="0.00E+00">
                  <c:v>0.000880824689640718</c:v>
                </c:pt>
                <c:pt idx="125" formatCode="0.00E+00">
                  <c:v>0.000864641995496604</c:v>
                </c:pt>
                <c:pt idx="126" formatCode="0.00E+00">
                  <c:v>0.000702665327999754</c:v>
                </c:pt>
                <c:pt idx="127" formatCode="0.00E+00">
                  <c:v>0.000510581131323457</c:v>
                </c:pt>
                <c:pt idx="128" formatCode="0.00E+00">
                  <c:v>0.00016179974341706</c:v>
                </c:pt>
                <c:pt idx="129" formatCode="0.00E+00">
                  <c:v>-4.42335465061962E-5</c:v>
                </c:pt>
                <c:pt idx="130" formatCode="0.00E+00">
                  <c:v>-0.000209922799931793</c:v>
                </c:pt>
                <c:pt idx="131" formatCode="0.00E+00">
                  <c:v>-0.000433006625907121</c:v>
                </c:pt>
                <c:pt idx="132" formatCode="0.00E+00">
                  <c:v>-0.000560771686203853</c:v>
                </c:pt>
                <c:pt idx="133" formatCode="0.00E+00">
                  <c:v>-0.000746676790250367</c:v>
                </c:pt>
                <c:pt idx="134" formatCode="0.00E+00">
                  <c:v>-0.000694035682912211</c:v>
                </c:pt>
                <c:pt idx="135" formatCode="0.00E+00">
                  <c:v>-0.000655818903392898</c:v>
                </c:pt>
                <c:pt idx="136" formatCode="0.00E+00">
                  <c:v>-0.00055436641941394</c:v>
                </c:pt>
                <c:pt idx="137" formatCode="0.00E+00">
                  <c:v>-0.000617693558650193</c:v>
                </c:pt>
                <c:pt idx="138" formatCode="0.00E+00">
                  <c:v>-0.000365522633152516</c:v>
                </c:pt>
                <c:pt idx="139" formatCode="0.00E+00">
                  <c:v>-0.000169060253776304</c:v>
                </c:pt>
                <c:pt idx="140" formatCode="0.00E+00">
                  <c:v>6.09941468334754E-6</c:v>
                </c:pt>
                <c:pt idx="141" formatCode="0.00E+00">
                  <c:v>7.37079987970744E-5</c:v>
                </c:pt>
                <c:pt idx="142" formatCode="0.00E+00">
                  <c:v>0.0003062488929904</c:v>
                </c:pt>
                <c:pt idx="143" formatCode="0.00E+00">
                  <c:v>0.000457385825652323</c:v>
                </c:pt>
                <c:pt idx="144" formatCode="0.00E+00">
                  <c:v>0.000566830369652992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912696"/>
        <c:axId val="-2082907160"/>
      </c:scatterChart>
      <c:valAx>
        <c:axId val="-2082912696"/>
        <c:scaling>
          <c:orientation val="minMax"/>
          <c:max val="8.0"/>
          <c:min val="3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907160"/>
        <c:crosses val="autoZero"/>
        <c:crossBetween val="midCat"/>
      </c:valAx>
      <c:valAx>
        <c:axId val="-2082907160"/>
        <c:scaling>
          <c:orientation val="minMax"/>
          <c:max val="0.09"/>
          <c:min val="-0.0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91269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/>
              <a:t>RDF CH</a:t>
            </a:r>
            <a:r>
              <a:rPr lang="en-US" sz="2800" baseline="-25000" dirty="0"/>
              <a:t>4</a:t>
            </a:r>
            <a:r>
              <a:rPr lang="en-US" sz="2800" baseline="30000" dirty="0"/>
              <a:t>-0.6</a:t>
            </a:r>
            <a:endParaRPr lang="zh-CN" sz="2800" baseline="30000" dirty="0"/>
          </a:p>
        </c:rich>
      </c:tx>
      <c:layout>
        <c:manualLayout>
          <c:xMode val="edge"/>
          <c:yMode val="edge"/>
          <c:x val="0.415612600130955"/>
          <c:y val="0.0344313846778095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rdf_ch4!$AB$1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rdf_ch4!$AB$2:$AB$147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0.000392166406648899</c:v>
                </c:pt>
                <c:pt idx="34" formatCode="0.00E+00">
                  <c:v>0.0207802720836113</c:v>
                </c:pt>
                <c:pt idx="35">
                  <c:v>0.309445381992677</c:v>
                </c:pt>
                <c:pt idx="36">
                  <c:v>1.34123550570524</c:v>
                </c:pt>
                <c:pt idx="37">
                  <c:v>2.95428386811308</c:v>
                </c:pt>
                <c:pt idx="38">
                  <c:v>4.54602110589023</c:v>
                </c:pt>
                <c:pt idx="39">
                  <c:v>4.56145395383707</c:v>
                </c:pt>
                <c:pt idx="40">
                  <c:v>3.99717102007459</c:v>
                </c:pt>
                <c:pt idx="41">
                  <c:v>3.34980425680039</c:v>
                </c:pt>
                <c:pt idx="42">
                  <c:v>2.35844973885702</c:v>
                </c:pt>
                <c:pt idx="43">
                  <c:v>1.86009894689216</c:v>
                </c:pt>
                <c:pt idx="44">
                  <c:v>1.58709366414742</c:v>
                </c:pt>
                <c:pt idx="45">
                  <c:v>1.2686594646375</c:v>
                </c:pt>
                <c:pt idx="46">
                  <c:v>1.0992906090007</c:v>
                </c:pt>
                <c:pt idx="47">
                  <c:v>0.974268326748494</c:v>
                </c:pt>
                <c:pt idx="48">
                  <c:v>0.893260467909296</c:v>
                </c:pt>
                <c:pt idx="49">
                  <c:v>0.828472385647419</c:v>
                </c:pt>
                <c:pt idx="50">
                  <c:v>0.755624509796704</c:v>
                </c:pt>
                <c:pt idx="51">
                  <c:v>0.71174240239962</c:v>
                </c:pt>
                <c:pt idx="52">
                  <c:v>0.682864895059421</c:v>
                </c:pt>
                <c:pt idx="53">
                  <c:v>0.65736998166048</c:v>
                </c:pt>
                <c:pt idx="54">
                  <c:v>0.643422901522718</c:v>
                </c:pt>
                <c:pt idx="55">
                  <c:v>0.63494995488084</c:v>
                </c:pt>
                <c:pt idx="56">
                  <c:v>0.635554218177321</c:v>
                </c:pt>
                <c:pt idx="57">
                  <c:v>0.644706629337649</c:v>
                </c:pt>
                <c:pt idx="58">
                  <c:v>0.646827981465995</c:v>
                </c:pt>
                <c:pt idx="59">
                  <c:v>0.663544704820725</c:v>
                </c:pt>
                <c:pt idx="60">
                  <c:v>0.685243320481055</c:v>
                </c:pt>
                <c:pt idx="61">
                  <c:v>0.706555912761389</c:v>
                </c:pt>
                <c:pt idx="62">
                  <c:v>0.749237591892822</c:v>
                </c:pt>
                <c:pt idx="63">
                  <c:v>0.799800454708176</c:v>
                </c:pt>
                <c:pt idx="64">
                  <c:v>0.846548350506312</c:v>
                </c:pt>
                <c:pt idx="65">
                  <c:v>0.922215034131775</c:v>
                </c:pt>
                <c:pt idx="66">
                  <c:v>0.990532134132675</c:v>
                </c:pt>
                <c:pt idx="67">
                  <c:v>1.07252041861969</c:v>
                </c:pt>
                <c:pt idx="68">
                  <c:v>1.14715185478443</c:v>
                </c:pt>
                <c:pt idx="69">
                  <c:v>1.20369497348161</c:v>
                </c:pt>
                <c:pt idx="70">
                  <c:v>1.22786971646954</c:v>
                </c:pt>
                <c:pt idx="71">
                  <c:v>1.21131021117043</c:v>
                </c:pt>
                <c:pt idx="72">
                  <c:v>1.16258159130857</c:v>
                </c:pt>
                <c:pt idx="73">
                  <c:v>1.11832819097053</c:v>
                </c:pt>
                <c:pt idx="74">
                  <c:v>1.05328471860633</c:v>
                </c:pt>
                <c:pt idx="75">
                  <c:v>1.01934177418972</c:v>
                </c:pt>
                <c:pt idx="76">
                  <c:v>0.999083704872212</c:v>
                </c:pt>
                <c:pt idx="77">
                  <c:v>0.986155076676758</c:v>
                </c:pt>
                <c:pt idx="78">
                  <c:v>0.984260335638981</c:v>
                </c:pt>
                <c:pt idx="79">
                  <c:v>0.989304626152447</c:v>
                </c:pt>
                <c:pt idx="80">
                  <c:v>0.995855334184189</c:v>
                </c:pt>
                <c:pt idx="81">
                  <c:v>1.0043723643596</c:v>
                </c:pt>
                <c:pt idx="82">
                  <c:v>1.01148813853165</c:v>
                </c:pt>
                <c:pt idx="83">
                  <c:v>1.01975192734959</c:v>
                </c:pt>
                <c:pt idx="84">
                  <c:v>1.02952346544067</c:v>
                </c:pt>
                <c:pt idx="85">
                  <c:v>1.03259727448023</c:v>
                </c:pt>
                <c:pt idx="86">
                  <c:v>1.04205228636072</c:v>
                </c:pt>
                <c:pt idx="87">
                  <c:v>1.04468872970264</c:v>
                </c:pt>
                <c:pt idx="88">
                  <c:v>1.04582861479841</c:v>
                </c:pt>
                <c:pt idx="89">
                  <c:v>1.04591828518278</c:v>
                </c:pt>
                <c:pt idx="90">
                  <c:v>1.03911518472778</c:v>
                </c:pt>
                <c:pt idx="91">
                  <c:v>1.03395693432699</c:v>
                </c:pt>
                <c:pt idx="92">
                  <c:v>1.02574348049118</c:v>
                </c:pt>
                <c:pt idx="93">
                  <c:v>1.0172488622527</c:v>
                </c:pt>
                <c:pt idx="94">
                  <c:v>1.00866651886263</c:v>
                </c:pt>
                <c:pt idx="95">
                  <c:v>1.00011807625551</c:v>
                </c:pt>
                <c:pt idx="96">
                  <c:v>0.990322523230467</c:v>
                </c:pt>
                <c:pt idx="97">
                  <c:v>0.984719377714513</c:v>
                </c:pt>
                <c:pt idx="98">
                  <c:v>0.976305812030838</c:v>
                </c:pt>
                <c:pt idx="99">
                  <c:v>0.969422147960346</c:v>
                </c:pt>
                <c:pt idx="100">
                  <c:v>0.964770734349982</c:v>
                </c:pt>
                <c:pt idx="101">
                  <c:v>0.959820840197698</c:v>
                </c:pt>
                <c:pt idx="102">
                  <c:v>0.958888725093521</c:v>
                </c:pt>
                <c:pt idx="103">
                  <c:v>0.955774167848852</c:v>
                </c:pt>
                <c:pt idx="104">
                  <c:v>0.957333298350357</c:v>
                </c:pt>
                <c:pt idx="105">
                  <c:v>0.961179041263241</c:v>
                </c:pt>
                <c:pt idx="106">
                  <c:v>0.964098199552898</c:v>
                </c:pt>
                <c:pt idx="107">
                  <c:v>0.96957808247286</c:v>
                </c:pt>
                <c:pt idx="108">
                  <c:v>0.976197398700721</c:v>
                </c:pt>
                <c:pt idx="109">
                  <c:v>0.984254516900765</c:v>
                </c:pt>
                <c:pt idx="110">
                  <c:v>0.992755589199024</c:v>
                </c:pt>
                <c:pt idx="111">
                  <c:v>1.00104781863007</c:v>
                </c:pt>
                <c:pt idx="112">
                  <c:v>1.0072613887762</c:v>
                </c:pt>
                <c:pt idx="113">
                  <c:v>1.01547440702034</c:v>
                </c:pt>
                <c:pt idx="114">
                  <c:v>1.02083072755163</c:v>
                </c:pt>
                <c:pt idx="115">
                  <c:v>1.02356362756541</c:v>
                </c:pt>
                <c:pt idx="116">
                  <c:v>1.0259792038256</c:v>
                </c:pt>
                <c:pt idx="117">
                  <c:v>1.0277475069464</c:v>
                </c:pt>
                <c:pt idx="118">
                  <c:v>1.02939946091692</c:v>
                </c:pt>
                <c:pt idx="119">
                  <c:v>1.02769380348477</c:v>
                </c:pt>
                <c:pt idx="120">
                  <c:v>1.02545872103981</c:v>
                </c:pt>
                <c:pt idx="121">
                  <c:v>1.02405006951389</c:v>
                </c:pt>
                <c:pt idx="122">
                  <c:v>1.01964784560706</c:v>
                </c:pt>
                <c:pt idx="123">
                  <c:v>1.01556478098737</c:v>
                </c:pt>
                <c:pt idx="124">
                  <c:v>1.01180327708797</c:v>
                </c:pt>
                <c:pt idx="125">
                  <c:v>1.0065829901444</c:v>
                </c:pt>
                <c:pt idx="126">
                  <c:v>1.00346028563092</c:v>
                </c:pt>
                <c:pt idx="127">
                  <c:v>1.0004415696355</c:v>
                </c:pt>
                <c:pt idx="128">
                  <c:v>0.996695690711706</c:v>
                </c:pt>
                <c:pt idx="129">
                  <c:v>0.994313226496853</c:v>
                </c:pt>
                <c:pt idx="130">
                  <c:v>0.992474170691881</c:v>
                </c:pt>
                <c:pt idx="131">
                  <c:v>0.989872480839659</c:v>
                </c:pt>
                <c:pt idx="132">
                  <c:v>0.990159659408878</c:v>
                </c:pt>
                <c:pt idx="133">
                  <c:v>0.988960745218225</c:v>
                </c:pt>
                <c:pt idx="134">
                  <c:v>0.98845176063172</c:v>
                </c:pt>
                <c:pt idx="135">
                  <c:v>0.990925629293532</c:v>
                </c:pt>
                <c:pt idx="136">
                  <c:v>0.991402512253579</c:v>
                </c:pt>
                <c:pt idx="137">
                  <c:v>0.991666780336882</c:v>
                </c:pt>
                <c:pt idx="138">
                  <c:v>0.993382119444555</c:v>
                </c:pt>
                <c:pt idx="139">
                  <c:v>0.993938571930514</c:v>
                </c:pt>
                <c:pt idx="140">
                  <c:v>0.995243641319016</c:v>
                </c:pt>
                <c:pt idx="141">
                  <c:v>0.99565283713762</c:v>
                </c:pt>
                <c:pt idx="142">
                  <c:v>0.996141498620146</c:v>
                </c:pt>
                <c:pt idx="143">
                  <c:v>0.998293486052104</c:v>
                </c:pt>
                <c:pt idx="144">
                  <c:v>0.999574546320842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rdf_ch4!$AC$1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rdf_ch4!$AC$2:$AC$147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0.000392574571080222</c:v>
                </c:pt>
                <c:pt idx="34" formatCode="0.00E+00">
                  <c:v>0.0177930888704139</c:v>
                </c:pt>
                <c:pt idx="35">
                  <c:v>0.229269327577688</c:v>
                </c:pt>
                <c:pt idx="36">
                  <c:v>0.895974343238213</c:v>
                </c:pt>
                <c:pt idx="37">
                  <c:v>1.83232489087952</c:v>
                </c:pt>
                <c:pt idx="38">
                  <c:v>2.77109166670343</c:v>
                </c:pt>
                <c:pt idx="39">
                  <c:v>2.92134408113139</c:v>
                </c:pt>
                <c:pt idx="40">
                  <c:v>2.86663882939969</c:v>
                </c:pt>
                <c:pt idx="41">
                  <c:v>2.70553923811773</c:v>
                </c:pt>
                <c:pt idx="42">
                  <c:v>2.29514261359172</c:v>
                </c:pt>
                <c:pt idx="43">
                  <c:v>2.03976153422238</c:v>
                </c:pt>
                <c:pt idx="44">
                  <c:v>1.84973472652877</c:v>
                </c:pt>
                <c:pt idx="45">
                  <c:v>1.56944449020921</c:v>
                </c:pt>
                <c:pt idx="46">
                  <c:v>1.375722105404</c:v>
                </c:pt>
                <c:pt idx="47">
                  <c:v>1.2142697273449</c:v>
                </c:pt>
                <c:pt idx="48">
                  <c:v>1.09369553372778</c:v>
                </c:pt>
                <c:pt idx="49">
                  <c:v>0.983935161797021</c:v>
                </c:pt>
                <c:pt idx="50">
                  <c:v>0.873131171222625</c:v>
                </c:pt>
                <c:pt idx="51">
                  <c:v>0.803070683770484</c:v>
                </c:pt>
                <c:pt idx="52">
                  <c:v>0.757622528056346</c:v>
                </c:pt>
                <c:pt idx="53">
                  <c:v>0.716706776198706</c:v>
                </c:pt>
                <c:pt idx="54">
                  <c:v>0.693964152677504</c:v>
                </c:pt>
                <c:pt idx="55">
                  <c:v>0.680605427973644</c:v>
                </c:pt>
                <c:pt idx="56">
                  <c:v>0.679370306923287</c:v>
                </c:pt>
                <c:pt idx="57">
                  <c:v>0.687967363250544</c:v>
                </c:pt>
                <c:pt idx="58">
                  <c:v>0.690855574915021</c:v>
                </c:pt>
                <c:pt idx="59">
                  <c:v>0.707995235259946</c:v>
                </c:pt>
                <c:pt idx="60">
                  <c:v>0.730053018618939</c:v>
                </c:pt>
                <c:pt idx="61">
                  <c:v>0.749294600978263</c:v>
                </c:pt>
                <c:pt idx="62">
                  <c:v>0.788425779444075</c:v>
                </c:pt>
                <c:pt idx="63">
                  <c:v>0.833350124033602</c:v>
                </c:pt>
                <c:pt idx="64">
                  <c:v>0.87269128194616</c:v>
                </c:pt>
                <c:pt idx="65">
                  <c:v>0.932499153665175</c:v>
                </c:pt>
                <c:pt idx="66">
                  <c:v>0.982705365337716</c:v>
                </c:pt>
                <c:pt idx="67">
                  <c:v>1.0394995334966</c:v>
                </c:pt>
                <c:pt idx="68">
                  <c:v>1.08966926729691</c:v>
                </c:pt>
                <c:pt idx="69">
                  <c:v>1.12577347959231</c:v>
                </c:pt>
                <c:pt idx="70">
                  <c:v>1.1470447181424</c:v>
                </c:pt>
                <c:pt idx="71">
                  <c:v>1.14346067755668</c:v>
                </c:pt>
                <c:pt idx="72">
                  <c:v>1.12001515792389</c:v>
                </c:pt>
                <c:pt idx="73">
                  <c:v>1.10060971525399</c:v>
                </c:pt>
                <c:pt idx="74">
                  <c:v>1.05997584097963</c:v>
                </c:pt>
                <c:pt idx="75">
                  <c:v>1.03764416755432</c:v>
                </c:pt>
                <c:pt idx="76">
                  <c:v>1.02249878161279</c:v>
                </c:pt>
                <c:pt idx="77">
                  <c:v>1.00834324011196</c:v>
                </c:pt>
                <c:pt idx="78">
                  <c:v>1.00346450202417</c:v>
                </c:pt>
                <c:pt idx="79">
                  <c:v>1.00170264624322</c:v>
                </c:pt>
                <c:pt idx="80">
                  <c:v>1.00289763382655</c:v>
                </c:pt>
                <c:pt idx="81">
                  <c:v>1.00633220042579</c:v>
                </c:pt>
                <c:pt idx="82">
                  <c:v>1.00803988439281</c:v>
                </c:pt>
                <c:pt idx="83">
                  <c:v>1.01230723851683</c:v>
                </c:pt>
                <c:pt idx="84">
                  <c:v>1.01843673261402</c:v>
                </c:pt>
                <c:pt idx="85">
                  <c:v>1.01956909738467</c:v>
                </c:pt>
                <c:pt idx="86">
                  <c:v>1.02718277193291</c:v>
                </c:pt>
                <c:pt idx="87">
                  <c:v>1.02970807902585</c:v>
                </c:pt>
                <c:pt idx="88">
                  <c:v>1.03137669750017</c:v>
                </c:pt>
                <c:pt idx="89">
                  <c:v>1.03323066857012</c:v>
                </c:pt>
                <c:pt idx="90">
                  <c:v>1.02908798125505</c:v>
                </c:pt>
                <c:pt idx="91">
                  <c:v>1.02655066257278</c:v>
                </c:pt>
                <c:pt idx="92">
                  <c:v>1.02174011932867</c:v>
                </c:pt>
                <c:pt idx="93">
                  <c:v>1.01609840092584</c:v>
                </c:pt>
                <c:pt idx="94">
                  <c:v>1.01111894209318</c:v>
                </c:pt>
                <c:pt idx="95">
                  <c:v>1.00503397878415</c:v>
                </c:pt>
                <c:pt idx="96">
                  <c:v>0.997436228579374</c:v>
                </c:pt>
                <c:pt idx="97">
                  <c:v>0.993611555659985</c:v>
                </c:pt>
                <c:pt idx="98">
                  <c:v>0.985804579227225</c:v>
                </c:pt>
                <c:pt idx="99">
                  <c:v>0.979831544575584</c:v>
                </c:pt>
                <c:pt idx="100">
                  <c:v>0.975064299746753</c:v>
                </c:pt>
                <c:pt idx="101">
                  <c:v>0.970348647426751</c:v>
                </c:pt>
                <c:pt idx="102">
                  <c:v>0.969241177105049</c:v>
                </c:pt>
                <c:pt idx="103">
                  <c:v>0.96631151637645</c:v>
                </c:pt>
                <c:pt idx="104">
                  <c:v>0.967508357629649</c:v>
                </c:pt>
                <c:pt idx="105">
                  <c:v>0.970452473435232</c:v>
                </c:pt>
                <c:pt idx="106">
                  <c:v>0.972403630942658</c:v>
                </c:pt>
                <c:pt idx="107">
                  <c:v>0.976615193544835</c:v>
                </c:pt>
                <c:pt idx="108">
                  <c:v>0.981693416065189</c:v>
                </c:pt>
                <c:pt idx="109">
                  <c:v>0.987438249849566</c:v>
                </c:pt>
                <c:pt idx="110">
                  <c:v>0.994344809463259</c:v>
                </c:pt>
                <c:pt idx="111">
                  <c:v>1.00049817381186</c:v>
                </c:pt>
                <c:pt idx="112">
                  <c:v>1.00564362581726</c:v>
                </c:pt>
                <c:pt idx="113">
                  <c:v>1.0120999194937</c:v>
                </c:pt>
                <c:pt idx="114">
                  <c:v>1.01587158920779</c:v>
                </c:pt>
                <c:pt idx="115">
                  <c:v>1.01817337660746</c:v>
                </c:pt>
                <c:pt idx="116">
                  <c:v>1.01982805203462</c:v>
                </c:pt>
                <c:pt idx="117">
                  <c:v>1.02129050378612</c:v>
                </c:pt>
                <c:pt idx="118">
                  <c:v>1.022857268381</c:v>
                </c:pt>
                <c:pt idx="119">
                  <c:v>1.02148208892836</c:v>
                </c:pt>
                <c:pt idx="120">
                  <c:v>1.01997028404991</c:v>
                </c:pt>
                <c:pt idx="121">
                  <c:v>1.01942039215088</c:v>
                </c:pt>
                <c:pt idx="122">
                  <c:v>1.01591002200895</c:v>
                </c:pt>
                <c:pt idx="123">
                  <c:v>1.01297282039073</c:v>
                </c:pt>
                <c:pt idx="124">
                  <c:v>1.01011655093685</c:v>
                </c:pt>
                <c:pt idx="125">
                  <c:v>1.00631598370267</c:v>
                </c:pt>
                <c:pt idx="126">
                  <c:v>1.00421808405723</c:v>
                </c:pt>
                <c:pt idx="127">
                  <c:v>1.00199972427728</c:v>
                </c:pt>
                <c:pt idx="128">
                  <c:v>0.999045799386162</c:v>
                </c:pt>
                <c:pt idx="129">
                  <c:v>0.997441370693274</c:v>
                </c:pt>
                <c:pt idx="130">
                  <c:v>0.996068085251626</c:v>
                </c:pt>
                <c:pt idx="131">
                  <c:v>0.993819841602931</c:v>
                </c:pt>
                <c:pt idx="132">
                  <c:v>0.994074366072669</c:v>
                </c:pt>
                <c:pt idx="133">
                  <c:v>0.992784303298724</c:v>
                </c:pt>
                <c:pt idx="134">
                  <c:v>0.992658223608878</c:v>
                </c:pt>
                <c:pt idx="135">
                  <c:v>0.994588769479995</c:v>
                </c:pt>
                <c:pt idx="136">
                  <c:v>0.994931538957369</c:v>
                </c:pt>
                <c:pt idx="137">
                  <c:v>0.994777014066919</c:v>
                </c:pt>
                <c:pt idx="138">
                  <c:v>0.996267576706933</c:v>
                </c:pt>
                <c:pt idx="139">
                  <c:v>0.996598869915189</c:v>
                </c:pt>
                <c:pt idx="140">
                  <c:v>0.997478791655551</c:v>
                </c:pt>
                <c:pt idx="141">
                  <c:v>0.997264199586903</c:v>
                </c:pt>
                <c:pt idx="142">
                  <c:v>0.997978274897994</c:v>
                </c:pt>
                <c:pt idx="143">
                  <c:v>0.999811130461362</c:v>
                </c:pt>
                <c:pt idx="144">
                  <c:v>1.00052068986462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rdf_ch4!$AD$1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rdf_ch4!$AD$2:$AD$147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0.000492989985449014</c:v>
                </c:pt>
                <c:pt idx="34" formatCode="0.00E+00">
                  <c:v>0.0181039760790425</c:v>
                </c:pt>
                <c:pt idx="35">
                  <c:v>0.196916901342836</c:v>
                </c:pt>
                <c:pt idx="36">
                  <c:v>0.679679000364667</c:v>
                </c:pt>
                <c:pt idx="37">
                  <c:v>1.33803796679077</c:v>
                </c:pt>
                <c:pt idx="38">
                  <c:v>2.08223388028498</c:v>
                </c:pt>
                <c:pt idx="39">
                  <c:v>2.37440785988024</c:v>
                </c:pt>
                <c:pt idx="40">
                  <c:v>2.534408851448</c:v>
                </c:pt>
                <c:pt idx="41">
                  <c:v>2.52563495565363</c:v>
                </c:pt>
                <c:pt idx="42">
                  <c:v>2.25464439511499</c:v>
                </c:pt>
                <c:pt idx="43">
                  <c:v>2.04839940718784</c:v>
                </c:pt>
                <c:pt idx="44">
                  <c:v>1.87765984623869</c:v>
                </c:pt>
                <c:pt idx="45">
                  <c:v>1.62693522188389</c:v>
                </c:pt>
                <c:pt idx="46">
                  <c:v>1.45570614326563</c:v>
                </c:pt>
                <c:pt idx="47">
                  <c:v>1.30896048643933</c:v>
                </c:pt>
                <c:pt idx="48">
                  <c:v>1.19825153411382</c:v>
                </c:pt>
                <c:pt idx="49">
                  <c:v>1.1025062997559</c:v>
                </c:pt>
                <c:pt idx="50">
                  <c:v>0.995966217342808</c:v>
                </c:pt>
                <c:pt idx="51">
                  <c:v>0.925911089138263</c:v>
                </c:pt>
                <c:pt idx="52">
                  <c:v>0.882188280066855</c:v>
                </c:pt>
                <c:pt idx="53">
                  <c:v>0.83432071130371</c:v>
                </c:pt>
                <c:pt idx="54">
                  <c:v>0.806775127215215</c:v>
                </c:pt>
                <c:pt idx="55">
                  <c:v>0.785888064796362</c:v>
                </c:pt>
                <c:pt idx="56">
                  <c:v>0.776234511771021</c:v>
                </c:pt>
                <c:pt idx="57">
                  <c:v>0.775529201475054</c:v>
                </c:pt>
                <c:pt idx="58">
                  <c:v>0.765081172736036</c:v>
                </c:pt>
                <c:pt idx="59">
                  <c:v>0.769599946470315</c:v>
                </c:pt>
                <c:pt idx="60">
                  <c:v>0.77738940166486</c:v>
                </c:pt>
                <c:pt idx="61">
                  <c:v>0.783089173284246</c:v>
                </c:pt>
                <c:pt idx="62">
                  <c:v>0.806556924911127</c:v>
                </c:pt>
                <c:pt idx="63">
                  <c:v>0.832016780340531</c:v>
                </c:pt>
                <c:pt idx="64">
                  <c:v>0.855233837424547</c:v>
                </c:pt>
                <c:pt idx="65">
                  <c:v>0.891913835194478</c:v>
                </c:pt>
                <c:pt idx="66">
                  <c:v>0.918681028339609</c:v>
                </c:pt>
                <c:pt idx="67">
                  <c:v>0.957026588771758</c:v>
                </c:pt>
                <c:pt idx="68">
                  <c:v>0.998779473947391</c:v>
                </c:pt>
                <c:pt idx="69">
                  <c:v>1.0398456894333</c:v>
                </c:pt>
                <c:pt idx="70">
                  <c:v>1.08472559342184</c:v>
                </c:pt>
                <c:pt idx="71">
                  <c:v>1.10668521982705</c:v>
                </c:pt>
                <c:pt idx="72">
                  <c:v>1.10530142881389</c:v>
                </c:pt>
                <c:pt idx="73">
                  <c:v>1.10511029930594</c:v>
                </c:pt>
                <c:pt idx="74">
                  <c:v>1.0732817123342</c:v>
                </c:pt>
                <c:pt idx="75">
                  <c:v>1.05253397493157</c:v>
                </c:pt>
                <c:pt idx="76">
                  <c:v>1.03469482861613</c:v>
                </c:pt>
                <c:pt idx="77">
                  <c:v>1.01586931368517</c:v>
                </c:pt>
                <c:pt idx="78">
                  <c:v>1.00847093957569</c:v>
                </c:pt>
                <c:pt idx="79">
                  <c:v>1.00398856474024</c:v>
                </c:pt>
                <c:pt idx="80">
                  <c:v>1.00402015135034</c:v>
                </c:pt>
                <c:pt idx="81">
                  <c:v>1.00616073172697</c:v>
                </c:pt>
                <c:pt idx="82">
                  <c:v>1.00739728815571</c:v>
                </c:pt>
                <c:pt idx="83">
                  <c:v>1.01141642051873</c:v>
                </c:pt>
                <c:pt idx="84">
                  <c:v>1.01798725126902</c:v>
                </c:pt>
                <c:pt idx="85">
                  <c:v>1.01815180819737</c:v>
                </c:pt>
                <c:pt idx="86">
                  <c:v>1.02698639959322</c:v>
                </c:pt>
                <c:pt idx="87">
                  <c:v>1.03048959623349</c:v>
                </c:pt>
                <c:pt idx="88">
                  <c:v>1.03312049324177</c:v>
                </c:pt>
                <c:pt idx="89">
                  <c:v>1.03574262856432</c:v>
                </c:pt>
                <c:pt idx="90">
                  <c:v>1.03270330309338</c:v>
                </c:pt>
                <c:pt idx="91">
                  <c:v>1.03133832359584</c:v>
                </c:pt>
                <c:pt idx="92">
                  <c:v>1.02740676879033</c:v>
                </c:pt>
                <c:pt idx="93">
                  <c:v>1.02290533287892</c:v>
                </c:pt>
                <c:pt idx="94">
                  <c:v>1.01823281651215</c:v>
                </c:pt>
                <c:pt idx="95">
                  <c:v>1.01281077602067</c:v>
                </c:pt>
                <c:pt idx="96">
                  <c:v>1.00650265528064</c:v>
                </c:pt>
                <c:pt idx="97">
                  <c:v>1.00192010777536</c:v>
                </c:pt>
                <c:pt idx="98">
                  <c:v>0.993933547416417</c:v>
                </c:pt>
                <c:pt idx="99">
                  <c:v>0.987738539059261</c:v>
                </c:pt>
                <c:pt idx="100">
                  <c:v>0.981083847014624</c:v>
                </c:pt>
                <c:pt idx="101">
                  <c:v>0.97642309275743</c:v>
                </c:pt>
                <c:pt idx="102">
                  <c:v>0.973249700315126</c:v>
                </c:pt>
                <c:pt idx="103">
                  <c:v>0.969245230182148</c:v>
                </c:pt>
                <c:pt idx="104">
                  <c:v>0.969155717816099</c:v>
                </c:pt>
                <c:pt idx="105">
                  <c:v>0.970189166891952</c:v>
                </c:pt>
                <c:pt idx="106">
                  <c:v>0.970403783487248</c:v>
                </c:pt>
                <c:pt idx="107">
                  <c:v>0.972725310886221</c:v>
                </c:pt>
                <c:pt idx="108">
                  <c:v>0.976211678395388</c:v>
                </c:pt>
                <c:pt idx="109">
                  <c:v>0.98066899058903</c:v>
                </c:pt>
                <c:pt idx="110">
                  <c:v>0.986253344762987</c:v>
                </c:pt>
                <c:pt idx="111">
                  <c:v>0.991929841758344</c:v>
                </c:pt>
                <c:pt idx="112">
                  <c:v>0.996802729498344</c:v>
                </c:pt>
                <c:pt idx="113">
                  <c:v>1.00334658425518</c:v>
                </c:pt>
                <c:pt idx="114">
                  <c:v>1.00802973356657</c:v>
                </c:pt>
                <c:pt idx="115">
                  <c:v>1.0110500738032</c:v>
                </c:pt>
                <c:pt idx="116">
                  <c:v>1.01372637086406</c:v>
                </c:pt>
                <c:pt idx="117">
                  <c:v>1.01662240075598</c:v>
                </c:pt>
                <c:pt idx="118">
                  <c:v>1.01952168376956</c:v>
                </c:pt>
                <c:pt idx="119">
                  <c:v>1.01979898414788</c:v>
                </c:pt>
                <c:pt idx="120">
                  <c:v>1.01945299567726</c:v>
                </c:pt>
                <c:pt idx="121">
                  <c:v>1.02009126869929</c:v>
                </c:pt>
                <c:pt idx="122">
                  <c:v>1.01748837174105</c:v>
                </c:pt>
                <c:pt idx="123">
                  <c:v>1.01561188827073</c:v>
                </c:pt>
                <c:pt idx="124">
                  <c:v>1.01278490411649</c:v>
                </c:pt>
                <c:pt idx="125">
                  <c:v>1.00925328558325</c:v>
                </c:pt>
                <c:pt idx="126">
                  <c:v>1.00775980987693</c:v>
                </c:pt>
                <c:pt idx="127">
                  <c:v>1.0050902653887</c:v>
                </c:pt>
                <c:pt idx="128">
                  <c:v>1.00245761799126</c:v>
                </c:pt>
                <c:pt idx="129">
                  <c:v>1.00027978665346</c:v>
                </c:pt>
                <c:pt idx="130">
                  <c:v>0.998654782186284</c:v>
                </c:pt>
                <c:pt idx="131">
                  <c:v>0.996328079689315</c:v>
                </c:pt>
                <c:pt idx="132">
                  <c:v>0.996131011518279</c:v>
                </c:pt>
                <c:pt idx="133">
                  <c:v>0.994470401293987</c:v>
                </c:pt>
                <c:pt idx="134">
                  <c:v>0.993781114933587</c:v>
                </c:pt>
                <c:pt idx="135">
                  <c:v>0.995753278984766</c:v>
                </c:pt>
                <c:pt idx="136">
                  <c:v>0.995522274367096</c:v>
                </c:pt>
                <c:pt idx="137">
                  <c:v>0.995380052343369</c:v>
                </c:pt>
                <c:pt idx="138">
                  <c:v>0.996500363579746</c:v>
                </c:pt>
                <c:pt idx="139">
                  <c:v>0.996715443074565</c:v>
                </c:pt>
                <c:pt idx="140">
                  <c:v>0.99755681225412</c:v>
                </c:pt>
                <c:pt idx="141">
                  <c:v>0.997214728098113</c:v>
                </c:pt>
                <c:pt idx="142">
                  <c:v>0.997888005151288</c:v>
                </c:pt>
                <c:pt idx="143">
                  <c:v>0.999418178392543</c:v>
                </c:pt>
                <c:pt idx="144">
                  <c:v>1.00025210310783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rdf_ch4!$AE$1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rdf_ch4!$AE$2:$AE$147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0.000615032939787292</c:v>
                </c:pt>
                <c:pt idx="34" formatCode="0.00E+00">
                  <c:v>0.0197603793227462</c:v>
                </c:pt>
                <c:pt idx="35">
                  <c:v>0.196009037392513</c:v>
                </c:pt>
                <c:pt idx="36">
                  <c:v>0.636879040123011</c:v>
                </c:pt>
                <c:pt idx="37">
                  <c:v>1.2368935674803</c:v>
                </c:pt>
                <c:pt idx="38">
                  <c:v>1.99097497867701</c:v>
                </c:pt>
                <c:pt idx="39">
                  <c:v>2.37346877550335</c:v>
                </c:pt>
                <c:pt idx="40">
                  <c:v>2.62210372644272</c:v>
                </c:pt>
                <c:pt idx="41">
                  <c:v>2.66683358840205</c:v>
                </c:pt>
                <c:pt idx="42">
                  <c:v>2.36789381044325</c:v>
                </c:pt>
                <c:pt idx="43">
                  <c:v>2.12746430084265</c:v>
                </c:pt>
                <c:pt idx="44">
                  <c:v>1.93317604471642</c:v>
                </c:pt>
                <c:pt idx="45">
                  <c:v>1.6587816532362</c:v>
                </c:pt>
                <c:pt idx="46">
                  <c:v>1.47344290325802</c:v>
                </c:pt>
                <c:pt idx="47">
                  <c:v>1.32144603635949</c:v>
                </c:pt>
                <c:pt idx="48">
                  <c:v>1.2094007015136</c:v>
                </c:pt>
                <c:pt idx="49">
                  <c:v>1.1105847812744</c:v>
                </c:pt>
                <c:pt idx="50">
                  <c:v>1.00557404708462</c:v>
                </c:pt>
                <c:pt idx="51">
                  <c:v>0.934808729953057</c:v>
                </c:pt>
                <c:pt idx="52">
                  <c:v>0.89183346733385</c:v>
                </c:pt>
                <c:pt idx="53">
                  <c:v>0.841434689290581</c:v>
                </c:pt>
                <c:pt idx="54">
                  <c:v>0.811705897715554</c:v>
                </c:pt>
                <c:pt idx="55">
                  <c:v>0.78784576150969</c:v>
                </c:pt>
                <c:pt idx="56">
                  <c:v>0.772859738086688</c:v>
                </c:pt>
                <c:pt idx="57">
                  <c:v>0.766395331139549</c:v>
                </c:pt>
                <c:pt idx="58">
                  <c:v>0.749292972520922</c:v>
                </c:pt>
                <c:pt idx="59">
                  <c:v>0.746122718849121</c:v>
                </c:pt>
                <c:pt idx="60">
                  <c:v>0.74608710707817</c:v>
                </c:pt>
                <c:pt idx="61">
                  <c:v>0.743213633959136</c:v>
                </c:pt>
                <c:pt idx="62">
                  <c:v>0.757912773759331</c:v>
                </c:pt>
                <c:pt idx="63">
                  <c:v>0.774650801751168</c:v>
                </c:pt>
                <c:pt idx="64">
                  <c:v>0.793514497779065</c:v>
                </c:pt>
                <c:pt idx="65">
                  <c:v>0.82805520149537</c:v>
                </c:pt>
                <c:pt idx="66">
                  <c:v>0.859702450247301</c:v>
                </c:pt>
                <c:pt idx="67">
                  <c:v>0.909117856497902</c:v>
                </c:pt>
                <c:pt idx="68">
                  <c:v>0.969196724283316</c:v>
                </c:pt>
                <c:pt idx="69">
                  <c:v>1.03952105259278</c:v>
                </c:pt>
                <c:pt idx="70">
                  <c:v>1.12109765624195</c:v>
                </c:pt>
                <c:pt idx="71">
                  <c:v>1.16941457886621</c:v>
                </c:pt>
                <c:pt idx="72">
                  <c:v>1.17483430555566</c:v>
                </c:pt>
                <c:pt idx="73">
                  <c:v>1.17561348675737</c:v>
                </c:pt>
                <c:pt idx="74">
                  <c:v>1.11971677301308</c:v>
                </c:pt>
                <c:pt idx="75">
                  <c:v>1.08144675674245</c:v>
                </c:pt>
                <c:pt idx="76">
                  <c:v>1.05100707131521</c:v>
                </c:pt>
                <c:pt idx="77">
                  <c:v>1.0226177774166</c:v>
                </c:pt>
                <c:pt idx="78">
                  <c:v>1.00968668557318</c:v>
                </c:pt>
                <c:pt idx="79">
                  <c:v>1.00289749447904</c:v>
                </c:pt>
                <c:pt idx="80">
                  <c:v>1.00244820559724</c:v>
                </c:pt>
                <c:pt idx="81">
                  <c:v>1.004093453934</c:v>
                </c:pt>
                <c:pt idx="82">
                  <c:v>1.00572689644338</c:v>
                </c:pt>
                <c:pt idx="83">
                  <c:v>1.01031853236533</c:v>
                </c:pt>
                <c:pt idx="84">
                  <c:v>1.01761420001411</c:v>
                </c:pt>
                <c:pt idx="85">
                  <c:v>1.01771830415252</c:v>
                </c:pt>
                <c:pt idx="86">
                  <c:v>1.02700086701019</c:v>
                </c:pt>
                <c:pt idx="87">
                  <c:v>1.03069511863687</c:v>
                </c:pt>
                <c:pt idx="88">
                  <c:v>1.03272824249926</c:v>
                </c:pt>
                <c:pt idx="89">
                  <c:v>1.03507246430035</c:v>
                </c:pt>
                <c:pt idx="90">
                  <c:v>1.03132703327089</c:v>
                </c:pt>
                <c:pt idx="91">
                  <c:v>1.02912946839351</c:v>
                </c:pt>
                <c:pt idx="92">
                  <c:v>1.02481301435772</c:v>
                </c:pt>
                <c:pt idx="93">
                  <c:v>1.01949280439367</c:v>
                </c:pt>
                <c:pt idx="94">
                  <c:v>1.01397200365287</c:v>
                </c:pt>
                <c:pt idx="95">
                  <c:v>1.00829299553971</c:v>
                </c:pt>
                <c:pt idx="96">
                  <c:v>1.00193888588918</c:v>
                </c:pt>
                <c:pt idx="97">
                  <c:v>0.99754766278664</c:v>
                </c:pt>
                <c:pt idx="98">
                  <c:v>0.990192948149185</c:v>
                </c:pt>
                <c:pt idx="99">
                  <c:v>0.985004771105023</c:v>
                </c:pt>
                <c:pt idx="100">
                  <c:v>0.978872641223991</c:v>
                </c:pt>
                <c:pt idx="101">
                  <c:v>0.975633557231218</c:v>
                </c:pt>
                <c:pt idx="102">
                  <c:v>0.97294754820569</c:v>
                </c:pt>
                <c:pt idx="103">
                  <c:v>0.969056933151057</c:v>
                </c:pt>
                <c:pt idx="104">
                  <c:v>0.96885851574972</c:v>
                </c:pt>
                <c:pt idx="105">
                  <c:v>0.969448796784283</c:v>
                </c:pt>
                <c:pt idx="106">
                  <c:v>0.968955458396323</c:v>
                </c:pt>
                <c:pt idx="107">
                  <c:v>0.97058574128087</c:v>
                </c:pt>
                <c:pt idx="108">
                  <c:v>0.973765103754917</c:v>
                </c:pt>
                <c:pt idx="109">
                  <c:v>0.978275493751477</c:v>
                </c:pt>
                <c:pt idx="110">
                  <c:v>0.984091533365685</c:v>
                </c:pt>
                <c:pt idx="111">
                  <c:v>0.99019512314257</c:v>
                </c:pt>
                <c:pt idx="112">
                  <c:v>0.995596562532964</c:v>
                </c:pt>
                <c:pt idx="113">
                  <c:v>1.00286667231114</c:v>
                </c:pt>
                <c:pt idx="114">
                  <c:v>1.00835217918584</c:v>
                </c:pt>
                <c:pt idx="115">
                  <c:v>1.01195202870892</c:v>
                </c:pt>
                <c:pt idx="116">
                  <c:v>1.0152142611816</c:v>
                </c:pt>
                <c:pt idx="117">
                  <c:v>1.01860630866862</c:v>
                </c:pt>
                <c:pt idx="118">
                  <c:v>1.02203274314086</c:v>
                </c:pt>
                <c:pt idx="119">
                  <c:v>1.02259149258077</c:v>
                </c:pt>
                <c:pt idx="120">
                  <c:v>1.02229713562963</c:v>
                </c:pt>
                <c:pt idx="121">
                  <c:v>1.02288612187499</c:v>
                </c:pt>
                <c:pt idx="122">
                  <c:v>1.02024136989121</c:v>
                </c:pt>
                <c:pt idx="123">
                  <c:v>1.01802122297836</c:v>
                </c:pt>
                <c:pt idx="124">
                  <c:v>1.0148559081706</c:v>
                </c:pt>
                <c:pt idx="125">
                  <c:v>1.01074698711735</c:v>
                </c:pt>
                <c:pt idx="126">
                  <c:v>1.00900546182108</c:v>
                </c:pt>
                <c:pt idx="127">
                  <c:v>1.00565146257927</c:v>
                </c:pt>
                <c:pt idx="128">
                  <c:v>1.00272479899653</c:v>
                </c:pt>
                <c:pt idx="129">
                  <c:v>0.999955685745147</c:v>
                </c:pt>
                <c:pt idx="130">
                  <c:v>0.997968395438259</c:v>
                </c:pt>
                <c:pt idx="131">
                  <c:v>0.995410521537153</c:v>
                </c:pt>
                <c:pt idx="132">
                  <c:v>0.994972823478528</c:v>
                </c:pt>
                <c:pt idx="133">
                  <c:v>0.993212211313359</c:v>
                </c:pt>
                <c:pt idx="134">
                  <c:v>0.992221279279356</c:v>
                </c:pt>
                <c:pt idx="135">
                  <c:v>0.99441474740983</c:v>
                </c:pt>
                <c:pt idx="136">
                  <c:v>0.994197147850114</c:v>
                </c:pt>
                <c:pt idx="137">
                  <c:v>0.994189356386203</c:v>
                </c:pt>
                <c:pt idx="138">
                  <c:v>0.995442267810752</c:v>
                </c:pt>
                <c:pt idx="139">
                  <c:v>0.995891746345239</c:v>
                </c:pt>
                <c:pt idx="140">
                  <c:v>0.99698959536391</c:v>
                </c:pt>
                <c:pt idx="141">
                  <c:v>0.996845533534408</c:v>
                </c:pt>
                <c:pt idx="142">
                  <c:v>0.997712909781</c:v>
                </c:pt>
                <c:pt idx="143">
                  <c:v>0.99955549866632</c:v>
                </c:pt>
                <c:pt idx="144">
                  <c:v>1.00052683974331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rdf_ch4!$W$1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rdf_ch4!$W$2:$W$147</c:f>
              <c:numCache>
                <c:formatCode>General</c:formatCode>
                <c:ptCount val="146"/>
              </c:numCache>
            </c:numRef>
          </c:yVal>
          <c:smooth val="1"/>
        </c:ser>
        <c:ser>
          <c:idx val="1"/>
          <c:order val="1"/>
          <c:tx>
            <c:strRef>
              <c:f>rdf_ch4!$X$1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rdf_ch4!$X$2:$X$147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0.000413764353555964</c:v>
                </c:pt>
                <c:pt idx="34" formatCode="0.00E+00">
                  <c:v>0.0187837177525778</c:v>
                </c:pt>
                <c:pt idx="35">
                  <c:v>0.236451444752278</c:v>
                </c:pt>
                <c:pt idx="36">
                  <c:v>0.907835115896061</c:v>
                </c:pt>
                <c:pt idx="37">
                  <c:v>1.84251953302656</c:v>
                </c:pt>
                <c:pt idx="38">
                  <c:v>2.7599896896346</c:v>
                </c:pt>
                <c:pt idx="39">
                  <c:v>2.91645931983356</c:v>
                </c:pt>
                <c:pt idx="40">
                  <c:v>2.84399640445647</c:v>
                </c:pt>
                <c:pt idx="41">
                  <c:v>2.69617171111522</c:v>
                </c:pt>
                <c:pt idx="42">
                  <c:v>2.29167612490164</c:v>
                </c:pt>
                <c:pt idx="43">
                  <c:v>2.03850507199961</c:v>
                </c:pt>
                <c:pt idx="44">
                  <c:v>1.84903256743715</c:v>
                </c:pt>
                <c:pt idx="45">
                  <c:v>1.57057735829818</c:v>
                </c:pt>
                <c:pt idx="46">
                  <c:v>1.37407213070326</c:v>
                </c:pt>
                <c:pt idx="47">
                  <c:v>1.21565072442999</c:v>
                </c:pt>
                <c:pt idx="48">
                  <c:v>1.09495640021307</c:v>
                </c:pt>
                <c:pt idx="49">
                  <c:v>0.984002872043015</c:v>
                </c:pt>
                <c:pt idx="50">
                  <c:v>0.877120025469676</c:v>
                </c:pt>
                <c:pt idx="51">
                  <c:v>0.804549132763242</c:v>
                </c:pt>
                <c:pt idx="52">
                  <c:v>0.755480330939946</c:v>
                </c:pt>
                <c:pt idx="53">
                  <c:v>0.718898299775408</c:v>
                </c:pt>
                <c:pt idx="54">
                  <c:v>0.696251388863531</c:v>
                </c:pt>
                <c:pt idx="55">
                  <c:v>0.680526531112051</c:v>
                </c:pt>
                <c:pt idx="56">
                  <c:v>0.681736115548333</c:v>
                </c:pt>
                <c:pt idx="57">
                  <c:v>0.689078544929111</c:v>
                </c:pt>
                <c:pt idx="58">
                  <c:v>0.692137664389163</c:v>
                </c:pt>
                <c:pt idx="59">
                  <c:v>0.711470858070834</c:v>
                </c:pt>
                <c:pt idx="60">
                  <c:v>0.72970594902788</c:v>
                </c:pt>
                <c:pt idx="61">
                  <c:v>0.752197257077933</c:v>
                </c:pt>
                <c:pt idx="62">
                  <c:v>0.791171417196735</c:v>
                </c:pt>
                <c:pt idx="63">
                  <c:v>0.833866414687209</c:v>
                </c:pt>
                <c:pt idx="64">
                  <c:v>0.874591591728788</c:v>
                </c:pt>
                <c:pt idx="65">
                  <c:v>0.938227099993338</c:v>
                </c:pt>
                <c:pt idx="66">
                  <c:v>0.986104277577851</c:v>
                </c:pt>
                <c:pt idx="67">
                  <c:v>1.04104930621976</c:v>
                </c:pt>
                <c:pt idx="68">
                  <c:v>1.09471012965491</c:v>
                </c:pt>
                <c:pt idx="69">
                  <c:v>1.13013307847923</c:v>
                </c:pt>
                <c:pt idx="70">
                  <c:v>1.150215274128</c:v>
                </c:pt>
                <c:pt idx="71">
                  <c:v>1.14340770760578</c:v>
                </c:pt>
                <c:pt idx="72">
                  <c:v>1.11811516327933</c:v>
                </c:pt>
                <c:pt idx="73">
                  <c:v>1.09735803039682</c:v>
                </c:pt>
                <c:pt idx="74">
                  <c:v>1.05619058249165</c:v>
                </c:pt>
                <c:pt idx="75">
                  <c:v>1.03310090867808</c:v>
                </c:pt>
                <c:pt idx="76">
                  <c:v>1.01840891808933</c:v>
                </c:pt>
                <c:pt idx="77">
                  <c:v>1.00426673850876</c:v>
                </c:pt>
                <c:pt idx="78">
                  <c:v>1.00030051308029</c:v>
                </c:pt>
                <c:pt idx="79">
                  <c:v>0.99892771605769</c:v>
                </c:pt>
                <c:pt idx="80">
                  <c:v>1.00131056530554</c:v>
                </c:pt>
                <c:pt idx="81">
                  <c:v>1.00435180410884</c:v>
                </c:pt>
                <c:pt idx="82">
                  <c:v>1.00636397632482</c:v>
                </c:pt>
                <c:pt idx="83">
                  <c:v>1.0119080621388</c:v>
                </c:pt>
                <c:pt idx="84">
                  <c:v>1.01786824548371</c:v>
                </c:pt>
                <c:pt idx="85">
                  <c:v>1.01895464471272</c:v>
                </c:pt>
                <c:pt idx="86">
                  <c:v>1.0270704218836</c:v>
                </c:pt>
                <c:pt idx="87">
                  <c:v>1.03001505098989</c:v>
                </c:pt>
                <c:pt idx="88">
                  <c:v>1.03189120882529</c:v>
                </c:pt>
                <c:pt idx="89">
                  <c:v>1.03361466556547</c:v>
                </c:pt>
                <c:pt idx="90">
                  <c:v>1.02980891148195</c:v>
                </c:pt>
                <c:pt idx="91">
                  <c:v>1.02747097598955</c:v>
                </c:pt>
                <c:pt idx="92">
                  <c:v>1.02285856776914</c:v>
                </c:pt>
                <c:pt idx="93">
                  <c:v>1.01723447601204</c:v>
                </c:pt>
                <c:pt idx="94">
                  <c:v>1.01244538969918</c:v>
                </c:pt>
                <c:pt idx="95">
                  <c:v>1.00631262752377</c:v>
                </c:pt>
                <c:pt idx="96">
                  <c:v>0.99885712231435</c:v>
                </c:pt>
                <c:pt idx="97">
                  <c:v>0.995240224528818</c:v>
                </c:pt>
                <c:pt idx="98">
                  <c:v>0.987413862092605</c:v>
                </c:pt>
                <c:pt idx="99">
                  <c:v>0.981371093250309</c:v>
                </c:pt>
                <c:pt idx="100">
                  <c:v>0.976608406442409</c:v>
                </c:pt>
                <c:pt idx="101">
                  <c:v>0.972021257791236</c:v>
                </c:pt>
                <c:pt idx="102">
                  <c:v>0.970785160916741</c:v>
                </c:pt>
                <c:pt idx="103">
                  <c:v>0.967528112029611</c:v>
                </c:pt>
                <c:pt idx="104">
                  <c:v>0.968533031101713</c:v>
                </c:pt>
                <c:pt idx="105">
                  <c:v>0.971215904248131</c:v>
                </c:pt>
                <c:pt idx="106">
                  <c:v>0.972685317220992</c:v>
                </c:pt>
                <c:pt idx="107">
                  <c:v>0.976524181509617</c:v>
                </c:pt>
                <c:pt idx="108">
                  <c:v>0.98123229259524</c:v>
                </c:pt>
                <c:pt idx="109">
                  <c:v>0.986666944064787</c:v>
                </c:pt>
                <c:pt idx="110">
                  <c:v>0.99334180762946</c:v>
                </c:pt>
                <c:pt idx="111">
                  <c:v>0.999247984304509</c:v>
                </c:pt>
                <c:pt idx="112">
                  <c:v>1.00438538681767</c:v>
                </c:pt>
                <c:pt idx="113">
                  <c:v>1.01076054761789</c:v>
                </c:pt>
                <c:pt idx="114">
                  <c:v>1.01450882982837</c:v>
                </c:pt>
                <c:pt idx="115">
                  <c:v>1.01693506800827</c:v>
                </c:pt>
                <c:pt idx="116">
                  <c:v>1.01863699836433</c:v>
                </c:pt>
                <c:pt idx="117">
                  <c:v>1.0203384336822</c:v>
                </c:pt>
                <c:pt idx="118">
                  <c:v>1.02192869461528</c:v>
                </c:pt>
                <c:pt idx="119">
                  <c:v>1.020834326351</c:v>
                </c:pt>
                <c:pt idx="120">
                  <c:v>1.01945042034689</c:v>
                </c:pt>
                <c:pt idx="121">
                  <c:v>1.019059903666</c:v>
                </c:pt>
                <c:pt idx="122">
                  <c:v>1.01573616769195</c:v>
                </c:pt>
                <c:pt idx="123">
                  <c:v>1.012911175162</c:v>
                </c:pt>
                <c:pt idx="124">
                  <c:v>1.01008061677946</c:v>
                </c:pt>
                <c:pt idx="125">
                  <c:v>1.00649227166618</c:v>
                </c:pt>
                <c:pt idx="126">
                  <c:v>1.00442880567698</c:v>
                </c:pt>
                <c:pt idx="127">
                  <c:v>1.00224010360474</c:v>
                </c:pt>
                <c:pt idx="128">
                  <c:v>0.999394941849595</c:v>
                </c:pt>
                <c:pt idx="129">
                  <c:v>0.997807671581728</c:v>
                </c:pt>
                <c:pt idx="130">
                  <c:v>0.996402548637639</c:v>
                </c:pt>
                <c:pt idx="131">
                  <c:v>0.994250433135989</c:v>
                </c:pt>
                <c:pt idx="132">
                  <c:v>0.994450989280653</c:v>
                </c:pt>
                <c:pt idx="133">
                  <c:v>0.993141632542341</c:v>
                </c:pt>
                <c:pt idx="134">
                  <c:v>0.993047293991677</c:v>
                </c:pt>
                <c:pt idx="135">
                  <c:v>0.994908784629</c:v>
                </c:pt>
                <c:pt idx="136">
                  <c:v>0.995227818829348</c:v>
                </c:pt>
                <c:pt idx="137">
                  <c:v>0.995037035086328</c:v>
                </c:pt>
                <c:pt idx="138">
                  <c:v>0.996451789012902</c:v>
                </c:pt>
                <c:pt idx="139">
                  <c:v>0.996761909857661</c:v>
                </c:pt>
                <c:pt idx="140">
                  <c:v>0.997580083385067</c:v>
                </c:pt>
                <c:pt idx="141">
                  <c:v>0.997285576925437</c:v>
                </c:pt>
                <c:pt idx="142">
                  <c:v>0.998014262012341</c:v>
                </c:pt>
                <c:pt idx="143">
                  <c:v>0.999774747033862</c:v>
                </c:pt>
                <c:pt idx="144">
                  <c:v>1.00046877360496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rdf_ch4!$Y$1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rdf_ch4!$Y$2:$Y$147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0.000503750939806637</c:v>
                </c:pt>
                <c:pt idx="34" formatCode="0.00E+00">
                  <c:v>0.0184276988651138</c:v>
                </c:pt>
                <c:pt idx="35">
                  <c:v>0.192234310287614</c:v>
                </c:pt>
                <c:pt idx="36">
                  <c:v>0.676533518508355</c:v>
                </c:pt>
                <c:pt idx="37">
                  <c:v>1.31936336868793</c:v>
                </c:pt>
                <c:pt idx="38">
                  <c:v>2.08149411426569</c:v>
                </c:pt>
                <c:pt idx="39">
                  <c:v>2.37081707005984</c:v>
                </c:pt>
                <c:pt idx="40">
                  <c:v>2.53612064028286</c:v>
                </c:pt>
                <c:pt idx="41">
                  <c:v>2.52199674795662</c:v>
                </c:pt>
                <c:pt idx="42">
                  <c:v>2.25908996233293</c:v>
                </c:pt>
                <c:pt idx="43">
                  <c:v>2.05030050246431</c:v>
                </c:pt>
                <c:pt idx="44">
                  <c:v>1.8810626058142</c:v>
                </c:pt>
                <c:pt idx="45">
                  <c:v>1.63336161150247</c:v>
                </c:pt>
                <c:pt idx="46">
                  <c:v>1.45789993499596</c:v>
                </c:pt>
                <c:pt idx="47">
                  <c:v>1.31360087183339</c:v>
                </c:pt>
                <c:pt idx="48">
                  <c:v>1.2016778164201</c:v>
                </c:pt>
                <c:pt idx="49">
                  <c:v>1.10395963702623</c:v>
                </c:pt>
                <c:pt idx="50">
                  <c:v>0.999107072732083</c:v>
                </c:pt>
                <c:pt idx="51">
                  <c:v>0.928123144254942</c:v>
                </c:pt>
                <c:pt idx="52">
                  <c:v>0.880578510623258</c:v>
                </c:pt>
                <c:pt idx="53">
                  <c:v>0.835781264042361</c:v>
                </c:pt>
                <c:pt idx="54">
                  <c:v>0.807671084320393</c:v>
                </c:pt>
                <c:pt idx="55">
                  <c:v>0.785070486319243</c:v>
                </c:pt>
                <c:pt idx="56">
                  <c:v>0.775729253164589</c:v>
                </c:pt>
                <c:pt idx="57">
                  <c:v>0.77464772688309</c:v>
                </c:pt>
                <c:pt idx="58">
                  <c:v>0.764003092402761</c:v>
                </c:pt>
                <c:pt idx="59">
                  <c:v>0.769076149641327</c:v>
                </c:pt>
                <c:pt idx="60">
                  <c:v>0.775431416376507</c:v>
                </c:pt>
                <c:pt idx="61">
                  <c:v>0.781579412114876</c:v>
                </c:pt>
                <c:pt idx="62">
                  <c:v>0.805157337444031</c:v>
                </c:pt>
                <c:pt idx="63">
                  <c:v>0.829744271743002</c:v>
                </c:pt>
                <c:pt idx="64">
                  <c:v>0.853165510486125</c:v>
                </c:pt>
                <c:pt idx="65">
                  <c:v>0.890538584501424</c:v>
                </c:pt>
                <c:pt idx="66">
                  <c:v>0.917001182028846</c:v>
                </c:pt>
                <c:pt idx="67">
                  <c:v>0.955339020869515</c:v>
                </c:pt>
                <c:pt idx="68">
                  <c:v>0.99760382198619</c:v>
                </c:pt>
                <c:pt idx="69">
                  <c:v>1.03875296567223</c:v>
                </c:pt>
                <c:pt idx="70">
                  <c:v>1.08376626239597</c:v>
                </c:pt>
                <c:pt idx="71">
                  <c:v>1.1063691595942</c:v>
                </c:pt>
                <c:pt idx="72">
                  <c:v>1.1058688384429</c:v>
                </c:pt>
                <c:pt idx="73">
                  <c:v>1.10566175291449</c:v>
                </c:pt>
                <c:pt idx="74">
                  <c:v>1.0743720005603</c:v>
                </c:pt>
                <c:pt idx="75">
                  <c:v>1.05413449708836</c:v>
                </c:pt>
                <c:pt idx="76">
                  <c:v>1.03620695941316</c:v>
                </c:pt>
                <c:pt idx="77">
                  <c:v>1.01755337826277</c:v>
                </c:pt>
                <c:pt idx="78">
                  <c:v>1.00987072060795</c:v>
                </c:pt>
                <c:pt idx="79">
                  <c:v>1.00491379163089</c:v>
                </c:pt>
                <c:pt idx="80">
                  <c:v>1.00465567716993</c:v>
                </c:pt>
                <c:pt idx="81">
                  <c:v>1.00653194072955</c:v>
                </c:pt>
                <c:pt idx="82">
                  <c:v>1.00761160576937</c:v>
                </c:pt>
                <c:pt idx="83">
                  <c:v>1.01130949848949</c:v>
                </c:pt>
                <c:pt idx="84">
                  <c:v>1.01777690345413</c:v>
                </c:pt>
                <c:pt idx="85">
                  <c:v>1.01783986894294</c:v>
                </c:pt>
                <c:pt idx="86">
                  <c:v>1.0264509522248</c:v>
                </c:pt>
                <c:pt idx="87">
                  <c:v>1.0299666165962</c:v>
                </c:pt>
                <c:pt idx="88">
                  <c:v>1.03256664905378</c:v>
                </c:pt>
                <c:pt idx="89">
                  <c:v>1.03505928161604</c:v>
                </c:pt>
                <c:pt idx="90">
                  <c:v>1.03222990640239</c:v>
                </c:pt>
                <c:pt idx="91">
                  <c:v>1.03103189368626</c:v>
                </c:pt>
                <c:pt idx="92">
                  <c:v>1.02711300920389</c:v>
                </c:pt>
                <c:pt idx="93">
                  <c:v>1.0226997306673</c:v>
                </c:pt>
                <c:pt idx="94">
                  <c:v>1.01825403230446</c:v>
                </c:pt>
                <c:pt idx="95">
                  <c:v>1.01300469688474</c:v>
                </c:pt>
                <c:pt idx="96">
                  <c:v>1.00690728712127</c:v>
                </c:pt>
                <c:pt idx="97">
                  <c:v>1.00223501360922</c:v>
                </c:pt>
                <c:pt idx="98">
                  <c:v>0.994357030908029</c:v>
                </c:pt>
                <c:pt idx="99">
                  <c:v>0.988543901641088</c:v>
                </c:pt>
                <c:pt idx="100">
                  <c:v>0.981703793095169</c:v>
                </c:pt>
                <c:pt idx="101">
                  <c:v>0.977123986647903</c:v>
                </c:pt>
                <c:pt idx="102">
                  <c:v>0.973843215928602</c:v>
                </c:pt>
                <c:pt idx="103">
                  <c:v>0.969805857481828</c:v>
                </c:pt>
                <c:pt idx="104">
                  <c:v>0.969632696724291</c:v>
                </c:pt>
                <c:pt idx="105">
                  <c:v>0.970469847418583</c:v>
                </c:pt>
                <c:pt idx="106">
                  <c:v>0.970645825592987</c:v>
                </c:pt>
                <c:pt idx="107">
                  <c:v>0.972764245773371</c:v>
                </c:pt>
                <c:pt idx="108">
                  <c:v>0.976179994041393</c:v>
                </c:pt>
                <c:pt idx="109">
                  <c:v>0.980668899558806</c:v>
                </c:pt>
                <c:pt idx="110">
                  <c:v>0.98605159299542</c:v>
                </c:pt>
                <c:pt idx="111">
                  <c:v>0.991707012213233</c:v>
                </c:pt>
                <c:pt idx="112">
                  <c:v>0.996470836571376</c:v>
                </c:pt>
                <c:pt idx="113">
                  <c:v>1.00295182215144</c:v>
                </c:pt>
                <c:pt idx="114">
                  <c:v>1.00772081573738</c:v>
                </c:pt>
                <c:pt idx="115">
                  <c:v>1.01065942749696</c:v>
                </c:pt>
                <c:pt idx="116">
                  <c:v>1.01332347488656</c:v>
                </c:pt>
                <c:pt idx="117">
                  <c:v>1.01632489504553</c:v>
                </c:pt>
                <c:pt idx="118">
                  <c:v>1.01912948301988</c:v>
                </c:pt>
                <c:pt idx="119">
                  <c:v>1.01949735956451</c:v>
                </c:pt>
                <c:pt idx="120">
                  <c:v>1.01918775715297</c:v>
                </c:pt>
                <c:pt idx="121">
                  <c:v>1.01977976092797</c:v>
                </c:pt>
                <c:pt idx="122">
                  <c:v>1.01727471520214</c:v>
                </c:pt>
                <c:pt idx="123">
                  <c:v>1.0154633307009</c:v>
                </c:pt>
                <c:pt idx="124">
                  <c:v>1.01267342322333</c:v>
                </c:pt>
                <c:pt idx="125">
                  <c:v>1.00917188095466</c:v>
                </c:pt>
                <c:pt idx="126">
                  <c:v>1.00767675123241</c:v>
                </c:pt>
                <c:pt idx="127">
                  <c:v>1.00504279583244</c:v>
                </c:pt>
                <c:pt idx="128">
                  <c:v>1.00243122285484</c:v>
                </c:pt>
                <c:pt idx="129">
                  <c:v>1.00019527802866</c:v>
                </c:pt>
                <c:pt idx="130">
                  <c:v>0.998617082761369</c:v>
                </c:pt>
                <c:pt idx="131">
                  <c:v>0.996273229505636</c:v>
                </c:pt>
                <c:pt idx="132">
                  <c:v>0.996069869709178</c:v>
                </c:pt>
                <c:pt idx="133">
                  <c:v>0.994398817053374</c:v>
                </c:pt>
                <c:pt idx="134">
                  <c:v>0.993685520787195</c:v>
                </c:pt>
                <c:pt idx="135">
                  <c:v>0.995622502339089</c:v>
                </c:pt>
                <c:pt idx="136">
                  <c:v>0.995387736501938</c:v>
                </c:pt>
                <c:pt idx="137">
                  <c:v>0.99520346496715</c:v>
                </c:pt>
                <c:pt idx="138">
                  <c:v>0.996347962077989</c:v>
                </c:pt>
                <c:pt idx="139">
                  <c:v>0.996569144345589</c:v>
                </c:pt>
                <c:pt idx="140">
                  <c:v>0.997412184637893</c:v>
                </c:pt>
                <c:pt idx="141">
                  <c:v>0.997098522920683</c:v>
                </c:pt>
                <c:pt idx="142">
                  <c:v>0.997764167414697</c:v>
                </c:pt>
                <c:pt idx="143">
                  <c:v>0.999333831946599</c:v>
                </c:pt>
                <c:pt idx="144">
                  <c:v>1.00017206809101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rdf_ch4!$Z$1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rdf_ch4!$Z$2:$Z$147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0.000599274645809796</c:v>
                </c:pt>
                <c:pt idx="34" formatCode="0.00E+00">
                  <c:v>0.0204555446717727</c:v>
                </c:pt>
                <c:pt idx="35">
                  <c:v>0.199019789464225</c:v>
                </c:pt>
                <c:pt idx="36">
                  <c:v>0.645833180315248</c:v>
                </c:pt>
                <c:pt idx="37">
                  <c:v>1.24619168549092</c:v>
                </c:pt>
                <c:pt idx="38">
                  <c:v>1.98772677226158</c:v>
                </c:pt>
                <c:pt idx="39">
                  <c:v>2.3682258531022</c:v>
                </c:pt>
                <c:pt idx="40">
                  <c:v>2.6178640937901</c:v>
                </c:pt>
                <c:pt idx="41">
                  <c:v>2.66742344419559</c:v>
                </c:pt>
                <c:pt idx="42">
                  <c:v>2.36483116721377</c:v>
                </c:pt>
                <c:pt idx="43">
                  <c:v>2.12655875239994</c:v>
                </c:pt>
                <c:pt idx="44">
                  <c:v>1.93049523155245</c:v>
                </c:pt>
                <c:pt idx="45">
                  <c:v>1.65812330606264</c:v>
                </c:pt>
                <c:pt idx="46">
                  <c:v>1.47288158771709</c:v>
                </c:pt>
                <c:pt idx="47">
                  <c:v>1.31958371504868</c:v>
                </c:pt>
                <c:pt idx="48">
                  <c:v>1.20874135943928</c:v>
                </c:pt>
                <c:pt idx="49">
                  <c:v>1.1103299750806</c:v>
                </c:pt>
                <c:pt idx="50">
                  <c:v>1.00549397545331</c:v>
                </c:pt>
                <c:pt idx="51">
                  <c:v>0.933586935709182</c:v>
                </c:pt>
                <c:pt idx="52">
                  <c:v>0.891460673973893</c:v>
                </c:pt>
                <c:pt idx="53">
                  <c:v>0.84161248720269</c:v>
                </c:pt>
                <c:pt idx="54">
                  <c:v>0.811166860935797</c:v>
                </c:pt>
                <c:pt idx="55">
                  <c:v>0.787207921772715</c:v>
                </c:pt>
                <c:pt idx="56">
                  <c:v>0.772189846499316</c:v>
                </c:pt>
                <c:pt idx="57">
                  <c:v>0.766777929652581</c:v>
                </c:pt>
                <c:pt idx="58">
                  <c:v>0.748962662121804</c:v>
                </c:pt>
                <c:pt idx="59">
                  <c:v>0.745599401062346</c:v>
                </c:pt>
                <c:pt idx="60">
                  <c:v>0.745581104398503</c:v>
                </c:pt>
                <c:pt idx="61">
                  <c:v>0.743323775852921</c:v>
                </c:pt>
                <c:pt idx="62">
                  <c:v>0.757804465008294</c:v>
                </c:pt>
                <c:pt idx="63">
                  <c:v>0.77453620712089</c:v>
                </c:pt>
                <c:pt idx="64">
                  <c:v>0.793399264003399</c:v>
                </c:pt>
                <c:pt idx="65">
                  <c:v>0.828189501564763</c:v>
                </c:pt>
                <c:pt idx="66">
                  <c:v>0.860084778643286</c:v>
                </c:pt>
                <c:pt idx="67">
                  <c:v>0.909978586439055</c:v>
                </c:pt>
                <c:pt idx="68">
                  <c:v>0.969805725295867</c:v>
                </c:pt>
                <c:pt idx="69">
                  <c:v>1.04082320461939</c:v>
                </c:pt>
                <c:pt idx="70">
                  <c:v>1.12219730803241</c:v>
                </c:pt>
                <c:pt idx="71">
                  <c:v>1.17018861433308</c:v>
                </c:pt>
                <c:pt idx="72">
                  <c:v>1.17540327911194</c:v>
                </c:pt>
                <c:pt idx="73">
                  <c:v>1.17614619870569</c:v>
                </c:pt>
                <c:pt idx="74">
                  <c:v>1.12029324022198</c:v>
                </c:pt>
                <c:pt idx="75">
                  <c:v>1.08216776988304</c:v>
                </c:pt>
                <c:pt idx="76">
                  <c:v>1.05185952829371</c:v>
                </c:pt>
                <c:pt idx="77">
                  <c:v>1.02311765113695</c:v>
                </c:pt>
                <c:pt idx="78">
                  <c:v>1.0101927792214</c:v>
                </c:pt>
                <c:pt idx="79">
                  <c:v>1.00353879716079</c:v>
                </c:pt>
                <c:pt idx="80">
                  <c:v>1.00296349680791</c:v>
                </c:pt>
                <c:pt idx="81">
                  <c:v>1.00401860612862</c:v>
                </c:pt>
                <c:pt idx="82">
                  <c:v>1.00578397756192</c:v>
                </c:pt>
                <c:pt idx="83">
                  <c:v>1.01033743218919</c:v>
                </c:pt>
                <c:pt idx="84">
                  <c:v>1.01765087757713</c:v>
                </c:pt>
                <c:pt idx="85">
                  <c:v>1.01724687918149</c:v>
                </c:pt>
                <c:pt idx="86">
                  <c:v>1.02666475794958</c:v>
                </c:pt>
                <c:pt idx="87">
                  <c:v>1.030484184756</c:v>
                </c:pt>
                <c:pt idx="88">
                  <c:v>1.03251719431167</c:v>
                </c:pt>
                <c:pt idx="89">
                  <c:v>1.03459827937138</c:v>
                </c:pt>
                <c:pt idx="90">
                  <c:v>1.03101260732408</c:v>
                </c:pt>
                <c:pt idx="91">
                  <c:v>1.02889213471821</c:v>
                </c:pt>
                <c:pt idx="92">
                  <c:v>1.02465505736347</c:v>
                </c:pt>
                <c:pt idx="93">
                  <c:v>1.01918200983458</c:v>
                </c:pt>
                <c:pt idx="94">
                  <c:v>1.01382943202254</c:v>
                </c:pt>
                <c:pt idx="95">
                  <c:v>1.00818511614125</c:v>
                </c:pt>
                <c:pt idx="96">
                  <c:v>1.00200263729453</c:v>
                </c:pt>
                <c:pt idx="97">
                  <c:v>0.997455733052563</c:v>
                </c:pt>
                <c:pt idx="98">
                  <c:v>0.990352234318252</c:v>
                </c:pt>
                <c:pt idx="99">
                  <c:v>0.985149350977841</c:v>
                </c:pt>
                <c:pt idx="100">
                  <c:v>0.979213349989697</c:v>
                </c:pt>
                <c:pt idx="101">
                  <c:v>0.975851935741744</c:v>
                </c:pt>
                <c:pt idx="102">
                  <c:v>0.973248031950586</c:v>
                </c:pt>
                <c:pt idx="103">
                  <c:v>0.969459613433489</c:v>
                </c:pt>
                <c:pt idx="104">
                  <c:v>0.969220947109849</c:v>
                </c:pt>
                <c:pt idx="105">
                  <c:v>0.969714096098969</c:v>
                </c:pt>
                <c:pt idx="106">
                  <c:v>0.969272571062869</c:v>
                </c:pt>
                <c:pt idx="107">
                  <c:v>0.970897123557318</c:v>
                </c:pt>
                <c:pt idx="108">
                  <c:v>0.974011973743203</c:v>
                </c:pt>
                <c:pt idx="109">
                  <c:v>0.97848113542529</c:v>
                </c:pt>
                <c:pt idx="110">
                  <c:v>0.984239150986203</c:v>
                </c:pt>
                <c:pt idx="111">
                  <c:v>0.990216272381496</c:v>
                </c:pt>
                <c:pt idx="112">
                  <c:v>0.995598765810002</c:v>
                </c:pt>
                <c:pt idx="113">
                  <c:v>1.00282167530225</c:v>
                </c:pt>
                <c:pt idx="114">
                  <c:v>1.0081663222158</c:v>
                </c:pt>
                <c:pt idx="115">
                  <c:v>1.01170352742642</c:v>
                </c:pt>
                <c:pt idx="116">
                  <c:v>1.01486993788337</c:v>
                </c:pt>
                <c:pt idx="117">
                  <c:v>1.01828479804767</c:v>
                </c:pt>
                <c:pt idx="118">
                  <c:v>1.02162135621984</c:v>
                </c:pt>
                <c:pt idx="119">
                  <c:v>1.02215889319684</c:v>
                </c:pt>
                <c:pt idx="120">
                  <c:v>1.02184619475252</c:v>
                </c:pt>
                <c:pt idx="121">
                  <c:v>1.02247145214894</c:v>
                </c:pt>
                <c:pt idx="122">
                  <c:v>1.01983741328036</c:v>
                </c:pt>
                <c:pt idx="123">
                  <c:v>1.01763922360197</c:v>
                </c:pt>
                <c:pt idx="124">
                  <c:v>1.01449853348228</c:v>
                </c:pt>
                <c:pt idx="125">
                  <c:v>1.01045117059509</c:v>
                </c:pt>
                <c:pt idx="126">
                  <c:v>1.00875750547568</c:v>
                </c:pt>
                <c:pt idx="127">
                  <c:v>1.00546135665558</c:v>
                </c:pt>
                <c:pt idx="128">
                  <c:v>1.00260430109389</c:v>
                </c:pt>
                <c:pt idx="129">
                  <c:v>0.999877136932922</c:v>
                </c:pt>
                <c:pt idx="130">
                  <c:v>0.997962974417876</c:v>
                </c:pt>
                <c:pt idx="131">
                  <c:v>0.995463037897281</c:v>
                </c:pt>
                <c:pt idx="132">
                  <c:v>0.995082822456352</c:v>
                </c:pt>
                <c:pt idx="133">
                  <c:v>0.993347137993373</c:v>
                </c:pt>
                <c:pt idx="134">
                  <c:v>0.992401627075236</c:v>
                </c:pt>
                <c:pt idx="135">
                  <c:v>0.994650360763707</c:v>
                </c:pt>
                <c:pt idx="136">
                  <c:v>0.994452220345324</c:v>
                </c:pt>
                <c:pt idx="137">
                  <c:v>0.994437822764492</c:v>
                </c:pt>
                <c:pt idx="138">
                  <c:v>0.995692839129374</c:v>
                </c:pt>
                <c:pt idx="139">
                  <c:v>0.996136113497209</c:v>
                </c:pt>
                <c:pt idx="140">
                  <c:v>0.997236289718193</c:v>
                </c:pt>
                <c:pt idx="141">
                  <c:v>0.997045671508324</c:v>
                </c:pt>
                <c:pt idx="142">
                  <c:v>0.997883272144324</c:v>
                </c:pt>
                <c:pt idx="143">
                  <c:v>0.999697541024925</c:v>
                </c:pt>
                <c:pt idx="144">
                  <c:v>1.00063292010588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rdf_ch4!$AA$1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rdf_ch4!$AA$2:$AA$147</c:f>
              <c:numCache>
                <c:formatCode>General</c:formatCode>
                <c:ptCount val="146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886072"/>
        <c:axId val="-2082880488"/>
      </c:scatterChart>
      <c:valAx>
        <c:axId val="-2082886072"/>
        <c:scaling>
          <c:orientation val="minMax"/>
          <c:max val="7.0"/>
          <c:min val="3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880488"/>
        <c:crosses val="autoZero"/>
        <c:crossBetween val="midCat"/>
      </c:valAx>
      <c:valAx>
        <c:axId val="-2082880488"/>
        <c:scaling>
          <c:orientation val="minMax"/>
          <c:max val="3.2"/>
          <c:min val="0.6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88607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egendEntry>
        <c:idx val="4"/>
        <c:delete val="1"/>
      </c:legendEntry>
      <c:legendEntry>
        <c:idx val="8"/>
        <c:delete val="1"/>
      </c:legendEntry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P(r) CH</a:t>
            </a:r>
            <a:r>
              <a:rPr lang="en-US" sz="2800" baseline="-25000"/>
              <a:t>4</a:t>
            </a:r>
            <a:r>
              <a:rPr lang="mr-IN" altLang="zh-CN" sz="2800" b="1" i="0" u="none" strike="noStrike" baseline="30000">
                <a:effectLst/>
              </a:rPr>
              <a:t>-0.6</a:t>
            </a:r>
            <a:r>
              <a:rPr lang="mr-IN" altLang="zh-CN" sz="2800" b="1" i="0" u="none" strike="noStrike" baseline="0"/>
              <a:t> </a:t>
            </a:r>
            <a:endParaRPr lang="zh-CN" sz="2800" baseline="-25000"/>
          </a:p>
        </c:rich>
      </c:tx>
      <c:layout>
        <c:manualLayout>
          <c:xMode val="edge"/>
          <c:yMode val="edge"/>
          <c:x val="0.432829227325905"/>
          <c:y val="0.0344313846778095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rdf_ch4!$AL$1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rdf_ch4!$AL$2:$AL$147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-0.000216058345823053</c:v>
                </c:pt>
                <c:pt idx="34" formatCode="0.00E+00">
                  <c:v>-0.0111782234559224</c:v>
                </c:pt>
                <c:pt idx="35">
                  <c:v>-0.164123674265475</c:v>
                </c:pt>
                <c:pt idx="36">
                  <c:v>-0.695873589072071</c:v>
                </c:pt>
                <c:pt idx="37">
                  <c:v>-1.45775424615733</c:v>
                </c:pt>
                <c:pt idx="38">
                  <c:v>-2.12714852893249</c:v>
                </c:pt>
                <c:pt idx="39">
                  <c:v>-2.01820814959708</c:v>
                </c:pt>
                <c:pt idx="40">
                  <c:v>-1.63382277531579</c:v>
                </c:pt>
                <c:pt idx="41">
                  <c:v>-1.24118694986632</c:v>
                </c:pt>
                <c:pt idx="42">
                  <c:v>-0.726104366694123</c:v>
                </c:pt>
                <c:pt idx="43">
                  <c:v>-0.450060178406959</c:v>
                </c:pt>
                <c:pt idx="44">
                  <c:v>-0.311309471629214</c:v>
                </c:pt>
                <c:pt idx="45">
                  <c:v>-0.148668835660996</c:v>
                </c:pt>
                <c:pt idx="46" formatCode="0.00E+00">
                  <c:v>-0.0552235067100819</c:v>
                </c:pt>
                <c:pt idx="47" formatCode="0.00E+00">
                  <c:v>-0.000760609205966126</c:v>
                </c:pt>
                <c:pt idx="48" formatCode="0.00E+00">
                  <c:v>0.0344657047017405</c:v>
                </c:pt>
                <c:pt idx="49" formatCode="0.00E+00">
                  <c:v>0.0630071301199811</c:v>
                </c:pt>
                <c:pt idx="50" formatCode="0.00E+00">
                  <c:v>0.0792825173282181</c:v>
                </c:pt>
                <c:pt idx="51" formatCode="0.00E+00">
                  <c:v>0.0858148176112538</c:v>
                </c:pt>
                <c:pt idx="52" formatCode="0.00E+00">
                  <c:v>0.086456364120053</c:v>
                </c:pt>
                <c:pt idx="53" formatCode="0.00E+00">
                  <c:v>0.0850041677560396</c:v>
                </c:pt>
                <c:pt idx="54" formatCode="0.00E+00">
                  <c:v>0.0787850345851395</c:v>
                </c:pt>
                <c:pt idx="55" formatCode="0.00E+00">
                  <c:v>0.0723659141467766</c:v>
                </c:pt>
                <c:pt idx="56" formatCode="0.00E+00">
                  <c:v>0.0630080632834447</c:v>
                </c:pt>
                <c:pt idx="57" formatCode="0.00E+00">
                  <c:v>0.0523575251298823</c:v>
                </c:pt>
                <c:pt idx="58" formatCode="0.00E+00">
                  <c:v>0.0400321089193808</c:v>
                </c:pt>
                <c:pt idx="59" formatCode="0.00E+00">
                  <c:v>0.0259132237282382</c:v>
                </c:pt>
                <c:pt idx="60" formatCode="0.00E+00">
                  <c:v>0.0107603255067445</c:v>
                </c:pt>
                <c:pt idx="61" formatCode="0.00E+00">
                  <c:v>-0.00778320780441849</c:v>
                </c:pt>
                <c:pt idx="62" formatCode="0.00E+00">
                  <c:v>-0.0267844343660808</c:v>
                </c:pt>
                <c:pt idx="63" formatCode="0.00E+00">
                  <c:v>-0.0547039014406481</c:v>
                </c:pt>
                <c:pt idx="64" formatCode="0.00E+00">
                  <c:v>-0.0791516150164405</c:v>
                </c:pt>
                <c:pt idx="65">
                  <c:v>-0.115190075489532</c:v>
                </c:pt>
                <c:pt idx="66">
                  <c:v>-0.153071356663611</c:v>
                </c:pt>
                <c:pt idx="67">
                  <c:v>-0.194057754863508</c:v>
                </c:pt>
                <c:pt idx="68">
                  <c:v>-0.231576761850324</c:v>
                </c:pt>
                <c:pt idx="69">
                  <c:v>-0.258516464181443</c:v>
                </c:pt>
                <c:pt idx="70">
                  <c:v>-0.264182937468754</c:v>
                </c:pt>
                <c:pt idx="71">
                  <c:v>-0.247047755499415</c:v>
                </c:pt>
                <c:pt idx="72">
                  <c:v>-0.212589240724004</c:v>
                </c:pt>
                <c:pt idx="73">
                  <c:v>-0.178139935033414</c:v>
                </c:pt>
                <c:pt idx="74">
                  <c:v>-0.132905806072728</c:v>
                </c:pt>
                <c:pt idx="75">
                  <c:v>-0.105003113594962</c:v>
                </c:pt>
                <c:pt idx="76" formatCode="0.00E+00">
                  <c:v>-0.0844678844524022</c:v>
                </c:pt>
                <c:pt idx="77" formatCode="0.00E+00">
                  <c:v>-0.0660556420768018</c:v>
                </c:pt>
                <c:pt idx="78" formatCode="0.00E+00">
                  <c:v>-0.0526310141248583</c:v>
                </c:pt>
                <c:pt idx="79" formatCode="0.00E+00">
                  <c:v>-0.0419686209948771</c:v>
                </c:pt>
                <c:pt idx="80" formatCode="0.00E+00">
                  <c:v>-0.0349204171162763</c:v>
                </c:pt>
                <c:pt idx="81" formatCode="0.00E+00">
                  <c:v>-0.0288504886123955</c:v>
                </c:pt>
                <c:pt idx="82" formatCode="0.00E+00">
                  <c:v>-0.0245503041507345</c:v>
                </c:pt>
                <c:pt idx="83" formatCode="0.00E+00">
                  <c:v>-0.021280082399394</c:v>
                </c:pt>
                <c:pt idx="84" formatCode="0.00E+00">
                  <c:v>-0.0195357018146638</c:v>
                </c:pt>
                <c:pt idx="85" formatCode="0.00E+00">
                  <c:v>-0.0177988336137966</c:v>
                </c:pt>
                <c:pt idx="86" formatCode="0.00E+00">
                  <c:v>-0.017817480127474</c:v>
                </c:pt>
                <c:pt idx="87" formatCode="0.00E+00">
                  <c:v>-0.0184403355947395</c:v>
                </c:pt>
                <c:pt idx="88" formatCode="0.00E+00">
                  <c:v>-0.0199424120549103</c:v>
                </c:pt>
                <c:pt idx="89" formatCode="0.00E+00">
                  <c:v>-0.0221051964807515</c:v>
                </c:pt>
                <c:pt idx="90" formatCode="0.00E+00">
                  <c:v>-0.0256577767286184</c:v>
                </c:pt>
                <c:pt idx="91" formatCode="0.00E+00">
                  <c:v>-0.0296976981576711</c:v>
                </c:pt>
                <c:pt idx="92" formatCode="0.00E+00">
                  <c:v>-0.0336096208116781</c:v>
                </c:pt>
                <c:pt idx="93" formatCode="0.00E+00">
                  <c:v>-0.0378582568797324</c:v>
                </c:pt>
                <c:pt idx="94" formatCode="0.00E+00">
                  <c:v>-0.0427787580176315</c:v>
                </c:pt>
                <c:pt idx="95" formatCode="0.00E+00">
                  <c:v>-0.047127139765287</c:v>
                </c:pt>
                <c:pt idx="96" formatCode="0.00E+00">
                  <c:v>-0.0504939364785914</c:v>
                </c:pt>
                <c:pt idx="97" formatCode="0.00E+00">
                  <c:v>-0.0529043930107739</c:v>
                </c:pt>
                <c:pt idx="98" formatCode="0.00E+00">
                  <c:v>-0.0545664356384324</c:v>
                </c:pt>
                <c:pt idx="99" formatCode="0.00E+00">
                  <c:v>-0.0551860577045032</c:v>
                </c:pt>
                <c:pt idx="100" formatCode="0.00E+00">
                  <c:v>-0.0548886250320436</c:v>
                </c:pt>
                <c:pt idx="101" formatCode="0.00E+00">
                  <c:v>-0.0524767825170126</c:v>
                </c:pt>
                <c:pt idx="102" formatCode="0.00E+00">
                  <c:v>-0.0497185824435583</c:v>
                </c:pt>
                <c:pt idx="103" formatCode="0.00E+00">
                  <c:v>-0.0463405197880018</c:v>
                </c:pt>
                <c:pt idx="104" formatCode="0.00E+00">
                  <c:v>-0.0430910655661907</c:v>
                </c:pt>
                <c:pt idx="105" formatCode="0.00E+00">
                  <c:v>-0.0387971807885266</c:v>
                </c:pt>
                <c:pt idx="106" formatCode="0.00E+00">
                  <c:v>-0.0351218224549003</c:v>
                </c:pt>
                <c:pt idx="107" formatCode="0.00E+00">
                  <c:v>-0.0322794300026505</c:v>
                </c:pt>
                <c:pt idx="108" formatCode="0.00E+00">
                  <c:v>-0.0295188770862851</c:v>
                </c:pt>
                <c:pt idx="109" formatCode="0.00E+00">
                  <c:v>-0.0270669585676</c:v>
                </c:pt>
                <c:pt idx="110" formatCode="0.00E+00">
                  <c:v>-0.0248194782088614</c:v>
                </c:pt>
                <c:pt idx="111" formatCode="0.00E+00">
                  <c:v>-0.0231815812580649</c:v>
                </c:pt>
                <c:pt idx="112" formatCode="0.00E+00">
                  <c:v>-0.0216912131782556</c:v>
                </c:pt>
                <c:pt idx="113" formatCode="0.00E+00">
                  <c:v>-0.0194800761676451</c:v>
                </c:pt>
                <c:pt idx="114" formatCode="0.00E+00">
                  <c:v>-0.0190496328638404</c:v>
                </c:pt>
                <c:pt idx="115" formatCode="0.00E+00">
                  <c:v>-0.0176678424613551</c:v>
                </c:pt>
                <c:pt idx="116" formatCode="0.00E+00">
                  <c:v>-0.0171893893046495</c:v>
                </c:pt>
                <c:pt idx="117" formatCode="0.00E+00">
                  <c:v>-0.0165652608849707</c:v>
                </c:pt>
                <c:pt idx="118" formatCode="0.00E+00">
                  <c:v>-0.0163770639884614</c:v>
                </c:pt>
                <c:pt idx="119" formatCode="0.00E+00">
                  <c:v>-0.0166330411662317</c:v>
                </c:pt>
                <c:pt idx="120" formatCode="0.00E+00">
                  <c:v>-0.0168665049653594</c:v>
                </c:pt>
                <c:pt idx="121" formatCode="0.00E+00">
                  <c:v>-0.0167811214702752</c:v>
                </c:pt>
                <c:pt idx="122" formatCode="0.00E+00">
                  <c:v>-0.0174346936422662</c:v>
                </c:pt>
                <c:pt idx="123" formatCode="0.00E+00">
                  <c:v>-0.0179818383243413</c:v>
                </c:pt>
                <c:pt idx="124" formatCode="0.00E+00">
                  <c:v>-0.018470482009368</c:v>
                </c:pt>
                <c:pt idx="125" formatCode="0.00E+00">
                  <c:v>-0.0181708561847696</c:v>
                </c:pt>
                <c:pt idx="126" formatCode="0.00E+00">
                  <c:v>-0.0184542581663449</c:v>
                </c:pt>
                <c:pt idx="127" formatCode="0.00E+00">
                  <c:v>-0.0182527952671553</c:v>
                </c:pt>
                <c:pt idx="128" formatCode="0.00E+00">
                  <c:v>-0.0183313161209643</c:v>
                </c:pt>
                <c:pt idx="129" formatCode="0.00E+00">
                  <c:v>-0.0171488080665895</c:v>
                </c:pt>
                <c:pt idx="130" formatCode="0.00E+00">
                  <c:v>-0.0166844064139655</c:v>
                </c:pt>
                <c:pt idx="131" formatCode="0.00E+00">
                  <c:v>-0.0162494896621108</c:v>
                </c:pt>
                <c:pt idx="132" formatCode="0.00E+00">
                  <c:v>-0.0154024814873933</c:v>
                </c:pt>
                <c:pt idx="133" formatCode="0.00E+00">
                  <c:v>-0.0138741390532827</c:v>
                </c:pt>
                <c:pt idx="134" formatCode="0.00E+00">
                  <c:v>-0.013500091689798</c:v>
                </c:pt>
                <c:pt idx="135" formatCode="0.00E+00">
                  <c:v>-0.0126459782837508</c:v>
                </c:pt>
                <c:pt idx="136" formatCode="0.00E+00">
                  <c:v>-0.0117906266111828</c:v>
                </c:pt>
                <c:pt idx="137" formatCode="0.00E+00">
                  <c:v>-0.0107867585877774</c:v>
                </c:pt>
                <c:pt idx="138" formatCode="0.00E+00">
                  <c:v>-0.0102302785314868</c:v>
                </c:pt>
                <c:pt idx="139" formatCode="0.00E+00">
                  <c:v>-0.00979486325807666</c:v>
                </c:pt>
                <c:pt idx="140" formatCode="0.00E+00">
                  <c:v>-0.00972293798323183</c:v>
                </c:pt>
                <c:pt idx="141" formatCode="0.00E+00">
                  <c:v>-0.00874410663168506</c:v>
                </c:pt>
                <c:pt idx="142" formatCode="0.00E+00">
                  <c:v>-0.00845782455483171</c:v>
                </c:pt>
                <c:pt idx="143" formatCode="0.00E+00">
                  <c:v>-0.00851184401192275</c:v>
                </c:pt>
                <c:pt idx="144" formatCode="0.00E+00">
                  <c:v>-0.008384838140479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rdf_ch4!$AM$1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rdf_ch4!$AM$2:$AM$147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-0.000219522417381658</c:v>
                </c:pt>
                <c:pt idx="34" formatCode="0.00E+00">
                  <c:v>-0.00979556891803384</c:v>
                </c:pt>
                <c:pt idx="35">
                  <c:v>-0.125924705292635</c:v>
                </c:pt>
                <c:pt idx="36">
                  <c:v>-0.485945514181589</c:v>
                </c:pt>
                <c:pt idx="37">
                  <c:v>-0.95140121177325</c:v>
                </c:pt>
                <c:pt idx="38">
                  <c:v>-1.31040844234821</c:v>
                </c:pt>
                <c:pt idx="39">
                  <c:v>-1.19094695164113</c:v>
                </c:pt>
                <c:pt idx="40">
                  <c:v>-0.911685964836915</c:v>
                </c:pt>
                <c:pt idx="41">
                  <c:v>-0.631791792757241</c:v>
                </c:pt>
                <c:pt idx="42">
                  <c:v>-0.307418624266323</c:v>
                </c:pt>
                <c:pt idx="43">
                  <c:v>-0.14244159642516</c:v>
                </c:pt>
                <c:pt idx="44" formatCode="0.00E+00">
                  <c:v>-0.0752430796237788</c:v>
                </c:pt>
                <c:pt idx="45" formatCode="0.00E+00">
                  <c:v>-0.0137780824322047</c:v>
                </c:pt>
                <c:pt idx="46" formatCode="0.00E+00">
                  <c:v>0.00516090391315097</c:v>
                </c:pt>
                <c:pt idx="47" formatCode="0.00E+00">
                  <c:v>0.00487785011780881</c:v>
                </c:pt>
                <c:pt idx="48" formatCode="0.00E+00">
                  <c:v>8.33690620848961E-5</c:v>
                </c:pt>
                <c:pt idx="49" formatCode="0.00E+00">
                  <c:v>-0.0129289713688528</c:v>
                </c:pt>
                <c:pt idx="50" formatCode="0.00E+00">
                  <c:v>-0.0240772051424</c:v>
                </c:pt>
                <c:pt idx="51" formatCode="0.00E+00">
                  <c:v>-0.0369686513184222</c:v>
                </c:pt>
                <c:pt idx="52" formatCode="0.00E+00">
                  <c:v>-0.046248439382713</c:v>
                </c:pt>
                <c:pt idx="53" formatCode="0.00E+00">
                  <c:v>-0.0581294831763953</c:v>
                </c:pt>
                <c:pt idx="54" formatCode="0.00E+00">
                  <c:v>-0.0720637026458367</c:v>
                </c:pt>
                <c:pt idx="55" formatCode="0.00E+00">
                  <c:v>-0.0818092254411966</c:v>
                </c:pt>
                <c:pt idx="56" formatCode="0.00E+00">
                  <c:v>-0.0928030613071453</c:v>
                </c:pt>
                <c:pt idx="57">
                  <c:v>-0.102456164452056</c:v>
                </c:pt>
                <c:pt idx="58">
                  <c:v>-0.110021157872319</c:v>
                </c:pt>
                <c:pt idx="59">
                  <c:v>-0.118325680743605</c:v>
                </c:pt>
                <c:pt idx="60">
                  <c:v>-0.12639846101716</c:v>
                </c:pt>
                <c:pt idx="61">
                  <c:v>-0.132016485228549</c:v>
                </c:pt>
                <c:pt idx="62">
                  <c:v>-0.139931924575705</c:v>
                </c:pt>
                <c:pt idx="63">
                  <c:v>-0.146704446739011</c:v>
                </c:pt>
                <c:pt idx="64">
                  <c:v>-0.149831832594617</c:v>
                </c:pt>
                <c:pt idx="65">
                  <c:v>-0.154608420223915</c:v>
                </c:pt>
                <c:pt idx="66">
                  <c:v>-0.154613189953992</c:v>
                </c:pt>
                <c:pt idx="67">
                  <c:v>-0.153096418177711</c:v>
                </c:pt>
                <c:pt idx="68">
                  <c:v>-0.148365200076242</c:v>
                </c:pt>
                <c:pt idx="69">
                  <c:v>-0.135300408518864</c:v>
                </c:pt>
                <c:pt idx="70">
                  <c:v>-0.119804077635238</c:v>
                </c:pt>
                <c:pt idx="71">
                  <c:v>-0.103632469331155</c:v>
                </c:pt>
                <c:pt idx="72" formatCode="0.00E+00">
                  <c:v>-0.0888662125258512</c:v>
                </c:pt>
                <c:pt idx="73" formatCode="0.00E+00">
                  <c:v>-0.0782771678914184</c:v>
                </c:pt>
                <c:pt idx="74" formatCode="0.00E+00">
                  <c:v>-0.0660294764559617</c:v>
                </c:pt>
                <c:pt idx="75" formatCode="0.00E+00">
                  <c:v>-0.0603887885008801</c:v>
                </c:pt>
                <c:pt idx="76" formatCode="0.00E+00">
                  <c:v>-0.0560994281787823</c:v>
                </c:pt>
                <c:pt idx="77" formatCode="0.00E+00">
                  <c:v>-0.0529972672444572</c:v>
                </c:pt>
                <c:pt idx="78" formatCode="0.00E+00">
                  <c:v>-0.0511370556974111</c:v>
                </c:pt>
                <c:pt idx="79" formatCode="0.00E+00">
                  <c:v>-0.0499317286384704</c:v>
                </c:pt>
                <c:pt idx="80" formatCode="0.00E+00">
                  <c:v>-0.0492207524317581</c:v>
                </c:pt>
                <c:pt idx="81" formatCode="0.00E+00">
                  <c:v>-0.0488190961818482</c:v>
                </c:pt>
                <c:pt idx="82" formatCode="0.00E+00">
                  <c:v>-0.0481131874350854</c:v>
                </c:pt>
                <c:pt idx="83" formatCode="0.00E+00">
                  <c:v>-0.047144463928251</c:v>
                </c:pt>
                <c:pt idx="84" formatCode="0.00E+00">
                  <c:v>-0.0465832450778198</c:v>
                </c:pt>
                <c:pt idx="85" formatCode="0.00E+00">
                  <c:v>-0.045498619947993</c:v>
                </c:pt>
                <c:pt idx="86" formatCode="0.00E+00">
                  <c:v>-0.0447363668003815</c:v>
                </c:pt>
                <c:pt idx="87" formatCode="0.00E+00">
                  <c:v>-0.0439599826872105</c:v>
                </c:pt>
                <c:pt idx="88" formatCode="0.00E+00">
                  <c:v>-0.0432722789068647</c:v>
                </c:pt>
                <c:pt idx="89" formatCode="0.00E+00">
                  <c:v>-0.0427517883749194</c:v>
                </c:pt>
                <c:pt idx="90" formatCode="0.00E+00">
                  <c:v>-0.0422999633961922</c:v>
                </c:pt>
                <c:pt idx="91" formatCode="0.00E+00">
                  <c:v>-0.0420218202535679</c:v>
                </c:pt>
                <c:pt idx="92" formatCode="0.00E+00">
                  <c:v>-0.0419690201855026</c:v>
                </c:pt>
                <c:pt idx="93" formatCode="0.00E+00">
                  <c:v>-0.0416511451373677</c:v>
                </c:pt>
                <c:pt idx="94" formatCode="0.00E+00">
                  <c:v>-0.0417551772095347</c:v>
                </c:pt>
                <c:pt idx="95" formatCode="0.00E+00">
                  <c:v>-0.0415174012160428</c:v>
                </c:pt>
                <c:pt idx="96" formatCode="0.00E+00">
                  <c:v>-0.0414954892805044</c:v>
                </c:pt>
                <c:pt idx="97" formatCode="0.00E+00">
                  <c:v>-0.0406642984298907</c:v>
                </c:pt>
                <c:pt idx="98" formatCode="0.00E+00">
                  <c:v>-0.0400411792099249</c:v>
                </c:pt>
                <c:pt idx="99" formatCode="0.00E+00">
                  <c:v>-0.0392311622605319</c:v>
                </c:pt>
                <c:pt idx="100" formatCode="0.00E+00">
                  <c:v>-0.0385640140958208</c:v>
                </c:pt>
                <c:pt idx="101" formatCode="0.00E+00">
                  <c:v>-0.0369442706286021</c:v>
                </c:pt>
                <c:pt idx="102" formatCode="0.00E+00">
                  <c:v>-0.0357961952795217</c:v>
                </c:pt>
                <c:pt idx="103" formatCode="0.00E+00">
                  <c:v>-0.0347404571911191</c:v>
                </c:pt>
                <c:pt idx="104" formatCode="0.00E+00">
                  <c:v>-0.033929130740548</c:v>
                </c:pt>
                <c:pt idx="105" formatCode="0.00E+00">
                  <c:v>-0.0327361629654946</c:v>
                </c:pt>
                <c:pt idx="106" formatCode="0.00E+00">
                  <c:v>-0.0316667613763804</c:v>
                </c:pt>
                <c:pt idx="107" formatCode="0.00E+00">
                  <c:v>-0.0309321043262145</c:v>
                </c:pt>
                <c:pt idx="108" formatCode="0.00E+00">
                  <c:v>-0.0300439075091689</c:v>
                </c:pt>
                <c:pt idx="109" formatCode="0.00E+00">
                  <c:v>-0.0292091121144799</c:v>
                </c:pt>
                <c:pt idx="110" formatCode="0.00E+00">
                  <c:v>-0.028101670213893</c:v>
                </c:pt>
                <c:pt idx="111" formatCode="0.00E+00">
                  <c:v>-0.0273062713405387</c:v>
                </c:pt>
                <c:pt idx="112" formatCode="0.00E+00">
                  <c:v>-0.0263583561417422</c:v>
                </c:pt>
                <c:pt idx="113" formatCode="0.00E+00">
                  <c:v>-0.0249274584067065</c:v>
                </c:pt>
                <c:pt idx="114" formatCode="0.00E+00">
                  <c:v>-0.0243925540060957</c:v>
                </c:pt>
                <c:pt idx="115" formatCode="0.00E+00">
                  <c:v>-0.0229498295352955</c:v>
                </c:pt>
                <c:pt idx="116" formatCode="0.00E+00">
                  <c:v>-0.0220318364404761</c:v>
                </c:pt>
                <c:pt idx="117" formatCode="0.00E+00">
                  <c:v>-0.0210235745495739</c:v>
                </c:pt>
                <c:pt idx="118" formatCode="0.00E+00">
                  <c:v>-0.0202565865906821</c:v>
                </c:pt>
                <c:pt idx="119" formatCode="0.00E+00">
                  <c:v>-0.0194056594405563</c:v>
                </c:pt>
                <c:pt idx="120" formatCode="0.00E+00">
                  <c:v>-0.0188188086925805</c:v>
                </c:pt>
                <c:pt idx="121" formatCode="0.00E+00">
                  <c:v>-0.0180214061487213</c:v>
                </c:pt>
                <c:pt idx="122" formatCode="0.00E+00">
                  <c:v>-0.0177693485308102</c:v>
                </c:pt>
                <c:pt idx="123" formatCode="0.00E+00">
                  <c:v>-0.0176042064877437</c:v>
                </c:pt>
                <c:pt idx="124" formatCode="0.00E+00">
                  <c:v>-0.0173169494576706</c:v>
                </c:pt>
                <c:pt idx="125" formatCode="0.00E+00">
                  <c:v>-0.0165369856033084</c:v>
                </c:pt>
                <c:pt idx="126" formatCode="0.00E+00">
                  <c:v>-0.01652019990365</c:v>
                </c:pt>
                <c:pt idx="127" formatCode="0.00E+00">
                  <c:v>-0.0164045738898054</c:v>
                </c:pt>
                <c:pt idx="128" formatCode="0.00E+00">
                  <c:v>-0.0162266250465987</c:v>
                </c:pt>
                <c:pt idx="129" formatCode="0.00E+00">
                  <c:v>-0.0152405006950161</c:v>
                </c:pt>
                <c:pt idx="130" formatCode="0.00E+00">
                  <c:v>-0.0153595249100969</c:v>
                </c:pt>
                <c:pt idx="131" formatCode="0.00E+00">
                  <c:v>-0.0150631177480643</c:v>
                </c:pt>
                <c:pt idx="132" formatCode="0.00E+00">
                  <c:v>-0.0148786893179126</c:v>
                </c:pt>
                <c:pt idx="133" formatCode="0.00E+00">
                  <c:v>-0.0137364601707837</c:v>
                </c:pt>
                <c:pt idx="134" formatCode="0.00E+00">
                  <c:v>-0.0137745466918281</c:v>
                </c:pt>
                <c:pt idx="135" formatCode="0.00E+00">
                  <c:v>-0.0134757884237843</c:v>
                </c:pt>
                <c:pt idx="136" formatCode="0.00E+00">
                  <c:v>-0.0131411837792791</c:v>
                </c:pt>
                <c:pt idx="137" formatCode="0.00E+00">
                  <c:v>-0.0120830904485669</c:v>
                </c:pt>
                <c:pt idx="138" formatCode="0.00E+00">
                  <c:v>-0.0119204381830979</c:v>
                </c:pt>
                <c:pt idx="139" formatCode="0.00E+00">
                  <c:v>-0.0116142486180269</c:v>
                </c:pt>
                <c:pt idx="140" formatCode="0.00E+00">
                  <c:v>-0.0115759151360543</c:v>
                </c:pt>
                <c:pt idx="141" formatCode="0.00E+00">
                  <c:v>-0.0103640049862287</c:v>
                </c:pt>
                <c:pt idx="142" formatCode="0.00E+00">
                  <c:v>-0.0102166506942995</c:v>
                </c:pt>
                <c:pt idx="143" formatCode="0.00E+00">
                  <c:v>-0.0100327289080795</c:v>
                </c:pt>
                <c:pt idx="144" formatCode="0.00E+00">
                  <c:v>-0.00953597232929412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rdf_ch4!$AN$1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rdf_ch4!$AN$2:$AN$147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-0.000286632663364074</c:v>
                </c:pt>
                <c:pt idx="34" formatCode="0.00E+00">
                  <c:v>-0.0104643710453147</c:v>
                </c:pt>
                <c:pt idx="35">
                  <c:v>-0.114382503341573</c:v>
                </c:pt>
                <c:pt idx="36">
                  <c:v>-0.392976196290721</c:v>
                </c:pt>
                <c:pt idx="37">
                  <c:v>-0.750750487867498</c:v>
                </c:pt>
                <c:pt idx="38">
                  <c:v>-1.068796469468</c:v>
                </c:pt>
                <c:pt idx="39">
                  <c:v>-1.07496019950106</c:v>
                </c:pt>
                <c:pt idx="40">
                  <c:v>-0.955550426324104</c:v>
                </c:pt>
                <c:pt idx="41">
                  <c:v>-0.79013048456168</c:v>
                </c:pt>
                <c:pt idx="42">
                  <c:v>-0.53089353578551</c:v>
                </c:pt>
                <c:pt idx="43">
                  <c:v>-0.3633477470752</c:v>
                </c:pt>
                <c:pt idx="44">
                  <c:v>-0.274628886634845</c:v>
                </c:pt>
                <c:pt idx="45">
                  <c:v>-0.170621102149323</c:v>
                </c:pt>
                <c:pt idx="46">
                  <c:v>-0.105559858610303</c:v>
                </c:pt>
                <c:pt idx="47" formatCode="0.00E+00">
                  <c:v>-0.0701113858642846</c:v>
                </c:pt>
                <c:pt idx="48" formatCode="0.00E+00">
                  <c:v>-0.0475258693415636</c:v>
                </c:pt>
                <c:pt idx="49" formatCode="0.00E+00">
                  <c:v>-0.0288518087084086</c:v>
                </c:pt>
                <c:pt idx="50" formatCode="0.00E+00">
                  <c:v>-0.0184676110180374</c:v>
                </c:pt>
                <c:pt idx="51" formatCode="0.00E+00">
                  <c:v>-0.0131667167750567</c:v>
                </c:pt>
                <c:pt idx="52" formatCode="0.00E+00">
                  <c:v>-0.0101014367414279</c:v>
                </c:pt>
                <c:pt idx="53" formatCode="0.00E+00">
                  <c:v>-0.0104280847282302</c:v>
                </c:pt>
                <c:pt idx="54" formatCode="0.00E+00">
                  <c:v>-0.011397814482197</c:v>
                </c:pt>
                <c:pt idx="55" formatCode="0.00E+00">
                  <c:v>-0.0133233386573687</c:v>
                </c:pt>
                <c:pt idx="56" formatCode="0.00E+00">
                  <c:v>-0.0166778970374278</c:v>
                </c:pt>
                <c:pt idx="57" formatCode="0.00E+00">
                  <c:v>-0.0204511972049766</c:v>
                </c:pt>
                <c:pt idx="58" formatCode="0.00E+00">
                  <c:v>-0.0254210060527687</c:v>
                </c:pt>
                <c:pt idx="59" formatCode="0.00E+00">
                  <c:v>-0.0310781476000042</c:v>
                </c:pt>
                <c:pt idx="60" formatCode="0.00E+00">
                  <c:v>-0.0383391451924398</c:v>
                </c:pt>
                <c:pt idx="61" formatCode="0.00E+00">
                  <c:v>-0.0455694205998564</c:v>
                </c:pt>
                <c:pt idx="62" formatCode="0.00E+00">
                  <c:v>-0.0556997712314839</c:v>
                </c:pt>
                <c:pt idx="63" formatCode="0.00E+00">
                  <c:v>-0.0694882023649566</c:v>
                </c:pt>
                <c:pt idx="64" formatCode="0.00E+00">
                  <c:v>-0.082495088279022</c:v>
                </c:pt>
                <c:pt idx="65">
                  <c:v>-0.102247819189622</c:v>
                </c:pt>
                <c:pt idx="66">
                  <c:v>-0.12180371829081</c:v>
                </c:pt>
                <c:pt idx="67">
                  <c:v>-0.143925383898079</c:v>
                </c:pt>
                <c:pt idx="68">
                  <c:v>-0.164955424334342</c:v>
                </c:pt>
                <c:pt idx="69">
                  <c:v>-0.181819725808206</c:v>
                </c:pt>
                <c:pt idx="70">
                  <c:v>-0.19100466828368</c:v>
                </c:pt>
                <c:pt idx="71">
                  <c:v>-0.185220037218466</c:v>
                </c:pt>
                <c:pt idx="72">
                  <c:v>-0.167186615891298</c:v>
                </c:pt>
                <c:pt idx="73">
                  <c:v>-0.148392031623398</c:v>
                </c:pt>
                <c:pt idx="74">
                  <c:v>-0.11585003978591</c:v>
                </c:pt>
                <c:pt idx="75" formatCode="0.00E+00">
                  <c:v>-0.0949363288748614</c:v>
                </c:pt>
                <c:pt idx="76" formatCode="0.00E+00">
                  <c:v>-0.0786353908366677</c:v>
                </c:pt>
                <c:pt idx="77" formatCode="0.00E+00">
                  <c:v>-0.0647425458033231</c:v>
                </c:pt>
                <c:pt idx="78" formatCode="0.00E+00">
                  <c:v>-0.0551277262542251</c:v>
                </c:pt>
                <c:pt idx="79" formatCode="0.00E+00">
                  <c:v>-0.0480185834854888</c:v>
                </c:pt>
                <c:pt idx="80" formatCode="0.00E+00">
                  <c:v>-0.0438421698721607</c:v>
                </c:pt>
                <c:pt idx="81" formatCode="0.00E+00">
                  <c:v>-0.040798639758059</c:v>
                </c:pt>
                <c:pt idx="82" formatCode="0.00E+00">
                  <c:v>-0.0386499449371316</c:v>
                </c:pt>
                <c:pt idx="83" formatCode="0.00E+00">
                  <c:v>-0.0368773313196437</c:v>
                </c:pt>
                <c:pt idx="84" formatCode="0.00E+00">
                  <c:v>-0.0361687626228221</c:v>
                </c:pt>
                <c:pt idx="85" formatCode="0.00E+00">
                  <c:v>-0.0349865602415515</c:v>
                </c:pt>
                <c:pt idx="86" formatCode="0.00E+00">
                  <c:v>-0.0345389386411816</c:v>
                </c:pt>
                <c:pt idx="87" formatCode="0.00E+00">
                  <c:v>-0.0344731370968026</c:v>
                </c:pt>
                <c:pt idx="88" formatCode="0.00E+00">
                  <c:v>-0.0343561778277418</c:v>
                </c:pt>
                <c:pt idx="89" formatCode="0.00E+00">
                  <c:v>-0.0344996060893952</c:v>
                </c:pt>
                <c:pt idx="90" formatCode="0.00E+00">
                  <c:v>-0.0353672201028909</c:v>
                </c:pt>
                <c:pt idx="91" formatCode="0.00E+00">
                  <c:v>-0.0361089584917192</c:v>
                </c:pt>
                <c:pt idx="92" formatCode="0.00E+00">
                  <c:v>-0.03736540764642</c:v>
                </c:pt>
                <c:pt idx="93" formatCode="0.00E+00">
                  <c:v>-0.0383913358568644</c:v>
                </c:pt>
                <c:pt idx="94" formatCode="0.00E+00">
                  <c:v>-0.0399930247148689</c:v>
                </c:pt>
                <c:pt idx="95" formatCode="0.00E+00">
                  <c:v>-0.041297433861507</c:v>
                </c:pt>
                <c:pt idx="96" formatCode="0.00E+00">
                  <c:v>-0.0426056203139672</c:v>
                </c:pt>
                <c:pt idx="97" formatCode="0.00E+00">
                  <c:v>-0.0432158133695922</c:v>
                </c:pt>
                <c:pt idx="98" formatCode="0.00E+00">
                  <c:v>-0.0436338130784518</c:v>
                </c:pt>
                <c:pt idx="99" formatCode="0.00E+00">
                  <c:v>-0.0438471424941795</c:v>
                </c:pt>
                <c:pt idx="100" formatCode="0.00E+00">
                  <c:v>-0.0435568965793329</c:v>
                </c:pt>
                <c:pt idx="101" formatCode="0.00E+00">
                  <c:v>-0.0423269721978477</c:v>
                </c:pt>
                <c:pt idx="102" formatCode="0.00E+00">
                  <c:v>-0.0409090069995175</c:v>
                </c:pt>
                <c:pt idx="103" formatCode="0.00E+00">
                  <c:v>-0.0390851010048782</c:v>
                </c:pt>
                <c:pt idx="104" formatCode="0.00E+00">
                  <c:v>-0.0373032480077985</c:v>
                </c:pt>
                <c:pt idx="105" formatCode="0.00E+00">
                  <c:v>-0.0350619120181491</c:v>
                </c:pt>
                <c:pt idx="106" formatCode="0.00E+00">
                  <c:v>-0.0327827702946655</c:v>
                </c:pt>
                <c:pt idx="107" formatCode="0.00E+00">
                  <c:v>-0.0309477627272757</c:v>
                </c:pt>
                <c:pt idx="108" formatCode="0.00E+00">
                  <c:v>-0.0293516539577484</c:v>
                </c:pt>
                <c:pt idx="109" formatCode="0.00E+00">
                  <c:v>-0.0279022669423015</c:v>
                </c:pt>
                <c:pt idx="110" formatCode="0.00E+00">
                  <c:v>-0.0264112738802915</c:v>
                </c:pt>
                <c:pt idx="111" formatCode="0.00E+00">
                  <c:v>-0.0255688200469799</c:v>
                </c:pt>
                <c:pt idx="112" formatCode="0.00E+00">
                  <c:v>-0.0244956139766289</c:v>
                </c:pt>
                <c:pt idx="113" formatCode="0.00E+00">
                  <c:v>-0.0229795344266882</c:v>
                </c:pt>
                <c:pt idx="114" formatCode="0.00E+00">
                  <c:v>-0.0227791610815896</c:v>
                </c:pt>
                <c:pt idx="115" formatCode="0.00E+00">
                  <c:v>-0.0214671844464875</c:v>
                </c:pt>
                <c:pt idx="116" formatCode="0.00E+00">
                  <c:v>-0.0207877002128004</c:v>
                </c:pt>
                <c:pt idx="117" formatCode="0.00E+00">
                  <c:v>-0.0199438170126213</c:v>
                </c:pt>
                <c:pt idx="118" formatCode="0.00E+00">
                  <c:v>-0.0193615492673303</c:v>
                </c:pt>
                <c:pt idx="119" formatCode="0.00E+00">
                  <c:v>-0.0188836791476771</c:v>
                </c:pt>
                <c:pt idx="120" formatCode="0.00E+00">
                  <c:v>-0.0184892048719991</c:v>
                </c:pt>
                <c:pt idx="121" formatCode="0.00E+00">
                  <c:v>-0.017821706960846</c:v>
                </c:pt>
                <c:pt idx="122" formatCode="0.00E+00">
                  <c:v>-0.0177746350946215</c:v>
                </c:pt>
                <c:pt idx="123" formatCode="0.00E+00">
                  <c:v>-0.017767934072518</c:v>
                </c:pt>
                <c:pt idx="124" formatCode="0.00E+00">
                  <c:v>-0.0177441848705119</c:v>
                </c:pt>
                <c:pt idx="125" formatCode="0.00E+00">
                  <c:v>-0.017092242635443</c:v>
                </c:pt>
                <c:pt idx="126" formatCode="0.00E+00">
                  <c:v>-0.0171805842717433</c:v>
                </c:pt>
                <c:pt idx="127" formatCode="0.00E+00">
                  <c:v>-0.017062651754849</c:v>
                </c:pt>
                <c:pt idx="128" formatCode="0.00E+00">
                  <c:v>-0.0170460533428871</c:v>
                </c:pt>
                <c:pt idx="129" formatCode="0.00E+00">
                  <c:v>-0.0161241434272085</c:v>
                </c:pt>
                <c:pt idx="130" formatCode="0.00E+00">
                  <c:v>-0.0160564564639164</c:v>
                </c:pt>
                <c:pt idx="131" formatCode="0.00E+00">
                  <c:v>-0.0157836015757015</c:v>
                </c:pt>
                <c:pt idx="132" formatCode="0.00E+00">
                  <c:v>-0.0154084375233923</c:v>
                </c:pt>
                <c:pt idx="133" formatCode="0.00E+00">
                  <c:v>-0.0142797682005548</c:v>
                </c:pt>
                <c:pt idx="134" formatCode="0.00E+00">
                  <c:v>-0.0141325160691112</c:v>
                </c:pt>
                <c:pt idx="135" formatCode="0.00E+00">
                  <c:v>-0.0135510625118356</c:v>
                </c:pt>
                <c:pt idx="136" formatCode="0.00E+00">
                  <c:v>-0.0130270148297882</c:v>
                </c:pt>
                <c:pt idx="137" formatCode="0.00E+00">
                  <c:v>-0.01204674989655</c:v>
                </c:pt>
                <c:pt idx="138" formatCode="0.00E+00">
                  <c:v>-0.0115918583864006</c:v>
                </c:pt>
                <c:pt idx="139" formatCode="0.00E+00">
                  <c:v>-0.01115412741194</c:v>
                </c:pt>
                <c:pt idx="140" formatCode="0.00E+00">
                  <c:v>-0.0110152908829938</c:v>
                </c:pt>
                <c:pt idx="141" formatCode="0.00E+00">
                  <c:v>-0.00986262783360429</c:v>
                </c:pt>
                <c:pt idx="142" formatCode="0.00E+00">
                  <c:v>-0.00954068133621465</c:v>
                </c:pt>
                <c:pt idx="143" formatCode="0.00E+00">
                  <c:v>-0.0093625911251828</c:v>
                </c:pt>
                <c:pt idx="144" formatCode="0.00E+00">
                  <c:v>-0.00888424150917348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rdf_ch4!$AO$1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rdf_ch4!$AO$2:$AO$147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-0.000359009753480172</c:v>
                </c:pt>
                <c:pt idx="34" formatCode="0.00E+00">
                  <c:v>-0.0114305489116456</c:v>
                </c:pt>
                <c:pt idx="35">
                  <c:v>-0.113675510376127</c:v>
                </c:pt>
                <c:pt idx="36">
                  <c:v>-0.366689655842011</c:v>
                </c:pt>
                <c:pt idx="37">
                  <c:v>-0.690348418729956</c:v>
                </c:pt>
                <c:pt idx="38">
                  <c:v>-1.02300316881641</c:v>
                </c:pt>
                <c:pt idx="39">
                  <c:v>-1.09595871041432</c:v>
                </c:pt>
                <c:pt idx="40">
                  <c:v>-1.04019777553415</c:v>
                </c:pt>
                <c:pt idx="41">
                  <c:v>-0.911901686845946</c:v>
                </c:pt>
                <c:pt idx="42">
                  <c:v>-0.625265116432112</c:v>
                </c:pt>
                <c:pt idx="43">
                  <c:v>-0.425723997285471</c:v>
                </c:pt>
                <c:pt idx="44">
                  <c:v>-0.316442931218639</c:v>
                </c:pt>
                <c:pt idx="45">
                  <c:v>-0.187204197331082</c:v>
                </c:pt>
                <c:pt idx="46">
                  <c:v>-0.105600749432055</c:v>
                </c:pt>
                <c:pt idx="47" formatCode="0.00E+00">
                  <c:v>-0.0619891057405771</c:v>
                </c:pt>
                <c:pt idx="48" formatCode="0.00E+00">
                  <c:v>-0.0347360761784179</c:v>
                </c:pt>
                <c:pt idx="49" formatCode="0.00E+00">
                  <c:v>-0.0123055470491609</c:v>
                </c:pt>
                <c:pt idx="50" formatCode="0.00E+00">
                  <c:v>-0.000951620912460526</c:v>
                </c:pt>
                <c:pt idx="51" formatCode="0.00E+00">
                  <c:v>0.00506320991679855</c:v>
                </c:pt>
                <c:pt idx="52" formatCode="0.00E+00">
                  <c:v>0.00766935988596723</c:v>
                </c:pt>
                <c:pt idx="53" formatCode="0.00E+00">
                  <c:v>0.00734164988241011</c:v>
                </c:pt>
                <c:pt idx="54" formatCode="0.00E+00">
                  <c:v>0.0055659669967245</c:v>
                </c:pt>
                <c:pt idx="55" formatCode="0.00E+00">
                  <c:v>0.00226011423528991</c:v>
                </c:pt>
                <c:pt idx="56" formatCode="0.00E+00">
                  <c:v>-0.00239833204856663</c:v>
                </c:pt>
                <c:pt idx="57" formatCode="0.00E+00">
                  <c:v>-0.00684093922843154</c:v>
                </c:pt>
                <c:pt idx="58" formatCode="0.00E+00">
                  <c:v>-0.0133504368314211</c:v>
                </c:pt>
                <c:pt idx="59" formatCode="0.00E+00">
                  <c:v>-0.0199118382490571</c:v>
                </c:pt>
                <c:pt idx="60" formatCode="0.00E+00">
                  <c:v>-0.0276920866521581</c:v>
                </c:pt>
                <c:pt idx="61" formatCode="0.00E+00">
                  <c:v>-0.0363381004102945</c:v>
                </c:pt>
                <c:pt idx="62" formatCode="0.00E+00">
                  <c:v>-0.0466456874501389</c:v>
                </c:pt>
                <c:pt idx="63" formatCode="0.00E+00">
                  <c:v>-0.0610704886235433</c:v>
                </c:pt>
                <c:pt idx="64" formatCode="0.00E+00">
                  <c:v>-0.0735169280246668</c:v>
                </c:pt>
                <c:pt idx="65" formatCode="0.00E+00">
                  <c:v>-0.0914079796422962</c:v>
                </c:pt>
                <c:pt idx="66">
                  <c:v>-0.109431819570894</c:v>
                </c:pt>
                <c:pt idx="67">
                  <c:v>-0.13096711589705</c:v>
                </c:pt>
                <c:pt idx="68">
                  <c:v>-0.155943473968515</c:v>
                </c:pt>
                <c:pt idx="69">
                  <c:v>-0.183693131789314</c:v>
                </c:pt>
                <c:pt idx="70">
                  <c:v>-0.210293037695989</c:v>
                </c:pt>
                <c:pt idx="71">
                  <c:v>-0.218285434245435</c:v>
                </c:pt>
                <c:pt idx="72">
                  <c:v>-0.204305246058951</c:v>
                </c:pt>
                <c:pt idx="73">
                  <c:v>-0.187532422357251</c:v>
                </c:pt>
                <c:pt idx="74">
                  <c:v>-0.140980781570958</c:v>
                </c:pt>
                <c:pt idx="75">
                  <c:v>-0.108655888357776</c:v>
                </c:pt>
                <c:pt idx="76" formatCode="0.00E+00">
                  <c:v>-0.0834866083781363</c:v>
                </c:pt>
                <c:pt idx="77" formatCode="0.00E+00">
                  <c:v>-0.0623050561277817</c:v>
                </c:pt>
                <c:pt idx="78" formatCode="0.00E+00">
                  <c:v>-0.0481677890132293</c:v>
                </c:pt>
                <c:pt idx="79" formatCode="0.00E+00">
                  <c:v>-0.0388370337521359</c:v>
                </c:pt>
                <c:pt idx="80" formatCode="0.00E+00">
                  <c:v>-0.0341301761128645</c:v>
                </c:pt>
                <c:pt idx="81" formatCode="0.00E+00">
                  <c:v>-0.0310919619189148</c:v>
                </c:pt>
                <c:pt idx="82" formatCode="0.00E+00">
                  <c:v>-0.029850531677736</c:v>
                </c:pt>
                <c:pt idx="83" formatCode="0.00E+00">
                  <c:v>-0.0290375276606273</c:v>
                </c:pt>
                <c:pt idx="84" formatCode="0.00E+00">
                  <c:v>-0.0294320173910668</c:v>
                </c:pt>
                <c:pt idx="85" formatCode="0.00E+00">
                  <c:v>-0.0292768124384753</c:v>
                </c:pt>
                <c:pt idx="86" formatCode="0.00E+00">
                  <c:v>-0.030337159866246</c:v>
                </c:pt>
                <c:pt idx="87" formatCode="0.00E+00">
                  <c:v>-0.0314482675066496</c:v>
                </c:pt>
                <c:pt idx="88" formatCode="0.00E+00">
                  <c:v>-0.0324368604361336</c:v>
                </c:pt>
                <c:pt idx="89" formatCode="0.00E+00">
                  <c:v>-0.0335669959740776</c:v>
                </c:pt>
                <c:pt idx="90" formatCode="0.00E+00">
                  <c:v>-0.0354002635002251</c:v>
                </c:pt>
                <c:pt idx="91" formatCode="0.00E+00">
                  <c:v>-0.0368953738756636</c:v>
                </c:pt>
                <c:pt idx="92" formatCode="0.00E+00">
                  <c:v>-0.0387256828184269</c:v>
                </c:pt>
                <c:pt idx="93" formatCode="0.00E+00">
                  <c:v>-0.0402009438302896</c:v>
                </c:pt>
                <c:pt idx="94" formatCode="0.00E+00">
                  <c:v>-0.0423450815449281</c:v>
                </c:pt>
                <c:pt idx="95" formatCode="0.00E+00">
                  <c:v>-0.0440729304584075</c:v>
                </c:pt>
                <c:pt idx="96" formatCode="0.00E+00">
                  <c:v>-0.0457631406407936</c:v>
                </c:pt>
                <c:pt idx="97" formatCode="0.00E+00">
                  <c:v>-0.0465790412278406</c:v>
                </c:pt>
                <c:pt idx="98" formatCode="0.00E+00">
                  <c:v>-0.0471215724319412</c:v>
                </c:pt>
                <c:pt idx="99" formatCode="0.00E+00">
                  <c:v>-0.0472902717202838</c:v>
                </c:pt>
                <c:pt idx="100" formatCode="0.00E+00">
                  <c:v>-0.0466278862873452</c:v>
                </c:pt>
                <c:pt idx="101" formatCode="0.00E+00">
                  <c:v>-0.0450455033763308</c:v>
                </c:pt>
                <c:pt idx="102" formatCode="0.00E+00">
                  <c:v>-0.0429889247824351</c:v>
                </c:pt>
                <c:pt idx="103" formatCode="0.00E+00">
                  <c:v>-0.0404093549755777</c:v>
                </c:pt>
                <c:pt idx="104" formatCode="0.00E+00">
                  <c:v>-0.038020046410863</c:v>
                </c:pt>
                <c:pt idx="105" formatCode="0.00E+00">
                  <c:v>-0.0352001746069231</c:v>
                </c:pt>
                <c:pt idx="106" formatCode="0.00E+00">
                  <c:v>-0.032530194476524</c:v>
                </c:pt>
                <c:pt idx="107" formatCode="0.00E+00">
                  <c:v>-0.0303867527899821</c:v>
                </c:pt>
                <c:pt idx="108" formatCode="0.00E+00">
                  <c:v>-0.0285823200360634</c:v>
                </c:pt>
                <c:pt idx="109" formatCode="0.00E+00">
                  <c:v>-0.0270921490910044</c:v>
                </c:pt>
                <c:pt idx="110" formatCode="0.00E+00">
                  <c:v>-0.0255189362967514</c:v>
                </c:pt>
                <c:pt idx="111" formatCode="0.00E+00">
                  <c:v>-0.0246577826795023</c:v>
                </c:pt>
                <c:pt idx="112" formatCode="0.00E+00">
                  <c:v>-0.0236312707470417</c:v>
                </c:pt>
                <c:pt idx="113" formatCode="0.00E+00">
                  <c:v>-0.0221840163947343</c:v>
                </c:pt>
                <c:pt idx="114" formatCode="0.00E+00">
                  <c:v>-0.022036403434043</c:v>
                </c:pt>
                <c:pt idx="115" formatCode="0.00E+00">
                  <c:v>-0.0207978946117675</c:v>
                </c:pt>
                <c:pt idx="116" formatCode="0.00E+00">
                  <c:v>-0.0202202190461794</c:v>
                </c:pt>
                <c:pt idx="117" formatCode="0.00E+00">
                  <c:v>-0.0194611417904709</c:v>
                </c:pt>
                <c:pt idx="118" formatCode="0.00E+00">
                  <c:v>-0.0190104074692001</c:v>
                </c:pt>
                <c:pt idx="119" formatCode="0.00E+00">
                  <c:v>-0.018610839415531</c:v>
                </c:pt>
                <c:pt idx="120" formatCode="0.00E+00">
                  <c:v>-0.0183428339154658</c:v>
                </c:pt>
                <c:pt idx="121" formatCode="0.00E+00">
                  <c:v>-0.0177023174355028</c:v>
                </c:pt>
                <c:pt idx="122" formatCode="0.00E+00">
                  <c:v>-0.0177718298278616</c:v>
                </c:pt>
                <c:pt idx="123" formatCode="0.00E+00">
                  <c:v>-0.0178269993399857</c:v>
                </c:pt>
                <c:pt idx="124" formatCode="0.00E+00">
                  <c:v>-0.0178474779679111</c:v>
                </c:pt>
                <c:pt idx="125" formatCode="0.00E+00">
                  <c:v>-0.0172098454919322</c:v>
                </c:pt>
                <c:pt idx="126" formatCode="0.00E+00">
                  <c:v>-0.0173514034434211</c:v>
                </c:pt>
                <c:pt idx="127" formatCode="0.00E+00">
                  <c:v>-0.0172340390794378</c:v>
                </c:pt>
                <c:pt idx="128" formatCode="0.00E+00">
                  <c:v>-0.0172583445979573</c:v>
                </c:pt>
                <c:pt idx="129" formatCode="0.00E+00">
                  <c:v>-0.0162737621419261</c:v>
                </c:pt>
                <c:pt idx="130" formatCode="0.00E+00">
                  <c:v>-0.0162123784464374</c:v>
                </c:pt>
                <c:pt idx="131" formatCode="0.00E+00">
                  <c:v>-0.0159348082703535</c:v>
                </c:pt>
                <c:pt idx="132" formatCode="0.00E+00">
                  <c:v>-0.015534655495733</c:v>
                </c:pt>
                <c:pt idx="133" formatCode="0.00E+00">
                  <c:v>-0.0143562941441344</c:v>
                </c:pt>
                <c:pt idx="134" formatCode="0.00E+00">
                  <c:v>-0.0142127022625171</c:v>
                </c:pt>
                <c:pt idx="135" formatCode="0.00E+00">
                  <c:v>-0.0136213628650942</c:v>
                </c:pt>
                <c:pt idx="136" formatCode="0.00E+00">
                  <c:v>-0.013082745588751</c:v>
                </c:pt>
                <c:pt idx="137" formatCode="0.00E+00">
                  <c:v>-0.0120869377733287</c:v>
                </c:pt>
                <c:pt idx="138" formatCode="0.00E+00">
                  <c:v>-0.0116551037818999</c:v>
                </c:pt>
                <c:pt idx="139" formatCode="0.00E+00">
                  <c:v>-0.0111882022239141</c:v>
                </c:pt>
                <c:pt idx="140" formatCode="0.00E+00">
                  <c:v>-0.0110495324588533</c:v>
                </c:pt>
                <c:pt idx="141" formatCode="0.00E+00">
                  <c:v>-0.00988536551996767</c:v>
                </c:pt>
                <c:pt idx="142" formatCode="0.00E+00">
                  <c:v>-0.00955720959672628</c:v>
                </c:pt>
                <c:pt idx="143" formatCode="0.00E+00">
                  <c:v>-0.0093793508628936</c:v>
                </c:pt>
                <c:pt idx="144" formatCode="0.00E+00">
                  <c:v>-0.00888864559812892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rdf_ch4!$AG$1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rdf_ch4!$AG$2:$AG$147</c:f>
              <c:numCache>
                <c:formatCode>General</c:formatCode>
                <c:ptCount val="146"/>
              </c:numCache>
            </c:numRef>
          </c:yVal>
          <c:smooth val="1"/>
        </c:ser>
        <c:ser>
          <c:idx val="1"/>
          <c:order val="1"/>
          <c:tx>
            <c:strRef>
              <c:f>rdf_ch4!$AH$1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rdf_ch4!$AH$2:$AH$147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-0.000235091654149831</c:v>
                </c:pt>
                <c:pt idx="34" formatCode="0.00E+00">
                  <c:v>-0.0105358168239654</c:v>
                </c:pt>
                <c:pt idx="35">
                  <c:v>-0.129845088542191</c:v>
                </c:pt>
                <c:pt idx="36">
                  <c:v>-0.480774821268851</c:v>
                </c:pt>
                <c:pt idx="37">
                  <c:v>-0.962352090126886</c:v>
                </c:pt>
                <c:pt idx="38">
                  <c:v>-1.3092086692094</c:v>
                </c:pt>
                <c:pt idx="39">
                  <c:v>-1.18508536061436</c:v>
                </c:pt>
                <c:pt idx="40">
                  <c:v>-0.895249148847873</c:v>
                </c:pt>
                <c:pt idx="41">
                  <c:v>-0.635146519459848</c:v>
                </c:pt>
                <c:pt idx="42">
                  <c:v>-0.302355281085363</c:v>
                </c:pt>
                <c:pt idx="43">
                  <c:v>-0.143783662196894</c:v>
                </c:pt>
                <c:pt idx="44" formatCode="0.00E+00">
                  <c:v>-0.0740628489393202</c:v>
                </c:pt>
                <c:pt idx="45" formatCode="0.00E+00">
                  <c:v>-0.0128990628582804</c:v>
                </c:pt>
                <c:pt idx="46" formatCode="0.00E+00">
                  <c:v>0.00488595998150157</c:v>
                </c:pt>
                <c:pt idx="47" formatCode="0.00E+00">
                  <c:v>0.00483102698634238</c:v>
                </c:pt>
                <c:pt idx="48" formatCode="0.00E+00">
                  <c:v>-0.0025218865216009</c:v>
                </c:pt>
                <c:pt idx="49" formatCode="0.00E+00">
                  <c:v>-0.0118082838060892</c:v>
                </c:pt>
                <c:pt idx="50" formatCode="0.00E+00">
                  <c:v>-0.0236727410930165</c:v>
                </c:pt>
                <c:pt idx="51" formatCode="0.00E+00">
                  <c:v>-0.0375150245805943</c:v>
                </c:pt>
                <c:pt idx="52" formatCode="0.00E+00">
                  <c:v>-0.0468460720014459</c:v>
                </c:pt>
                <c:pt idx="53" formatCode="0.00E+00">
                  <c:v>-0.0565427937746012</c:v>
                </c:pt>
                <c:pt idx="54" formatCode="0.00E+00">
                  <c:v>-0.0710470763348629</c:v>
                </c:pt>
                <c:pt idx="55" formatCode="0.00E+00">
                  <c:v>-0.082501814650811</c:v>
                </c:pt>
                <c:pt idx="56" formatCode="0.00E+00">
                  <c:v>-0.0942068281486789</c:v>
                </c:pt>
                <c:pt idx="57" formatCode="0.00E+00">
                  <c:v>-0.0992438564596212</c:v>
                </c:pt>
                <c:pt idx="58">
                  <c:v>-0.109454491189208</c:v>
                </c:pt>
                <c:pt idx="59">
                  <c:v>-0.118329942478924</c:v>
                </c:pt>
                <c:pt idx="60">
                  <c:v>-0.127606303105251</c:v>
                </c:pt>
                <c:pt idx="61">
                  <c:v>-0.130589710039675</c:v>
                </c:pt>
                <c:pt idx="62">
                  <c:v>-0.139922203887078</c:v>
                </c:pt>
                <c:pt idx="63">
                  <c:v>-0.147626767766876</c:v>
                </c:pt>
                <c:pt idx="64">
                  <c:v>-0.151512375059105</c:v>
                </c:pt>
                <c:pt idx="65">
                  <c:v>-0.154773554948784</c:v>
                </c:pt>
                <c:pt idx="66">
                  <c:v>-0.15616410476091</c:v>
                </c:pt>
                <c:pt idx="67">
                  <c:v>-0.153635648982699</c:v>
                </c:pt>
                <c:pt idx="68">
                  <c:v>-0.14832881918478</c:v>
                </c:pt>
                <c:pt idx="69">
                  <c:v>-0.13827703945987</c:v>
                </c:pt>
                <c:pt idx="70">
                  <c:v>-0.121595021039026</c:v>
                </c:pt>
                <c:pt idx="71">
                  <c:v>-0.102859707290685</c:v>
                </c:pt>
                <c:pt idx="72" formatCode="0.00E+00">
                  <c:v>-0.0886857408723312</c:v>
                </c:pt>
                <c:pt idx="73" formatCode="0.00E+00">
                  <c:v>-0.0790647652343035</c:v>
                </c:pt>
                <c:pt idx="74" formatCode="0.00E+00">
                  <c:v>-0.065751359218446</c:v>
                </c:pt>
                <c:pt idx="75" formatCode="0.00E+00">
                  <c:v>-0.0607859497749868</c:v>
                </c:pt>
                <c:pt idx="76" formatCode="0.00E+00">
                  <c:v>-0.0555563265134384</c:v>
                </c:pt>
                <c:pt idx="77" formatCode="0.00E+00">
                  <c:v>-0.0531635896685596</c:v>
                </c:pt>
                <c:pt idx="78" formatCode="0.00E+00">
                  <c:v>-0.0508689991651165</c:v>
                </c:pt>
                <c:pt idx="79" formatCode="0.00E+00">
                  <c:v>-0.0495299177951578</c:v>
                </c:pt>
                <c:pt idx="80" formatCode="0.00E+00">
                  <c:v>-0.0491692495514777</c:v>
                </c:pt>
                <c:pt idx="81" formatCode="0.00E+00">
                  <c:v>-0.0483833120531612</c:v>
                </c:pt>
                <c:pt idx="82" formatCode="0.00E+00">
                  <c:v>-0.0474174976911806</c:v>
                </c:pt>
                <c:pt idx="83" formatCode="0.00E+00">
                  <c:v>-0.0468785188839114</c:v>
                </c:pt>
                <c:pt idx="84" formatCode="0.00E+00">
                  <c:v>-0.0461121194063354</c:v>
                </c:pt>
                <c:pt idx="85" formatCode="0.00E+00">
                  <c:v>-0.0447000143630928</c:v>
                </c:pt>
                <c:pt idx="86" formatCode="0.00E+00">
                  <c:v>-0.0442469294814272</c:v>
                </c:pt>
                <c:pt idx="87" formatCode="0.00E+00">
                  <c:v>-0.0434886106352323</c:v>
                </c:pt>
                <c:pt idx="88" formatCode="0.00E+00">
                  <c:v>-0.0430300234692611</c:v>
                </c:pt>
                <c:pt idx="89" formatCode="0.00E+00">
                  <c:v>-0.0421920132247143</c:v>
                </c:pt>
                <c:pt idx="90" formatCode="0.00E+00">
                  <c:v>-0.0420608988173958</c:v>
                </c:pt>
                <c:pt idx="91" formatCode="0.00E+00">
                  <c:v>-0.0420418570434203</c:v>
                </c:pt>
                <c:pt idx="92" formatCode="0.00E+00">
                  <c:v>-0.0422204661965544</c:v>
                </c:pt>
                <c:pt idx="93" formatCode="0.00E+00">
                  <c:v>-0.0415368516772008</c:v>
                </c:pt>
                <c:pt idx="94" formatCode="0.00E+00">
                  <c:v>-0.0420365801082111</c:v>
                </c:pt>
                <c:pt idx="95" formatCode="0.00E+00">
                  <c:v>-0.0419056741360903</c:v>
                </c:pt>
                <c:pt idx="96" formatCode="0.00E+00">
                  <c:v>-0.0419873233775129</c:v>
                </c:pt>
                <c:pt idx="97" formatCode="0.00E+00">
                  <c:v>-0.0411003805079116</c:v>
                </c:pt>
                <c:pt idx="98" formatCode="0.00E+00">
                  <c:v>-0.0406184100281764</c:v>
                </c:pt>
                <c:pt idx="99" formatCode="0.00E+00">
                  <c:v>-0.0395734340071341</c:v>
                </c:pt>
                <c:pt idx="100" formatCode="0.00E+00">
                  <c:v>-0.0391126425922525</c:v>
                </c:pt>
                <c:pt idx="101" formatCode="0.00E+00">
                  <c:v>-0.0373238912244702</c:v>
                </c:pt>
                <c:pt idx="102" formatCode="0.00E+00">
                  <c:v>-0.0360320325023604</c:v>
                </c:pt>
                <c:pt idx="103" formatCode="0.00E+00">
                  <c:v>-0.0349733628552978</c:v>
                </c:pt>
                <c:pt idx="104" formatCode="0.00E+00">
                  <c:v>-0.0340103472919985</c:v>
                </c:pt>
                <c:pt idx="105" formatCode="0.00E+00">
                  <c:v>-0.032715929972152</c:v>
                </c:pt>
                <c:pt idx="106" formatCode="0.00E+00">
                  <c:v>-0.0316069848922957</c:v>
                </c:pt>
                <c:pt idx="107" formatCode="0.00E+00">
                  <c:v>-0.0307684209562451</c:v>
                </c:pt>
                <c:pt idx="108" formatCode="0.00E+00">
                  <c:v>-0.0299160493984492</c:v>
                </c:pt>
                <c:pt idx="109" formatCode="0.00E+00">
                  <c:v>-0.0290868753379504</c:v>
                </c:pt>
                <c:pt idx="110" formatCode="0.00E+00">
                  <c:v>-0.0279554518025482</c:v>
                </c:pt>
                <c:pt idx="111" formatCode="0.00E+00">
                  <c:v>-0.0272301840703216</c:v>
                </c:pt>
                <c:pt idx="112" formatCode="0.00E+00">
                  <c:v>-0.0263050894747118</c:v>
                </c:pt>
                <c:pt idx="113" formatCode="0.00E+00">
                  <c:v>-0.0248385964490605</c:v>
                </c:pt>
                <c:pt idx="114" formatCode="0.00E+00">
                  <c:v>-0.0243806075693953</c:v>
                </c:pt>
                <c:pt idx="115" formatCode="0.00E+00">
                  <c:v>-0.0229414640825172</c:v>
                </c:pt>
                <c:pt idx="116" formatCode="0.00E+00">
                  <c:v>-0.022047474557396</c:v>
                </c:pt>
                <c:pt idx="117" formatCode="0.00E+00">
                  <c:v>-0.0210450678720431</c:v>
                </c:pt>
                <c:pt idx="118" formatCode="0.00E+00">
                  <c:v>-0.0202677438657836</c:v>
                </c:pt>
                <c:pt idx="119" formatCode="0.00E+00">
                  <c:v>-0.0194647738033461</c:v>
                </c:pt>
                <c:pt idx="120" formatCode="0.00E+00">
                  <c:v>-0.0189282998663798</c:v>
                </c:pt>
                <c:pt idx="121" formatCode="0.00E+00">
                  <c:v>-0.018034215054669</c:v>
                </c:pt>
                <c:pt idx="122" formatCode="0.00E+00">
                  <c:v>-0.0178183219011704</c:v>
                </c:pt>
                <c:pt idx="123" formatCode="0.00E+00">
                  <c:v>-0.0176855765423057</c:v>
                </c:pt>
                <c:pt idx="124" formatCode="0.00E+00">
                  <c:v>-0.0174064192571793</c:v>
                </c:pt>
                <c:pt idx="125" formatCode="0.00E+00">
                  <c:v>-0.0165742006211171</c:v>
                </c:pt>
                <c:pt idx="126" formatCode="0.00E+00">
                  <c:v>-0.0165686195835671</c:v>
                </c:pt>
                <c:pt idx="127" formatCode="0.00E+00">
                  <c:v>-0.0164283425292462</c:v>
                </c:pt>
                <c:pt idx="128" formatCode="0.00E+00">
                  <c:v>-0.0162753186024301</c:v>
                </c:pt>
                <c:pt idx="129" formatCode="0.00E+00">
                  <c:v>-0.0152321565728955</c:v>
                </c:pt>
                <c:pt idx="130" formatCode="0.00E+00">
                  <c:v>-0.0153062589610927</c:v>
                </c:pt>
                <c:pt idx="131" formatCode="0.00E+00">
                  <c:v>-0.0150144184766886</c:v>
                </c:pt>
                <c:pt idx="132" formatCode="0.00E+00">
                  <c:v>-0.0147844428158095</c:v>
                </c:pt>
                <c:pt idx="133" formatCode="0.00E+00">
                  <c:v>-0.0136063130153279</c:v>
                </c:pt>
                <c:pt idx="134" formatCode="0.00E+00">
                  <c:v>-0.0136451644562435</c:v>
                </c:pt>
                <c:pt idx="135" formatCode="0.00E+00">
                  <c:v>-0.0133080407940051</c:v>
                </c:pt>
                <c:pt idx="136" formatCode="0.00E+00">
                  <c:v>-0.01294680003004</c:v>
                </c:pt>
                <c:pt idx="137" formatCode="0.00E+00">
                  <c:v>-0.0119104735489651</c:v>
                </c:pt>
                <c:pt idx="138" formatCode="0.00E+00">
                  <c:v>-0.0117395511445636</c:v>
                </c:pt>
                <c:pt idx="139" formatCode="0.00E+00">
                  <c:v>-0.011443213282714</c:v>
                </c:pt>
                <c:pt idx="140" formatCode="0.00E+00">
                  <c:v>-0.011423683298247</c:v>
                </c:pt>
                <c:pt idx="141" formatCode="0.00E+00">
                  <c:v>-0.0102372555031478</c:v>
                </c:pt>
                <c:pt idx="142" formatCode="0.00E+00">
                  <c:v>-0.0101206097688353</c:v>
                </c:pt>
                <c:pt idx="143" formatCode="0.00E+00">
                  <c:v>-0.00997049606276929</c:v>
                </c:pt>
                <c:pt idx="144" formatCode="0.00E+00">
                  <c:v>-0.00948253306644742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rdf_ch4!$AI$1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rdf_ch4!$AI$2:$AI$147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-0.000292749781784648</c:v>
                </c:pt>
                <c:pt idx="34" formatCode="0.00E+00">
                  <c:v>-0.0106702190364232</c:v>
                </c:pt>
                <c:pt idx="35">
                  <c:v>-0.111644594287455</c:v>
                </c:pt>
                <c:pt idx="36">
                  <c:v>-0.392147944636885</c:v>
                </c:pt>
                <c:pt idx="37">
                  <c:v>-0.738474848930023</c:v>
                </c:pt>
                <c:pt idx="38">
                  <c:v>-1.06541319366726</c:v>
                </c:pt>
                <c:pt idx="39">
                  <c:v>-1.0715987730732</c:v>
                </c:pt>
                <c:pt idx="40">
                  <c:v>-0.95404807476326</c:v>
                </c:pt>
                <c:pt idx="41">
                  <c:v>-0.785273477501623</c:v>
                </c:pt>
                <c:pt idx="42">
                  <c:v>-0.532547937795549</c:v>
                </c:pt>
                <c:pt idx="43">
                  <c:v>-0.366869340497296</c:v>
                </c:pt>
                <c:pt idx="44">
                  <c:v>-0.277793256418365</c:v>
                </c:pt>
                <c:pt idx="45">
                  <c:v>-0.171487188954704</c:v>
                </c:pt>
                <c:pt idx="46">
                  <c:v>-0.107866892132044</c:v>
                </c:pt>
                <c:pt idx="47" formatCode="0.00E+00">
                  <c:v>-0.0707396646758542</c:v>
                </c:pt>
                <c:pt idx="48" formatCode="0.00E+00">
                  <c:v>-0.0483662723618565</c:v>
                </c:pt>
                <c:pt idx="49" formatCode="0.00E+00">
                  <c:v>-0.0303606504194316</c:v>
                </c:pt>
                <c:pt idx="50" formatCode="0.00E+00">
                  <c:v>-0.018552462062228</c:v>
                </c:pt>
                <c:pt idx="51" formatCode="0.00E+00">
                  <c:v>-0.0134172178166629</c:v>
                </c:pt>
                <c:pt idx="52" formatCode="0.00E+00">
                  <c:v>-0.0118279222535086</c:v>
                </c:pt>
                <c:pt idx="53" formatCode="0.00E+00">
                  <c:v>-0.0108841739269175</c:v>
                </c:pt>
                <c:pt idx="54" formatCode="0.00E+00">
                  <c:v>-0.0113954086013118</c:v>
                </c:pt>
                <c:pt idx="55" formatCode="0.00E+00">
                  <c:v>-0.0140289525610025</c:v>
                </c:pt>
                <c:pt idx="56" formatCode="0.00E+00">
                  <c:v>-0.0168433808440236</c:v>
                </c:pt>
                <c:pt idx="57" formatCode="0.00E+00">
                  <c:v>-0.0208319119496414</c:v>
                </c:pt>
                <c:pt idx="58" formatCode="0.00E+00">
                  <c:v>-0.0258481585249029</c:v>
                </c:pt>
                <c:pt idx="59" formatCode="0.00E+00">
                  <c:v>-0.0308788578614821</c:v>
                </c:pt>
                <c:pt idx="60" formatCode="0.00E+00">
                  <c:v>-0.0393686849786193</c:v>
                </c:pt>
                <c:pt idx="61" formatCode="0.00E+00">
                  <c:v>-0.0452774796369709</c:v>
                </c:pt>
                <c:pt idx="62" formatCode="0.00E+00">
                  <c:v>-0.0557238033209735</c:v>
                </c:pt>
                <c:pt idx="63" formatCode="0.00E+00">
                  <c:v>-0.0700276990930929</c:v>
                </c:pt>
                <c:pt idx="64" formatCode="0.00E+00">
                  <c:v>-0.0829500426630723</c:v>
                </c:pt>
                <c:pt idx="65">
                  <c:v>-0.10077566896273</c:v>
                </c:pt>
                <c:pt idx="66">
                  <c:v>-0.120803319961668</c:v>
                </c:pt>
                <c:pt idx="67">
                  <c:v>-0.143766226453136</c:v>
                </c:pt>
                <c:pt idx="68">
                  <c:v>-0.164047224517404</c:v>
                </c:pt>
                <c:pt idx="69">
                  <c:v>-0.180224054059239</c:v>
                </c:pt>
                <c:pt idx="70">
                  <c:v>-0.189136166385142</c:v>
                </c:pt>
                <c:pt idx="71">
                  <c:v>-0.185024860519578</c:v>
                </c:pt>
                <c:pt idx="72">
                  <c:v>-0.168295468143401</c:v>
                </c:pt>
                <c:pt idx="73">
                  <c:v>-0.146692866180128</c:v>
                </c:pt>
                <c:pt idx="74">
                  <c:v>-0.11620738432762</c:v>
                </c:pt>
                <c:pt idx="75" formatCode="0.00E+00">
                  <c:v>-0.0951802208534949</c:v>
                </c:pt>
                <c:pt idx="76" formatCode="0.00E+00">
                  <c:v>-0.0797149309222331</c:v>
                </c:pt>
                <c:pt idx="77" formatCode="0.00E+00">
                  <c:v>-0.0645537529614353</c:v>
                </c:pt>
                <c:pt idx="78" formatCode="0.00E+00">
                  <c:v>-0.0554872989371812</c:v>
                </c:pt>
                <c:pt idx="79" formatCode="0.00E+00">
                  <c:v>-0.04820526197578</c:v>
                </c:pt>
                <c:pt idx="80" formatCode="0.00E+00">
                  <c:v>-0.0445719100649339</c:v>
                </c:pt>
                <c:pt idx="81" formatCode="0.00E+00">
                  <c:v>-0.0408835523429353</c:v>
                </c:pt>
                <c:pt idx="82" formatCode="0.00E+00">
                  <c:v>-0.038536809611501</c:v>
                </c:pt>
                <c:pt idx="83" formatCode="0.00E+00">
                  <c:v>-0.037517558300698</c:v>
                </c:pt>
                <c:pt idx="84" formatCode="0.00E+00">
                  <c:v>-0.036210614423593</c:v>
                </c:pt>
                <c:pt idx="85" formatCode="0.00E+00">
                  <c:v>-0.0350747697644115</c:v>
                </c:pt>
                <c:pt idx="86" formatCode="0.00E+00">
                  <c:v>-0.0347754889270374</c:v>
                </c:pt>
                <c:pt idx="87" formatCode="0.00E+00">
                  <c:v>-0.0345590631763254</c:v>
                </c:pt>
                <c:pt idx="88" formatCode="0.00E+00">
                  <c:v>-0.0344864790203911</c:v>
                </c:pt>
                <c:pt idx="89" formatCode="0.00E+00">
                  <c:v>-0.0344447240421549</c:v>
                </c:pt>
                <c:pt idx="90" formatCode="0.00E+00">
                  <c:v>-0.0353863379131513</c:v>
                </c:pt>
                <c:pt idx="91" formatCode="0.00E+00">
                  <c:v>-0.035935298533745</c:v>
                </c:pt>
                <c:pt idx="92" formatCode="0.00E+00">
                  <c:v>-0.0374899526654019</c:v>
                </c:pt>
                <c:pt idx="93" formatCode="0.00E+00">
                  <c:v>-0.038032808453683</c:v>
                </c:pt>
                <c:pt idx="94" formatCode="0.00E+00">
                  <c:v>-0.0398189533849854</c:v>
                </c:pt>
                <c:pt idx="95" formatCode="0.00E+00">
                  <c:v>-0.0411885434080667</c:v>
                </c:pt>
                <c:pt idx="96" formatCode="0.00E+00">
                  <c:v>-0.0424307752200017</c:v>
                </c:pt>
                <c:pt idx="97" formatCode="0.00E+00">
                  <c:v>-0.042894483923138</c:v>
                </c:pt>
                <c:pt idx="98" formatCode="0.00E+00">
                  <c:v>-0.0432913857954779</c:v>
                </c:pt>
                <c:pt idx="99" formatCode="0.00E+00">
                  <c:v>-0.0435809243924616</c:v>
                </c:pt>
                <c:pt idx="100" formatCode="0.00E+00">
                  <c:v>-0.0434684486520172</c:v>
                </c:pt>
                <c:pt idx="101" formatCode="0.00E+00">
                  <c:v>-0.0420050712189616</c:v>
                </c:pt>
                <c:pt idx="102" formatCode="0.00E+00">
                  <c:v>-0.0406207338862535</c:v>
                </c:pt>
                <c:pt idx="103" formatCode="0.00E+00">
                  <c:v>-0.0391608395580527</c:v>
                </c:pt>
                <c:pt idx="104" formatCode="0.00E+00">
                  <c:v>-0.0374049901760639</c:v>
                </c:pt>
                <c:pt idx="105" formatCode="0.00E+00">
                  <c:v>-0.0348747565711742</c:v>
                </c:pt>
                <c:pt idx="106" formatCode="0.00E+00">
                  <c:v>-0.0328326576033639</c:v>
                </c:pt>
                <c:pt idx="107" formatCode="0.00E+00">
                  <c:v>-0.0309933307035847</c:v>
                </c:pt>
                <c:pt idx="108" formatCode="0.00E+00">
                  <c:v>-0.0294356147767521</c:v>
                </c:pt>
                <c:pt idx="109" formatCode="0.00E+00">
                  <c:v>-0.027887721282149</c:v>
                </c:pt>
                <c:pt idx="110" formatCode="0.00E+00">
                  <c:v>-0.0264057716547877</c:v>
                </c:pt>
                <c:pt idx="111" formatCode="0.00E+00">
                  <c:v>-0.0256051254356499</c:v>
                </c:pt>
                <c:pt idx="112" formatCode="0.00E+00">
                  <c:v>-0.0244976624295892</c:v>
                </c:pt>
                <c:pt idx="113" formatCode="0.00E+00">
                  <c:v>-0.0229231553146949</c:v>
                </c:pt>
                <c:pt idx="114" formatCode="0.00E+00">
                  <c:v>-0.02274757290451</c:v>
                </c:pt>
                <c:pt idx="115" formatCode="0.00E+00">
                  <c:v>-0.0213857089920456</c:v>
                </c:pt>
                <c:pt idx="116" formatCode="0.00E+00">
                  <c:v>-0.0206882477546316</c:v>
                </c:pt>
                <c:pt idx="117" formatCode="0.00E+00">
                  <c:v>-0.0198416011747434</c:v>
                </c:pt>
                <c:pt idx="118" formatCode="0.00E+00">
                  <c:v>-0.0192114837233628</c:v>
                </c:pt>
                <c:pt idx="119" formatCode="0.00E+00">
                  <c:v>-0.0186866853087293</c:v>
                </c:pt>
                <c:pt idx="120" formatCode="0.00E+00">
                  <c:v>-0.0183229155603885</c:v>
                </c:pt>
                <c:pt idx="121" formatCode="0.00E+00">
                  <c:v>-0.0175924502553982</c:v>
                </c:pt>
                <c:pt idx="122" formatCode="0.00E+00">
                  <c:v>-0.0175309707808996</c:v>
                </c:pt>
                <c:pt idx="123" formatCode="0.00E+00">
                  <c:v>-0.0175155748409239</c:v>
                </c:pt>
                <c:pt idx="124" formatCode="0.00E+00">
                  <c:v>-0.0174817172071152</c:v>
                </c:pt>
                <c:pt idx="125" formatCode="0.00E+00">
                  <c:v>-0.0168191185032258</c:v>
                </c:pt>
                <c:pt idx="126" formatCode="0.00E+00">
                  <c:v>-0.0169080611535808</c:v>
                </c:pt>
                <c:pt idx="127" formatCode="0.00E+00">
                  <c:v>-0.0167824777904844</c:v>
                </c:pt>
                <c:pt idx="128" formatCode="0.00E+00">
                  <c:v>-0.0167953067475419</c:v>
                </c:pt>
                <c:pt idx="129" formatCode="0.00E+00">
                  <c:v>-0.0158750572678516</c:v>
                </c:pt>
                <c:pt idx="130" formatCode="0.00E+00">
                  <c:v>-0.0158043199288958</c:v>
                </c:pt>
                <c:pt idx="131" formatCode="0.00E+00">
                  <c:v>-0.0155907851901285</c:v>
                </c:pt>
                <c:pt idx="132" formatCode="0.00E+00">
                  <c:v>-0.0152444614552904</c:v>
                </c:pt>
                <c:pt idx="133" formatCode="0.00E+00">
                  <c:v>-0.014107147344798</c:v>
                </c:pt>
                <c:pt idx="134" formatCode="0.00E+00">
                  <c:v>-0.014020075069926</c:v>
                </c:pt>
                <c:pt idx="135" formatCode="0.00E+00">
                  <c:v>-0.0134520666726064</c:v>
                </c:pt>
                <c:pt idx="136" formatCode="0.00E+00">
                  <c:v>-0.0129695870872699</c:v>
                </c:pt>
                <c:pt idx="137" formatCode="0.00E+00">
                  <c:v>-0.0120125228516685</c:v>
                </c:pt>
                <c:pt idx="138" formatCode="0.00E+00">
                  <c:v>-0.0115779943687623</c:v>
                </c:pt>
                <c:pt idx="139" formatCode="0.00E+00">
                  <c:v>-0.0111767693316271</c:v>
                </c:pt>
                <c:pt idx="140" formatCode="0.00E+00">
                  <c:v>-0.0110592106455173</c:v>
                </c:pt>
                <c:pt idx="141" formatCode="0.00E+00">
                  <c:v>-0.00990782395147726</c:v>
                </c:pt>
                <c:pt idx="142" formatCode="0.00E+00">
                  <c:v>-0.00960988643634435</c:v>
                </c:pt>
                <c:pt idx="143" formatCode="0.00E+00">
                  <c:v>-0.00944519073769899</c:v>
                </c:pt>
                <c:pt idx="144" formatCode="0.00E+00">
                  <c:v>-0.00897805860813377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rdf_ch4!$AJ$1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rdf_ch4!$AJ$2:$AJ$147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-0.000350023072518695</c:v>
                </c:pt>
                <c:pt idx="34" formatCode="0.00E+00">
                  <c:v>-0.012035050853424</c:v>
                </c:pt>
                <c:pt idx="35">
                  <c:v>-0.115714384891043</c:v>
                </c:pt>
                <c:pt idx="36">
                  <c:v>-0.372749419923921</c:v>
                </c:pt>
                <c:pt idx="37">
                  <c:v>-0.696653060658873</c:v>
                </c:pt>
                <c:pt idx="38">
                  <c:v>-1.02414373030796</c:v>
                </c:pt>
                <c:pt idx="39">
                  <c:v>-1.09788096862609</c:v>
                </c:pt>
                <c:pt idx="40">
                  <c:v>-1.0397473961979</c:v>
                </c:pt>
                <c:pt idx="41">
                  <c:v>-0.914588360673044</c:v>
                </c:pt>
                <c:pt idx="42">
                  <c:v>-0.624616229989311</c:v>
                </c:pt>
                <c:pt idx="43">
                  <c:v>-0.424058825519531</c:v>
                </c:pt>
                <c:pt idx="44">
                  <c:v>-0.315869194991542</c:v>
                </c:pt>
                <c:pt idx="45">
                  <c:v>-0.186049373348635</c:v>
                </c:pt>
                <c:pt idx="46">
                  <c:v>-0.104650762001204</c:v>
                </c:pt>
                <c:pt idx="47" formatCode="0.00E+00">
                  <c:v>-0.0604850251926943</c:v>
                </c:pt>
                <c:pt idx="48" formatCode="0.00E+00">
                  <c:v>-0.0331963007785232</c:v>
                </c:pt>
                <c:pt idx="49" formatCode="0.00E+00">
                  <c:v>-0.0107451872749259</c:v>
                </c:pt>
                <c:pt idx="50" formatCode="0.00E+00">
                  <c:v>0.000758091895527933</c:v>
                </c:pt>
                <c:pt idx="51" formatCode="0.00E+00">
                  <c:v>0.00573494586637899</c:v>
                </c:pt>
                <c:pt idx="52" formatCode="0.00E+00">
                  <c:v>0.00909087906070763</c:v>
                </c:pt>
                <c:pt idx="53" formatCode="0.00E+00">
                  <c:v>0.00785802092122106</c:v>
                </c:pt>
                <c:pt idx="54" formatCode="0.00E+00">
                  <c:v>0.00596201402773187</c:v>
                </c:pt>
                <c:pt idx="55" formatCode="0.00E+00">
                  <c:v>0.00241215702356667</c:v>
                </c:pt>
                <c:pt idx="56" formatCode="0.00E+00">
                  <c:v>-0.00249373879647376</c:v>
                </c:pt>
                <c:pt idx="57" formatCode="0.00E+00">
                  <c:v>-0.0065384824925364</c:v>
                </c:pt>
                <c:pt idx="58" formatCode="0.00E+00">
                  <c:v>-0.0135638659388066</c:v>
                </c:pt>
                <c:pt idx="59" formatCode="0.00E+00">
                  <c:v>-0.0202284568561624</c:v>
                </c:pt>
                <c:pt idx="60" formatCode="0.00E+00">
                  <c:v>-0.0283582961977919</c:v>
                </c:pt>
                <c:pt idx="61" formatCode="0.00E+00">
                  <c:v>-0.0368310309952142</c:v>
                </c:pt>
                <c:pt idx="62" formatCode="0.00E+00">
                  <c:v>-0.0475954577497587</c:v>
                </c:pt>
                <c:pt idx="63" formatCode="0.00E+00">
                  <c:v>-0.0619448972168182</c:v>
                </c:pt>
                <c:pt idx="64" formatCode="0.00E+00">
                  <c:v>-0.074569714171716</c:v>
                </c:pt>
                <c:pt idx="65" formatCode="0.00E+00">
                  <c:v>-0.0926403432045754</c:v>
                </c:pt>
                <c:pt idx="66">
                  <c:v>-0.110449401928344</c:v>
                </c:pt>
                <c:pt idx="67">
                  <c:v>-0.132321333920678</c:v>
                </c:pt>
                <c:pt idx="68">
                  <c:v>-0.156923599885101</c:v>
                </c:pt>
                <c:pt idx="69">
                  <c:v>-0.184875672215444</c:v>
                </c:pt>
                <c:pt idx="70">
                  <c:v>-0.210896967925429</c:v>
                </c:pt>
                <c:pt idx="71">
                  <c:v>-0.21853706913999</c:v>
                </c:pt>
                <c:pt idx="72">
                  <c:v>-0.204117294579732</c:v>
                </c:pt>
                <c:pt idx="73">
                  <c:v>-0.186909026684</c:v>
                </c:pt>
                <c:pt idx="74">
                  <c:v>-0.140648698533988</c:v>
                </c:pt>
                <c:pt idx="75">
                  <c:v>-0.108029025588007</c:v>
                </c:pt>
                <c:pt idx="76" formatCode="0.00E+00">
                  <c:v>-0.0830024176926192</c:v>
                </c:pt>
                <c:pt idx="77" formatCode="0.00E+00">
                  <c:v>-0.0619295665389609</c:v>
                </c:pt>
                <c:pt idx="78" formatCode="0.00E+00">
                  <c:v>-0.0478777604931201</c:v>
                </c:pt>
                <c:pt idx="79" formatCode="0.00E+00">
                  <c:v>-0.0384741198793453</c:v>
                </c:pt>
                <c:pt idx="80" formatCode="0.00E+00">
                  <c:v>-0.0337576133624072</c:v>
                </c:pt>
                <c:pt idx="81" formatCode="0.00E+00">
                  <c:v>-0.030808621650896</c:v>
                </c:pt>
                <c:pt idx="82" formatCode="0.00E+00">
                  <c:v>-0.0295397414656206</c:v>
                </c:pt>
                <c:pt idx="83" formatCode="0.00E+00">
                  <c:v>-0.028715520850905</c:v>
                </c:pt>
                <c:pt idx="84" formatCode="0.00E+00">
                  <c:v>-0.0290916635095897</c:v>
                </c:pt>
                <c:pt idx="85" formatCode="0.00E+00">
                  <c:v>-0.0291794002334202</c:v>
                </c:pt>
                <c:pt idx="86" formatCode="0.00E+00">
                  <c:v>-0.0301332216077715</c:v>
                </c:pt>
                <c:pt idx="87" formatCode="0.00E+00">
                  <c:v>-0.0313417758172659</c:v>
                </c:pt>
                <c:pt idx="88" formatCode="0.00E+00">
                  <c:v>-0.032317830200612</c:v>
                </c:pt>
                <c:pt idx="89" formatCode="0.00E+00">
                  <c:v>-0.0335900455945071</c:v>
                </c:pt>
                <c:pt idx="90" formatCode="0.00E+00">
                  <c:v>-0.0355063462143035</c:v>
                </c:pt>
                <c:pt idx="91" formatCode="0.00E+00">
                  <c:v>-0.0369303873806255</c:v>
                </c:pt>
                <c:pt idx="92" formatCode="0.00E+00">
                  <c:v>-0.0388899240207772</c:v>
                </c:pt>
                <c:pt idx="93" formatCode="0.00E+00">
                  <c:v>-0.0404485686879325</c:v>
                </c:pt>
                <c:pt idx="94" formatCode="0.00E+00">
                  <c:v>-0.0425896272463238</c:v>
                </c:pt>
                <c:pt idx="95" formatCode="0.00E+00">
                  <c:v>-0.0442683385560261</c:v>
                </c:pt>
                <c:pt idx="96" formatCode="0.00E+00">
                  <c:v>-0.0459475260644983</c:v>
                </c:pt>
                <c:pt idx="97" formatCode="0.00E+00">
                  <c:v>-0.0468478655563192</c:v>
                </c:pt>
                <c:pt idx="98" formatCode="0.00E+00">
                  <c:v>-0.0472419824794465</c:v>
                </c:pt>
                <c:pt idx="99" formatCode="0.00E+00">
                  <c:v>-0.0473580183411597</c:v>
                </c:pt>
                <c:pt idx="100" formatCode="0.00E+00">
                  <c:v>-0.0465463982586532</c:v>
                </c:pt>
                <c:pt idx="101" formatCode="0.00E+00">
                  <c:v>-0.0450493495662259</c:v>
                </c:pt>
                <c:pt idx="102" formatCode="0.00E+00">
                  <c:v>-0.0428042804725645</c:v>
                </c:pt>
                <c:pt idx="103" formatCode="0.00E+00">
                  <c:v>-0.0401991786555996</c:v>
                </c:pt>
                <c:pt idx="104" formatCode="0.00E+00">
                  <c:v>-0.0377076676199909</c:v>
                </c:pt>
                <c:pt idx="105" formatCode="0.00E+00">
                  <c:v>-0.0349061781956192</c:v>
                </c:pt>
                <c:pt idx="106" formatCode="0.00E+00">
                  <c:v>-0.0321766640742719</c:v>
                </c:pt>
                <c:pt idx="107" formatCode="0.00E+00">
                  <c:v>-0.0299967616579752</c:v>
                </c:pt>
                <c:pt idx="108" formatCode="0.00E+00">
                  <c:v>-0.0281888040244988</c:v>
                </c:pt>
                <c:pt idx="109" formatCode="0.00E+00">
                  <c:v>-0.0267541247746286</c:v>
                </c:pt>
                <c:pt idx="110" formatCode="0.00E+00">
                  <c:v>-0.0251917783658747</c:v>
                </c:pt>
                <c:pt idx="111" formatCode="0.00E+00">
                  <c:v>-0.024342609746878</c:v>
                </c:pt>
                <c:pt idx="112" formatCode="0.00E+00">
                  <c:v>-0.0233478694654422</c:v>
                </c:pt>
                <c:pt idx="113" formatCode="0.00E+00">
                  <c:v>-0.0219877183577701</c:v>
                </c:pt>
                <c:pt idx="114" formatCode="0.00E+00">
                  <c:v>-0.0218430619131033</c:v>
                </c:pt>
                <c:pt idx="115" formatCode="0.00E+00">
                  <c:v>-0.0206642204558298</c:v>
                </c:pt>
                <c:pt idx="116" formatCode="0.00E+00">
                  <c:v>-0.0201146630902274</c:v>
                </c:pt>
                <c:pt idx="117" formatCode="0.00E+00">
                  <c:v>-0.0194147955369071</c:v>
                </c:pt>
                <c:pt idx="118" formatCode="0.00E+00">
                  <c:v>-0.0190197800415972</c:v>
                </c:pt>
                <c:pt idx="119" formatCode="0.00E+00">
                  <c:v>-0.0186263747391157</c:v>
                </c:pt>
                <c:pt idx="120" formatCode="0.00E+00">
                  <c:v>-0.0183975343971031</c:v>
                </c:pt>
                <c:pt idx="121" formatCode="0.00E+00">
                  <c:v>-0.0178096551064607</c:v>
                </c:pt>
                <c:pt idx="122" formatCode="0.00E+00">
                  <c:v>-0.0178968387724068</c:v>
                </c:pt>
                <c:pt idx="123" formatCode="0.00E+00">
                  <c:v>-0.0179575816084469</c:v>
                </c:pt>
                <c:pt idx="124" formatCode="0.00E+00">
                  <c:v>-0.0179909234877702</c:v>
                </c:pt>
                <c:pt idx="125" formatCode="0.00E+00">
                  <c:v>-0.0173676793787533</c:v>
                </c:pt>
                <c:pt idx="126" formatCode="0.00E+00">
                  <c:v>-0.0175094806271701</c:v>
                </c:pt>
                <c:pt idx="127" formatCode="0.00E+00">
                  <c:v>-0.0173818326259376</c:v>
                </c:pt>
                <c:pt idx="128" formatCode="0.00E+00">
                  <c:v>-0.0173793161634115</c:v>
                </c:pt>
                <c:pt idx="129" formatCode="0.00E+00">
                  <c:v>-0.0163856629285954</c:v>
                </c:pt>
                <c:pt idx="130" formatCode="0.00E+00">
                  <c:v>-0.0162935864274297</c:v>
                </c:pt>
                <c:pt idx="131" formatCode="0.00E+00">
                  <c:v>-0.0159860190091575</c:v>
                </c:pt>
                <c:pt idx="132" formatCode="0.00E+00">
                  <c:v>-0.0155618777937942</c:v>
                </c:pt>
                <c:pt idx="133" formatCode="0.00E+00">
                  <c:v>-0.0143325738305461</c:v>
                </c:pt>
                <c:pt idx="134" formatCode="0.00E+00">
                  <c:v>-0.0141579255289668</c:v>
                </c:pt>
                <c:pt idx="135" formatCode="0.00E+00">
                  <c:v>-0.0135298661864928</c:v>
                </c:pt>
                <c:pt idx="136" formatCode="0.00E+00">
                  <c:v>-0.0129726639990684</c:v>
                </c:pt>
                <c:pt idx="137" formatCode="0.00E+00">
                  <c:v>-0.0119428384312506</c:v>
                </c:pt>
                <c:pt idx="138" formatCode="0.00E+00">
                  <c:v>-0.0114845124757964</c:v>
                </c:pt>
                <c:pt idx="139" formatCode="0.00E+00">
                  <c:v>-0.0110250337451001</c:v>
                </c:pt>
                <c:pt idx="140" formatCode="0.00E+00">
                  <c:v>-0.0108719723190274</c:v>
                </c:pt>
                <c:pt idx="141" formatCode="0.00E+00">
                  <c:v>-0.00971271691857989</c:v>
                </c:pt>
                <c:pt idx="142" formatCode="0.00E+00">
                  <c:v>-0.00940238592800626</c:v>
                </c:pt>
                <c:pt idx="143" formatCode="0.00E+00">
                  <c:v>-0.00923043253062724</c:v>
                </c:pt>
                <c:pt idx="144" formatCode="0.00E+00">
                  <c:v>-0.0087695904322266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rdf_ch4!$AK$1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rdf_ch4!$AK$2:$AK$147</c:f>
              <c:numCache>
                <c:formatCode>General</c:formatCode>
                <c:ptCount val="146"/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807560"/>
        <c:axId val="-2082802008"/>
      </c:scatterChart>
      <c:valAx>
        <c:axId val="-2082807560"/>
        <c:scaling>
          <c:orientation val="minMax"/>
          <c:max val="7.0"/>
          <c:min val="3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802008"/>
        <c:crosses val="autoZero"/>
        <c:crossBetween val="midCat"/>
      </c:valAx>
      <c:valAx>
        <c:axId val="-2082802008"/>
        <c:scaling>
          <c:orientation val="minMax"/>
          <c:max val="0.3"/>
          <c:min val="-1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80756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egendEntry>
        <c:idx val="4"/>
        <c:delete val="1"/>
      </c:legendEntry>
      <c:legendEntry>
        <c:idx val="8"/>
        <c:delete val="1"/>
      </c:legendEntry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r">
              <a:defRPr sz="2800"/>
            </a:pPr>
            <a:r>
              <a:rPr lang="en-US" sz="2800" dirty="0"/>
              <a:t>RDF </a:t>
            </a:r>
            <a:r>
              <a:rPr lang="en-US" sz="2800" dirty="0" smtClean="0"/>
              <a:t>CH</a:t>
            </a:r>
            <a:r>
              <a:rPr lang="en-US" sz="2800" baseline="-25000" dirty="0" smtClean="0"/>
              <a:t>4</a:t>
            </a:r>
            <a:r>
              <a:rPr lang="en-US" altLang="zh-CN" sz="2800" b="1" i="0" u="none" strike="noStrike" baseline="30000" dirty="0" smtClean="0">
                <a:effectLst/>
              </a:rPr>
              <a:t>+1</a:t>
            </a:r>
            <a:r>
              <a:rPr lang="mr-IN" altLang="zh-CN" sz="2800" b="1" i="0" u="none" strike="noStrike" baseline="0" dirty="0" smtClean="0"/>
              <a:t> </a:t>
            </a:r>
            <a:endParaRPr lang="zh-CN" sz="2800" baseline="-25000" dirty="0"/>
          </a:p>
        </c:rich>
      </c:tx>
      <c:layout>
        <c:manualLayout>
          <c:xMode val="edge"/>
          <c:yMode val="edge"/>
          <c:x val="0.426372992127799"/>
          <c:y val="0.031910262337668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rdf_ch4!$AV$1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rdf_ch4!$AV$2:$AV$147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</c:v>
                </c:pt>
                <c:pt idx="34" formatCode="0.00E+00">
                  <c:v>0.0218</c:v>
                </c:pt>
                <c:pt idx="35">
                  <c:v>0.3079034</c:v>
                </c:pt>
                <c:pt idx="36">
                  <c:v>1.329721672</c:v>
                </c:pt>
                <c:pt idx="37">
                  <c:v>3.599009644</c:v>
                </c:pt>
                <c:pt idx="38">
                  <c:v>4.417609221</c:v>
                </c:pt>
                <c:pt idx="39">
                  <c:v>4.369182373999999</c:v>
                </c:pt>
                <c:pt idx="40">
                  <c:v>3.684862654</c:v>
                </c:pt>
                <c:pt idx="41">
                  <c:v>2.935332902999999</c:v>
                </c:pt>
                <c:pt idx="42">
                  <c:v>2.243454513</c:v>
                </c:pt>
                <c:pt idx="43">
                  <c:v>1.727183931</c:v>
                </c:pt>
                <c:pt idx="44">
                  <c:v>1.497796733</c:v>
                </c:pt>
                <c:pt idx="45">
                  <c:v>1.197033836</c:v>
                </c:pt>
                <c:pt idx="46">
                  <c:v>0.949707143</c:v>
                </c:pt>
                <c:pt idx="47">
                  <c:v>0.81713487</c:v>
                </c:pt>
                <c:pt idx="48">
                  <c:v>0.730069405</c:v>
                </c:pt>
                <c:pt idx="49">
                  <c:v>0.648898566</c:v>
                </c:pt>
                <c:pt idx="50">
                  <c:v>0.614389899</c:v>
                </c:pt>
                <c:pt idx="51">
                  <c:v>0.580037239</c:v>
                </c:pt>
                <c:pt idx="52">
                  <c:v>0.581848547</c:v>
                </c:pt>
                <c:pt idx="53">
                  <c:v>0.564697027</c:v>
                </c:pt>
                <c:pt idx="54">
                  <c:v>0.552341603</c:v>
                </c:pt>
                <c:pt idx="55">
                  <c:v>0.559617632</c:v>
                </c:pt>
                <c:pt idx="56">
                  <c:v>0.572374352</c:v>
                </c:pt>
                <c:pt idx="57">
                  <c:v>0.575952804</c:v>
                </c:pt>
                <c:pt idx="58">
                  <c:v>0.608829478</c:v>
                </c:pt>
                <c:pt idx="59">
                  <c:v>0.635261086</c:v>
                </c:pt>
                <c:pt idx="60">
                  <c:v>0.671092423</c:v>
                </c:pt>
                <c:pt idx="61">
                  <c:v>0.713504121</c:v>
                </c:pt>
                <c:pt idx="62">
                  <c:v>0.748571495</c:v>
                </c:pt>
                <c:pt idx="63">
                  <c:v>0.810942944</c:v>
                </c:pt>
                <c:pt idx="64">
                  <c:v>0.87098664</c:v>
                </c:pt>
                <c:pt idx="65">
                  <c:v>0.938528901</c:v>
                </c:pt>
                <c:pt idx="66">
                  <c:v>1.034554667</c:v>
                </c:pt>
                <c:pt idx="67">
                  <c:v>1.126325453</c:v>
                </c:pt>
                <c:pt idx="68">
                  <c:v>1.210477754</c:v>
                </c:pt>
                <c:pt idx="69">
                  <c:v>1.290743711</c:v>
                </c:pt>
                <c:pt idx="70">
                  <c:v>1.296962709</c:v>
                </c:pt>
                <c:pt idx="71">
                  <c:v>1.266248673</c:v>
                </c:pt>
                <c:pt idx="72">
                  <c:v>1.226082197</c:v>
                </c:pt>
                <c:pt idx="73">
                  <c:v>1.163541564</c:v>
                </c:pt>
                <c:pt idx="74">
                  <c:v>1.111560666</c:v>
                </c:pt>
                <c:pt idx="75">
                  <c:v>1.082132812</c:v>
                </c:pt>
                <c:pt idx="76">
                  <c:v>1.059827687</c:v>
                </c:pt>
                <c:pt idx="77">
                  <c:v>1.044157693</c:v>
                </c:pt>
                <c:pt idx="78">
                  <c:v>1.027237195</c:v>
                </c:pt>
                <c:pt idx="79">
                  <c:v>1.019416678</c:v>
                </c:pt>
                <c:pt idx="80">
                  <c:v>1.015457923</c:v>
                </c:pt>
                <c:pt idx="81">
                  <c:v>1.007481574</c:v>
                </c:pt>
                <c:pt idx="82">
                  <c:v>1.008696127</c:v>
                </c:pt>
                <c:pt idx="83">
                  <c:v>1.007236956</c:v>
                </c:pt>
                <c:pt idx="84">
                  <c:v>1.005846996</c:v>
                </c:pt>
                <c:pt idx="85">
                  <c:v>1.006703658</c:v>
                </c:pt>
                <c:pt idx="86">
                  <c:v>0.999741567</c:v>
                </c:pt>
                <c:pt idx="87">
                  <c:v>0.997363438</c:v>
                </c:pt>
                <c:pt idx="88">
                  <c:v>0.992491488</c:v>
                </c:pt>
                <c:pt idx="89">
                  <c:v>0.987678748</c:v>
                </c:pt>
                <c:pt idx="90">
                  <c:v>0.986903948</c:v>
                </c:pt>
                <c:pt idx="91">
                  <c:v>0.984172644</c:v>
                </c:pt>
                <c:pt idx="92">
                  <c:v>0.982779879</c:v>
                </c:pt>
                <c:pt idx="93">
                  <c:v>0.982351321</c:v>
                </c:pt>
                <c:pt idx="94">
                  <c:v>0.976971622</c:v>
                </c:pt>
                <c:pt idx="95">
                  <c:v>0.977089956</c:v>
                </c:pt>
                <c:pt idx="96">
                  <c:v>0.974569541</c:v>
                </c:pt>
                <c:pt idx="97">
                  <c:v>0.971929316</c:v>
                </c:pt>
                <c:pt idx="98">
                  <c:v>0.975671008</c:v>
                </c:pt>
                <c:pt idx="99">
                  <c:v>0.974746229</c:v>
                </c:pt>
                <c:pt idx="100">
                  <c:v>0.976605772</c:v>
                </c:pt>
                <c:pt idx="101">
                  <c:v>0.978514251</c:v>
                </c:pt>
                <c:pt idx="102">
                  <c:v>0.977730613</c:v>
                </c:pt>
                <c:pt idx="103">
                  <c:v>0.977685586</c:v>
                </c:pt>
                <c:pt idx="104">
                  <c:v>0.980593715</c:v>
                </c:pt>
                <c:pt idx="105">
                  <c:v>0.982708186</c:v>
                </c:pt>
                <c:pt idx="106">
                  <c:v>0.989088363</c:v>
                </c:pt>
                <c:pt idx="107">
                  <c:v>0.993716922</c:v>
                </c:pt>
                <c:pt idx="108">
                  <c:v>0.998620608</c:v>
                </c:pt>
                <c:pt idx="109">
                  <c:v>1.007991785</c:v>
                </c:pt>
                <c:pt idx="110">
                  <c:v>1.009283254</c:v>
                </c:pt>
                <c:pt idx="111">
                  <c:v>1.014396803</c:v>
                </c:pt>
                <c:pt idx="112">
                  <c:v>1.016414233</c:v>
                </c:pt>
                <c:pt idx="113">
                  <c:v>1.018389699</c:v>
                </c:pt>
                <c:pt idx="114">
                  <c:v>1.022852077</c:v>
                </c:pt>
                <c:pt idx="115">
                  <c:v>1.021582926</c:v>
                </c:pt>
                <c:pt idx="116">
                  <c:v>1.022333678</c:v>
                </c:pt>
                <c:pt idx="117">
                  <c:v>1.023041593</c:v>
                </c:pt>
                <c:pt idx="118">
                  <c:v>1.019974422</c:v>
                </c:pt>
                <c:pt idx="119">
                  <c:v>1.017504152</c:v>
                </c:pt>
                <c:pt idx="120">
                  <c:v>1.014539305</c:v>
                </c:pt>
                <c:pt idx="121">
                  <c:v>1.010916236</c:v>
                </c:pt>
                <c:pt idx="122">
                  <c:v>1.009636878</c:v>
                </c:pt>
                <c:pt idx="123">
                  <c:v>1.00634632</c:v>
                </c:pt>
                <c:pt idx="124">
                  <c:v>1.004362089</c:v>
                </c:pt>
                <c:pt idx="125">
                  <c:v>1.001510428</c:v>
                </c:pt>
                <c:pt idx="126">
                  <c:v>0.998177638</c:v>
                </c:pt>
                <c:pt idx="127">
                  <c:v>0.995983402</c:v>
                </c:pt>
                <c:pt idx="128">
                  <c:v>0.99334988</c:v>
                </c:pt>
                <c:pt idx="129">
                  <c:v>0.990155399</c:v>
                </c:pt>
                <c:pt idx="130">
                  <c:v>0.991442866</c:v>
                </c:pt>
                <c:pt idx="131">
                  <c:v>0.98904569</c:v>
                </c:pt>
                <c:pt idx="132">
                  <c:v>0.989834822</c:v>
                </c:pt>
                <c:pt idx="133">
                  <c:v>0.991300101</c:v>
                </c:pt>
                <c:pt idx="134">
                  <c:v>0.988373317</c:v>
                </c:pt>
                <c:pt idx="135">
                  <c:v>0.991754975</c:v>
                </c:pt>
                <c:pt idx="136">
                  <c:v>0.991721224</c:v>
                </c:pt>
                <c:pt idx="137">
                  <c:v>0.990078642</c:v>
                </c:pt>
                <c:pt idx="138">
                  <c:v>0.993909509</c:v>
                </c:pt>
                <c:pt idx="139">
                  <c:v>0.994573911</c:v>
                </c:pt>
                <c:pt idx="140">
                  <c:v>0.995999388</c:v>
                </c:pt>
                <c:pt idx="141">
                  <c:v>0.996835795</c:v>
                </c:pt>
                <c:pt idx="142">
                  <c:v>0.99618483</c:v>
                </c:pt>
                <c:pt idx="143">
                  <c:v>0.998637959</c:v>
                </c:pt>
                <c:pt idx="144">
                  <c:v>0.999670605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rdf_ch4!$AW$1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rdf_ch4!$AW$2:$AW$147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0.000491</c:v>
                </c:pt>
                <c:pt idx="34" formatCode="0.00E+00">
                  <c:v>0.0231</c:v>
                </c:pt>
                <c:pt idx="35">
                  <c:v>0.291172211</c:v>
                </c:pt>
                <c:pt idx="36">
                  <c:v>1.120690734</c:v>
                </c:pt>
                <c:pt idx="37">
                  <c:v>2.753250495</c:v>
                </c:pt>
                <c:pt idx="38">
                  <c:v>3.121051045</c:v>
                </c:pt>
                <c:pt idx="39">
                  <c:v>2.986568129999999</c:v>
                </c:pt>
                <c:pt idx="40">
                  <c:v>2.513223422999999</c:v>
                </c:pt>
                <c:pt idx="41">
                  <c:v>2.054093906</c:v>
                </c:pt>
                <c:pt idx="42">
                  <c:v>1.642928092</c:v>
                </c:pt>
                <c:pt idx="43">
                  <c:v>1.347333713</c:v>
                </c:pt>
                <c:pt idx="44">
                  <c:v>1.2197377</c:v>
                </c:pt>
                <c:pt idx="45">
                  <c:v>1.057275214</c:v>
                </c:pt>
                <c:pt idx="46">
                  <c:v>0.904245891</c:v>
                </c:pt>
                <c:pt idx="47">
                  <c:v>0.826947482</c:v>
                </c:pt>
                <c:pt idx="48">
                  <c:v>0.781725793</c:v>
                </c:pt>
                <c:pt idx="49">
                  <c:v>0.738581349</c:v>
                </c:pt>
                <c:pt idx="50">
                  <c:v>0.732812956</c:v>
                </c:pt>
                <c:pt idx="51">
                  <c:v>0.719358123</c:v>
                </c:pt>
                <c:pt idx="52">
                  <c:v>0.740814995</c:v>
                </c:pt>
                <c:pt idx="53">
                  <c:v>0.737231625</c:v>
                </c:pt>
                <c:pt idx="54">
                  <c:v>0.734528797</c:v>
                </c:pt>
                <c:pt idx="55">
                  <c:v>0.751257677</c:v>
                </c:pt>
                <c:pt idx="56">
                  <c:v>0.771175759</c:v>
                </c:pt>
                <c:pt idx="57">
                  <c:v>0.776397376</c:v>
                </c:pt>
                <c:pt idx="58">
                  <c:v>0.815910613</c:v>
                </c:pt>
                <c:pt idx="59">
                  <c:v>0.84144997</c:v>
                </c:pt>
                <c:pt idx="60">
                  <c:v>0.874927143</c:v>
                </c:pt>
                <c:pt idx="61">
                  <c:v>0.913392613</c:v>
                </c:pt>
                <c:pt idx="62">
                  <c:v>0.932053517</c:v>
                </c:pt>
                <c:pt idx="63">
                  <c:v>0.970480053</c:v>
                </c:pt>
                <c:pt idx="64">
                  <c:v>1.003843303</c:v>
                </c:pt>
                <c:pt idx="65">
                  <c:v>1.029038707</c:v>
                </c:pt>
                <c:pt idx="66">
                  <c:v>1.07281092</c:v>
                </c:pt>
                <c:pt idx="67">
                  <c:v>1.102888345</c:v>
                </c:pt>
                <c:pt idx="68">
                  <c:v>1.123279086</c:v>
                </c:pt>
                <c:pt idx="69">
                  <c:v>1.131947524</c:v>
                </c:pt>
                <c:pt idx="70">
                  <c:v>1.105899863</c:v>
                </c:pt>
                <c:pt idx="71">
                  <c:v>1.075328607</c:v>
                </c:pt>
                <c:pt idx="72">
                  <c:v>1.05094092</c:v>
                </c:pt>
                <c:pt idx="73">
                  <c:v>1.018198515</c:v>
                </c:pt>
                <c:pt idx="74">
                  <c:v>0.999221983</c:v>
                </c:pt>
                <c:pt idx="75">
                  <c:v>0.989914666</c:v>
                </c:pt>
                <c:pt idx="76">
                  <c:v>0.984244212</c:v>
                </c:pt>
                <c:pt idx="77">
                  <c:v>0.984416152</c:v>
                </c:pt>
                <c:pt idx="78">
                  <c:v>0.978757849</c:v>
                </c:pt>
                <c:pt idx="79">
                  <c:v>0.981530248</c:v>
                </c:pt>
                <c:pt idx="80">
                  <c:v>0.983894384</c:v>
                </c:pt>
                <c:pt idx="81">
                  <c:v>0.983852189</c:v>
                </c:pt>
                <c:pt idx="82">
                  <c:v>0.992223076</c:v>
                </c:pt>
                <c:pt idx="83">
                  <c:v>0.996170327</c:v>
                </c:pt>
                <c:pt idx="84">
                  <c:v>1.000471685</c:v>
                </c:pt>
                <c:pt idx="85">
                  <c:v>1.007659039</c:v>
                </c:pt>
                <c:pt idx="86">
                  <c:v>1.005499996</c:v>
                </c:pt>
                <c:pt idx="87">
                  <c:v>1.008140807</c:v>
                </c:pt>
                <c:pt idx="88">
                  <c:v>1.007763831</c:v>
                </c:pt>
                <c:pt idx="89">
                  <c:v>1.006039095</c:v>
                </c:pt>
                <c:pt idx="90">
                  <c:v>1.009059544</c:v>
                </c:pt>
                <c:pt idx="91">
                  <c:v>1.00791539</c:v>
                </c:pt>
                <c:pt idx="92">
                  <c:v>1.00698553</c:v>
                </c:pt>
                <c:pt idx="93">
                  <c:v>1.007230072</c:v>
                </c:pt>
                <c:pt idx="94">
                  <c:v>1.000250094</c:v>
                </c:pt>
                <c:pt idx="95">
                  <c:v>0.998093848</c:v>
                </c:pt>
                <c:pt idx="96">
                  <c:v>0.993929588</c:v>
                </c:pt>
                <c:pt idx="97">
                  <c:v>0.987424103</c:v>
                </c:pt>
                <c:pt idx="98">
                  <c:v>0.988115189</c:v>
                </c:pt>
                <c:pt idx="99">
                  <c:v>0.983935383</c:v>
                </c:pt>
                <c:pt idx="100">
                  <c:v>0.983251259</c:v>
                </c:pt>
                <c:pt idx="101">
                  <c:v>0.982560243</c:v>
                </c:pt>
                <c:pt idx="102">
                  <c:v>0.979776415</c:v>
                </c:pt>
                <c:pt idx="103">
                  <c:v>0.978757838</c:v>
                </c:pt>
                <c:pt idx="104">
                  <c:v>0.980267849</c:v>
                </c:pt>
                <c:pt idx="105">
                  <c:v>0.981676912</c:v>
                </c:pt>
                <c:pt idx="106">
                  <c:v>0.986195461</c:v>
                </c:pt>
                <c:pt idx="107">
                  <c:v>0.989319755</c:v>
                </c:pt>
                <c:pt idx="108">
                  <c:v>0.992460018</c:v>
                </c:pt>
                <c:pt idx="109">
                  <c:v>0.99986955</c:v>
                </c:pt>
                <c:pt idx="110">
                  <c:v>0.999390977</c:v>
                </c:pt>
                <c:pt idx="111">
                  <c:v>1.003214856</c:v>
                </c:pt>
                <c:pt idx="112">
                  <c:v>1.004255569</c:v>
                </c:pt>
                <c:pt idx="113">
                  <c:v>1.005583484</c:v>
                </c:pt>
                <c:pt idx="114">
                  <c:v>1.00978753</c:v>
                </c:pt>
                <c:pt idx="115">
                  <c:v>1.009023033</c:v>
                </c:pt>
                <c:pt idx="116">
                  <c:v>1.010217817</c:v>
                </c:pt>
                <c:pt idx="117">
                  <c:v>1.011827713</c:v>
                </c:pt>
                <c:pt idx="118">
                  <c:v>1.009796611999999</c:v>
                </c:pt>
                <c:pt idx="119">
                  <c:v>1.008954202</c:v>
                </c:pt>
                <c:pt idx="120">
                  <c:v>1.00772397</c:v>
                </c:pt>
                <c:pt idx="121">
                  <c:v>1.005245269</c:v>
                </c:pt>
                <c:pt idx="122">
                  <c:v>1.005732859</c:v>
                </c:pt>
                <c:pt idx="123">
                  <c:v>1.004232157</c:v>
                </c:pt>
                <c:pt idx="124">
                  <c:v>1.003359056</c:v>
                </c:pt>
                <c:pt idx="125">
                  <c:v>1.00258061</c:v>
                </c:pt>
                <c:pt idx="126">
                  <c:v>1.000161124</c:v>
                </c:pt>
                <c:pt idx="127">
                  <c:v>0.999329345</c:v>
                </c:pt>
                <c:pt idx="128">
                  <c:v>0.998382133</c:v>
                </c:pt>
                <c:pt idx="129">
                  <c:v>0.995978273</c:v>
                </c:pt>
                <c:pt idx="130">
                  <c:v>0.997538989</c:v>
                </c:pt>
                <c:pt idx="131">
                  <c:v>0.996585528</c:v>
                </c:pt>
                <c:pt idx="132">
                  <c:v>0.997177922</c:v>
                </c:pt>
                <c:pt idx="133">
                  <c:v>0.998733632</c:v>
                </c:pt>
                <c:pt idx="134">
                  <c:v>0.996374597</c:v>
                </c:pt>
                <c:pt idx="135">
                  <c:v>0.998334655</c:v>
                </c:pt>
                <c:pt idx="136">
                  <c:v>0.998272555</c:v>
                </c:pt>
                <c:pt idx="137">
                  <c:v>0.996728071</c:v>
                </c:pt>
                <c:pt idx="138">
                  <c:v>0.998960107</c:v>
                </c:pt>
                <c:pt idx="139">
                  <c:v>0.999045779</c:v>
                </c:pt>
                <c:pt idx="140">
                  <c:v>0.999835687</c:v>
                </c:pt>
                <c:pt idx="141">
                  <c:v>1.00021781</c:v>
                </c:pt>
                <c:pt idx="142">
                  <c:v>0.998737604</c:v>
                </c:pt>
                <c:pt idx="143">
                  <c:v>0.99977503</c:v>
                </c:pt>
                <c:pt idx="144">
                  <c:v>1.00025241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rdf_ch4!$AX$1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rdf_ch4!$AX$2:$AX$147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0.000571</c:v>
                </c:pt>
                <c:pt idx="34" formatCode="0.00E+00">
                  <c:v>0.0253</c:v>
                </c:pt>
                <c:pt idx="35">
                  <c:v>0.300302079</c:v>
                </c:pt>
                <c:pt idx="36">
                  <c:v>1.096506234</c:v>
                </c:pt>
                <c:pt idx="37">
                  <c:v>2.596792231</c:v>
                </c:pt>
                <c:pt idx="38">
                  <c:v>2.95518483</c:v>
                </c:pt>
                <c:pt idx="39">
                  <c:v>2.836487388</c:v>
                </c:pt>
                <c:pt idx="40">
                  <c:v>2.450239728</c:v>
                </c:pt>
                <c:pt idx="41">
                  <c:v>2.017999713</c:v>
                </c:pt>
                <c:pt idx="42">
                  <c:v>1.658808397</c:v>
                </c:pt>
                <c:pt idx="43">
                  <c:v>1.386162818</c:v>
                </c:pt>
                <c:pt idx="44">
                  <c:v>1.265493171</c:v>
                </c:pt>
                <c:pt idx="45">
                  <c:v>1.113360583</c:v>
                </c:pt>
                <c:pt idx="46">
                  <c:v>0.96163223</c:v>
                </c:pt>
                <c:pt idx="47">
                  <c:v>0.88459411</c:v>
                </c:pt>
                <c:pt idx="48">
                  <c:v>0.842808869</c:v>
                </c:pt>
                <c:pt idx="49">
                  <c:v>0.80249328</c:v>
                </c:pt>
                <c:pt idx="50">
                  <c:v>0.800930182</c:v>
                </c:pt>
                <c:pt idx="51">
                  <c:v>0.789053149</c:v>
                </c:pt>
                <c:pt idx="52">
                  <c:v>0.813869148</c:v>
                </c:pt>
                <c:pt idx="53">
                  <c:v>0.811605611</c:v>
                </c:pt>
                <c:pt idx="54">
                  <c:v>0.805170687</c:v>
                </c:pt>
                <c:pt idx="55">
                  <c:v>0.817076894</c:v>
                </c:pt>
                <c:pt idx="56">
                  <c:v>0.828578848</c:v>
                </c:pt>
                <c:pt idx="57">
                  <c:v>0.828456371</c:v>
                </c:pt>
                <c:pt idx="58">
                  <c:v>0.85612575</c:v>
                </c:pt>
                <c:pt idx="59">
                  <c:v>0.869540604</c:v>
                </c:pt>
                <c:pt idx="60">
                  <c:v>0.888113041</c:v>
                </c:pt>
                <c:pt idx="61">
                  <c:v>0.915205778</c:v>
                </c:pt>
                <c:pt idx="62">
                  <c:v>0.918072467</c:v>
                </c:pt>
                <c:pt idx="63">
                  <c:v>0.93900157</c:v>
                </c:pt>
                <c:pt idx="64">
                  <c:v>0.959736992</c:v>
                </c:pt>
                <c:pt idx="65">
                  <c:v>0.973739226</c:v>
                </c:pt>
                <c:pt idx="66">
                  <c:v>1.009535997</c:v>
                </c:pt>
                <c:pt idx="67">
                  <c:v>1.036995777</c:v>
                </c:pt>
                <c:pt idx="68">
                  <c:v>1.061177408</c:v>
                </c:pt>
                <c:pt idx="69">
                  <c:v>1.084542926</c:v>
                </c:pt>
                <c:pt idx="70">
                  <c:v>1.074086943</c:v>
                </c:pt>
                <c:pt idx="71">
                  <c:v>1.056503764</c:v>
                </c:pt>
                <c:pt idx="72">
                  <c:v>1.041784051</c:v>
                </c:pt>
                <c:pt idx="73">
                  <c:v>1.013613101</c:v>
                </c:pt>
                <c:pt idx="74">
                  <c:v>0.998653556</c:v>
                </c:pt>
                <c:pt idx="75">
                  <c:v>0.991974108</c:v>
                </c:pt>
                <c:pt idx="76">
                  <c:v>0.986264156</c:v>
                </c:pt>
                <c:pt idx="77">
                  <c:v>0.988574592</c:v>
                </c:pt>
                <c:pt idx="78">
                  <c:v>0.98342487</c:v>
                </c:pt>
                <c:pt idx="79">
                  <c:v>0.9876974</c:v>
                </c:pt>
                <c:pt idx="80">
                  <c:v>0.991177177</c:v>
                </c:pt>
                <c:pt idx="81">
                  <c:v>0.991872489</c:v>
                </c:pt>
                <c:pt idx="82">
                  <c:v>1.001855553</c:v>
                </c:pt>
                <c:pt idx="83">
                  <c:v>1.006123803</c:v>
                </c:pt>
                <c:pt idx="84">
                  <c:v>1.011188223</c:v>
                </c:pt>
                <c:pt idx="85">
                  <c:v>1.017696642</c:v>
                </c:pt>
                <c:pt idx="86">
                  <c:v>1.014949348</c:v>
                </c:pt>
                <c:pt idx="87">
                  <c:v>1.016623027</c:v>
                </c:pt>
                <c:pt idx="88">
                  <c:v>1.015082338</c:v>
                </c:pt>
                <c:pt idx="89">
                  <c:v>1.011549451</c:v>
                </c:pt>
                <c:pt idx="90">
                  <c:v>1.01282785</c:v>
                </c:pt>
                <c:pt idx="91">
                  <c:v>1.010431294</c:v>
                </c:pt>
                <c:pt idx="92">
                  <c:v>1.007562465</c:v>
                </c:pt>
                <c:pt idx="93">
                  <c:v>1.006538957</c:v>
                </c:pt>
                <c:pt idx="94">
                  <c:v>0.997990206</c:v>
                </c:pt>
                <c:pt idx="95">
                  <c:v>0.995113988</c:v>
                </c:pt>
                <c:pt idx="96">
                  <c:v>0.990203446</c:v>
                </c:pt>
                <c:pt idx="97">
                  <c:v>0.983262117</c:v>
                </c:pt>
                <c:pt idx="98">
                  <c:v>0.983923842</c:v>
                </c:pt>
                <c:pt idx="99">
                  <c:v>0.979984599</c:v>
                </c:pt>
                <c:pt idx="100">
                  <c:v>0.979810007</c:v>
                </c:pt>
                <c:pt idx="101">
                  <c:v>0.980070035</c:v>
                </c:pt>
                <c:pt idx="102">
                  <c:v>0.977926566</c:v>
                </c:pt>
                <c:pt idx="103">
                  <c:v>0.977707361</c:v>
                </c:pt>
                <c:pt idx="104">
                  <c:v>0.979834634</c:v>
                </c:pt>
                <c:pt idx="105">
                  <c:v>0.981840518</c:v>
                </c:pt>
                <c:pt idx="106">
                  <c:v>0.986515029</c:v>
                </c:pt>
                <c:pt idx="107">
                  <c:v>0.989473402</c:v>
                </c:pt>
                <c:pt idx="108">
                  <c:v>0.992571368</c:v>
                </c:pt>
                <c:pt idx="109">
                  <c:v>1.000394256</c:v>
                </c:pt>
                <c:pt idx="110">
                  <c:v>0.999276248</c:v>
                </c:pt>
                <c:pt idx="111">
                  <c:v>1.003262867</c:v>
                </c:pt>
                <c:pt idx="112">
                  <c:v>1.003805213</c:v>
                </c:pt>
                <c:pt idx="113">
                  <c:v>1.005241589</c:v>
                </c:pt>
                <c:pt idx="114">
                  <c:v>1.009593714</c:v>
                </c:pt>
                <c:pt idx="115">
                  <c:v>1.008396041</c:v>
                </c:pt>
                <c:pt idx="116">
                  <c:v>1.00949938</c:v>
                </c:pt>
                <c:pt idx="117">
                  <c:v>1.011391435</c:v>
                </c:pt>
                <c:pt idx="118">
                  <c:v>1.009278643</c:v>
                </c:pt>
                <c:pt idx="119">
                  <c:v>1.008438119</c:v>
                </c:pt>
                <c:pt idx="120">
                  <c:v>1.007378701</c:v>
                </c:pt>
                <c:pt idx="121">
                  <c:v>1.00483708</c:v>
                </c:pt>
                <c:pt idx="122">
                  <c:v>1.005702939</c:v>
                </c:pt>
                <c:pt idx="123">
                  <c:v>1.004365766</c:v>
                </c:pt>
                <c:pt idx="124">
                  <c:v>1.003473403</c:v>
                </c:pt>
                <c:pt idx="125">
                  <c:v>1.002988257</c:v>
                </c:pt>
                <c:pt idx="126">
                  <c:v>1.000653718</c:v>
                </c:pt>
                <c:pt idx="127">
                  <c:v>0.999905185</c:v>
                </c:pt>
                <c:pt idx="128">
                  <c:v>0.999484382</c:v>
                </c:pt>
                <c:pt idx="129">
                  <c:v>0.996741405</c:v>
                </c:pt>
                <c:pt idx="130">
                  <c:v>0.998353932</c:v>
                </c:pt>
                <c:pt idx="131">
                  <c:v>0.997612817</c:v>
                </c:pt>
                <c:pt idx="132">
                  <c:v>0.998060439</c:v>
                </c:pt>
                <c:pt idx="133">
                  <c:v>0.999841785</c:v>
                </c:pt>
                <c:pt idx="134">
                  <c:v>0.996928587</c:v>
                </c:pt>
                <c:pt idx="135">
                  <c:v>0.998911185</c:v>
                </c:pt>
                <c:pt idx="136">
                  <c:v>0.998766824</c:v>
                </c:pt>
                <c:pt idx="137">
                  <c:v>0.997175923</c:v>
                </c:pt>
                <c:pt idx="138">
                  <c:v>0.998956657</c:v>
                </c:pt>
                <c:pt idx="139">
                  <c:v>0.998833243</c:v>
                </c:pt>
                <c:pt idx="140">
                  <c:v>0.999523794</c:v>
                </c:pt>
                <c:pt idx="141">
                  <c:v>1.000106654</c:v>
                </c:pt>
                <c:pt idx="142">
                  <c:v>0.998038777</c:v>
                </c:pt>
                <c:pt idx="143">
                  <c:v>0.998832752</c:v>
                </c:pt>
                <c:pt idx="144">
                  <c:v>0.999442308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rdf_ch4!$AY$1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rdf_ch4!$AY$2:$AY$147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0.00084</c:v>
                </c:pt>
                <c:pt idx="34" formatCode="0.00E+00">
                  <c:v>0.0341</c:v>
                </c:pt>
                <c:pt idx="35">
                  <c:v>0.370820355</c:v>
                </c:pt>
                <c:pt idx="36">
                  <c:v>1.223935005</c:v>
                </c:pt>
                <c:pt idx="37">
                  <c:v>2.562175167</c:v>
                </c:pt>
                <c:pt idx="38">
                  <c:v>2.724565357</c:v>
                </c:pt>
                <c:pt idx="39">
                  <c:v>2.524152269</c:v>
                </c:pt>
                <c:pt idx="40">
                  <c:v>2.14286258</c:v>
                </c:pt>
                <c:pt idx="41">
                  <c:v>1.759304945</c:v>
                </c:pt>
                <c:pt idx="42">
                  <c:v>1.487865329</c:v>
                </c:pt>
                <c:pt idx="43">
                  <c:v>1.281679869</c:v>
                </c:pt>
                <c:pt idx="44">
                  <c:v>1.198669886</c:v>
                </c:pt>
                <c:pt idx="45">
                  <c:v>1.091429313</c:v>
                </c:pt>
                <c:pt idx="46">
                  <c:v>0.980472684</c:v>
                </c:pt>
                <c:pt idx="47">
                  <c:v>0.927732565</c:v>
                </c:pt>
                <c:pt idx="48">
                  <c:v>0.902797451</c:v>
                </c:pt>
                <c:pt idx="49">
                  <c:v>0.881843756</c:v>
                </c:pt>
                <c:pt idx="50">
                  <c:v>0.893401149</c:v>
                </c:pt>
                <c:pt idx="51">
                  <c:v>0.891909099</c:v>
                </c:pt>
                <c:pt idx="52">
                  <c:v>0.927349941</c:v>
                </c:pt>
                <c:pt idx="53">
                  <c:v>0.930703257</c:v>
                </c:pt>
                <c:pt idx="54">
                  <c:v>0.92213665</c:v>
                </c:pt>
                <c:pt idx="55">
                  <c:v>0.932458627</c:v>
                </c:pt>
                <c:pt idx="56">
                  <c:v>0.938046624</c:v>
                </c:pt>
                <c:pt idx="57">
                  <c:v>0.931093152</c:v>
                </c:pt>
                <c:pt idx="58">
                  <c:v>0.947841401</c:v>
                </c:pt>
                <c:pt idx="59">
                  <c:v>0.947593935</c:v>
                </c:pt>
                <c:pt idx="60">
                  <c:v>0.949247469</c:v>
                </c:pt>
                <c:pt idx="61">
                  <c:v>0.96171668</c:v>
                </c:pt>
                <c:pt idx="62">
                  <c:v>0.943147663</c:v>
                </c:pt>
                <c:pt idx="63">
                  <c:v>0.937932794</c:v>
                </c:pt>
                <c:pt idx="64">
                  <c:v>0.938110249</c:v>
                </c:pt>
                <c:pt idx="65">
                  <c:v>0.931744867</c:v>
                </c:pt>
                <c:pt idx="66">
                  <c:v>0.946162482</c:v>
                </c:pt>
                <c:pt idx="67">
                  <c:v>0.9600542</c:v>
                </c:pt>
                <c:pt idx="68">
                  <c:v>0.975914217</c:v>
                </c:pt>
                <c:pt idx="69">
                  <c:v>0.995943714</c:v>
                </c:pt>
                <c:pt idx="70">
                  <c:v>0.99492428</c:v>
                </c:pt>
                <c:pt idx="71">
                  <c:v>0.990639759</c:v>
                </c:pt>
                <c:pt idx="72">
                  <c:v>0.989270665</c:v>
                </c:pt>
                <c:pt idx="73">
                  <c:v>0.973676081</c:v>
                </c:pt>
                <c:pt idx="74">
                  <c:v>0.973237933</c:v>
                </c:pt>
                <c:pt idx="75">
                  <c:v>0.975579858</c:v>
                </c:pt>
                <c:pt idx="76">
                  <c:v>0.97707376</c:v>
                </c:pt>
                <c:pt idx="77">
                  <c:v>0.987143</c:v>
                </c:pt>
                <c:pt idx="78">
                  <c:v>0.987503851</c:v>
                </c:pt>
                <c:pt idx="79">
                  <c:v>0.997183567</c:v>
                </c:pt>
                <c:pt idx="80">
                  <c:v>1.004199306</c:v>
                </c:pt>
                <c:pt idx="81">
                  <c:v>1.00749846</c:v>
                </c:pt>
                <c:pt idx="82">
                  <c:v>1.019724576</c:v>
                </c:pt>
                <c:pt idx="83">
                  <c:v>1.024648547</c:v>
                </c:pt>
                <c:pt idx="84">
                  <c:v>1.030684819</c:v>
                </c:pt>
                <c:pt idx="85">
                  <c:v>1.036569856</c:v>
                </c:pt>
                <c:pt idx="86">
                  <c:v>1.032844665</c:v>
                </c:pt>
                <c:pt idx="87">
                  <c:v>1.033118224</c:v>
                </c:pt>
                <c:pt idx="88">
                  <c:v>1.029324982</c:v>
                </c:pt>
                <c:pt idx="89">
                  <c:v>1.0236915</c:v>
                </c:pt>
                <c:pt idx="90">
                  <c:v>1.021982467</c:v>
                </c:pt>
                <c:pt idx="91">
                  <c:v>1.016965172</c:v>
                </c:pt>
                <c:pt idx="92">
                  <c:v>1.012557374</c:v>
                </c:pt>
                <c:pt idx="93">
                  <c:v>1.009366101</c:v>
                </c:pt>
                <c:pt idx="94">
                  <c:v>0.998450259</c:v>
                </c:pt>
                <c:pt idx="95">
                  <c:v>0.994508982</c:v>
                </c:pt>
                <c:pt idx="96">
                  <c:v>0.989369228</c:v>
                </c:pt>
                <c:pt idx="97">
                  <c:v>0.981255664</c:v>
                </c:pt>
                <c:pt idx="98">
                  <c:v>0.982345752</c:v>
                </c:pt>
                <c:pt idx="99">
                  <c:v>0.978915931</c:v>
                </c:pt>
                <c:pt idx="100">
                  <c:v>0.977877202</c:v>
                </c:pt>
                <c:pt idx="101">
                  <c:v>0.979803547</c:v>
                </c:pt>
                <c:pt idx="102">
                  <c:v>0.97772358</c:v>
                </c:pt>
                <c:pt idx="103">
                  <c:v>0.977620012</c:v>
                </c:pt>
                <c:pt idx="104">
                  <c:v>0.980376718</c:v>
                </c:pt>
                <c:pt idx="105">
                  <c:v>0.981908198</c:v>
                </c:pt>
                <c:pt idx="106">
                  <c:v>0.98644596</c:v>
                </c:pt>
                <c:pt idx="107">
                  <c:v>0.989110758</c:v>
                </c:pt>
                <c:pt idx="108">
                  <c:v>0.991421138</c:v>
                </c:pt>
                <c:pt idx="109">
                  <c:v>0.999208285</c:v>
                </c:pt>
                <c:pt idx="110">
                  <c:v>0.997614728</c:v>
                </c:pt>
                <c:pt idx="111">
                  <c:v>1.001056152</c:v>
                </c:pt>
                <c:pt idx="112">
                  <c:v>1.001411953</c:v>
                </c:pt>
                <c:pt idx="113">
                  <c:v>1.002664442</c:v>
                </c:pt>
                <c:pt idx="114">
                  <c:v>1.007068186</c:v>
                </c:pt>
                <c:pt idx="115">
                  <c:v>1.005601748</c:v>
                </c:pt>
                <c:pt idx="116">
                  <c:v>1.006959732</c:v>
                </c:pt>
                <c:pt idx="117">
                  <c:v>1.00903187</c:v>
                </c:pt>
                <c:pt idx="118">
                  <c:v>1.00707294</c:v>
                </c:pt>
                <c:pt idx="119">
                  <c:v>1.006873661</c:v>
                </c:pt>
                <c:pt idx="120">
                  <c:v>1.005942456</c:v>
                </c:pt>
                <c:pt idx="121">
                  <c:v>1.003748319</c:v>
                </c:pt>
                <c:pt idx="122">
                  <c:v>1.005148985</c:v>
                </c:pt>
                <c:pt idx="123">
                  <c:v>1.004362386</c:v>
                </c:pt>
                <c:pt idx="124">
                  <c:v>1.003579072</c:v>
                </c:pt>
                <c:pt idx="125">
                  <c:v>1.00327481</c:v>
                </c:pt>
                <c:pt idx="126">
                  <c:v>1.001811783</c:v>
                </c:pt>
                <c:pt idx="127">
                  <c:v>1.000774199</c:v>
                </c:pt>
                <c:pt idx="128">
                  <c:v>1.001012522</c:v>
                </c:pt>
                <c:pt idx="129">
                  <c:v>0.997941458</c:v>
                </c:pt>
                <c:pt idx="130">
                  <c:v>0.999871083</c:v>
                </c:pt>
                <c:pt idx="131">
                  <c:v>0.999084917</c:v>
                </c:pt>
                <c:pt idx="132">
                  <c:v>0.999512785</c:v>
                </c:pt>
                <c:pt idx="133">
                  <c:v>1.001388087</c:v>
                </c:pt>
                <c:pt idx="134">
                  <c:v>0.997792377</c:v>
                </c:pt>
                <c:pt idx="135">
                  <c:v>1.000193054</c:v>
                </c:pt>
                <c:pt idx="136">
                  <c:v>0.99961827</c:v>
                </c:pt>
                <c:pt idx="137">
                  <c:v>0.997879462</c:v>
                </c:pt>
                <c:pt idx="138">
                  <c:v>0.999527968</c:v>
                </c:pt>
                <c:pt idx="139">
                  <c:v>0.999271795</c:v>
                </c:pt>
                <c:pt idx="140">
                  <c:v>0.999924936</c:v>
                </c:pt>
                <c:pt idx="141">
                  <c:v>1.000284458</c:v>
                </c:pt>
                <c:pt idx="142">
                  <c:v>0.997923191</c:v>
                </c:pt>
                <c:pt idx="143">
                  <c:v>0.998804416</c:v>
                </c:pt>
                <c:pt idx="144">
                  <c:v>0.999217228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rdf_ch4!$AQ$1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rdf_ch4!$AQ$2:$AQ$147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0.000406</c:v>
                </c:pt>
                <c:pt idx="34" formatCode="0.00E+00">
                  <c:v>0.0207</c:v>
                </c:pt>
                <c:pt idx="35">
                  <c:v>0.356622865</c:v>
                </c:pt>
                <c:pt idx="36">
                  <c:v>1.439006827</c:v>
                </c:pt>
                <c:pt idx="37">
                  <c:v>3.132759169999999</c:v>
                </c:pt>
                <c:pt idx="38">
                  <c:v>4.494168205999999</c:v>
                </c:pt>
                <c:pt idx="39">
                  <c:v>3.903543988</c:v>
                </c:pt>
                <c:pt idx="40">
                  <c:v>3.453975118999999</c:v>
                </c:pt>
                <c:pt idx="41">
                  <c:v>2.688380012</c:v>
                </c:pt>
                <c:pt idx="42">
                  <c:v>1.998218606</c:v>
                </c:pt>
                <c:pt idx="43">
                  <c:v>1.504577516</c:v>
                </c:pt>
                <c:pt idx="44">
                  <c:v>1.356946679</c:v>
                </c:pt>
                <c:pt idx="45">
                  <c:v>1.105346888</c:v>
                </c:pt>
                <c:pt idx="46">
                  <c:v>0.867596011</c:v>
                </c:pt>
                <c:pt idx="47">
                  <c:v>0.747468282</c:v>
                </c:pt>
                <c:pt idx="48">
                  <c:v>0.691987033</c:v>
                </c:pt>
                <c:pt idx="49">
                  <c:v>0.643205486</c:v>
                </c:pt>
                <c:pt idx="50">
                  <c:v>0.625809572</c:v>
                </c:pt>
                <c:pt idx="51">
                  <c:v>0.601655716</c:v>
                </c:pt>
                <c:pt idx="52">
                  <c:v>0.576910564</c:v>
                </c:pt>
                <c:pt idx="53">
                  <c:v>0.599401622</c:v>
                </c:pt>
                <c:pt idx="54">
                  <c:v>0.573288038</c:v>
                </c:pt>
                <c:pt idx="55">
                  <c:v>0.583188886</c:v>
                </c:pt>
                <c:pt idx="56">
                  <c:v>0.588840124</c:v>
                </c:pt>
                <c:pt idx="57">
                  <c:v>0.602921853</c:v>
                </c:pt>
                <c:pt idx="58">
                  <c:v>0.638324136</c:v>
                </c:pt>
                <c:pt idx="59">
                  <c:v>0.654669362</c:v>
                </c:pt>
                <c:pt idx="60">
                  <c:v>0.689439063</c:v>
                </c:pt>
                <c:pt idx="61">
                  <c:v>0.734677829</c:v>
                </c:pt>
                <c:pt idx="62">
                  <c:v>0.768736526</c:v>
                </c:pt>
                <c:pt idx="63">
                  <c:v>0.82594797</c:v>
                </c:pt>
                <c:pt idx="64">
                  <c:v>0.887822112</c:v>
                </c:pt>
                <c:pt idx="65">
                  <c:v>0.962606746</c:v>
                </c:pt>
                <c:pt idx="66">
                  <c:v>1.07498943</c:v>
                </c:pt>
                <c:pt idx="67">
                  <c:v>1.182921445</c:v>
                </c:pt>
                <c:pt idx="68">
                  <c:v>1.286305259</c:v>
                </c:pt>
                <c:pt idx="69">
                  <c:v>1.3718879</c:v>
                </c:pt>
                <c:pt idx="70">
                  <c:v>1.373259881</c:v>
                </c:pt>
                <c:pt idx="71">
                  <c:v>1.318369902</c:v>
                </c:pt>
                <c:pt idx="72">
                  <c:v>1.25765367</c:v>
                </c:pt>
                <c:pt idx="73">
                  <c:v>1.165541438</c:v>
                </c:pt>
                <c:pt idx="74">
                  <c:v>1.098720715</c:v>
                </c:pt>
                <c:pt idx="75">
                  <c:v>1.059438309</c:v>
                </c:pt>
                <c:pt idx="76">
                  <c:v>1.033901824</c:v>
                </c:pt>
                <c:pt idx="77">
                  <c:v>1.02077015</c:v>
                </c:pt>
                <c:pt idx="78">
                  <c:v>1.001308207</c:v>
                </c:pt>
                <c:pt idx="79">
                  <c:v>0.992675119</c:v>
                </c:pt>
                <c:pt idx="80">
                  <c:v>0.986276982</c:v>
                </c:pt>
                <c:pt idx="81">
                  <c:v>0.982589362</c:v>
                </c:pt>
                <c:pt idx="82">
                  <c:v>0.985941422</c:v>
                </c:pt>
                <c:pt idx="83">
                  <c:v>0.982251474</c:v>
                </c:pt>
                <c:pt idx="84">
                  <c:v>0.982888973</c:v>
                </c:pt>
                <c:pt idx="85">
                  <c:v>0.987903822</c:v>
                </c:pt>
                <c:pt idx="86">
                  <c:v>0.980492365</c:v>
                </c:pt>
                <c:pt idx="87">
                  <c:v>0.982453129</c:v>
                </c:pt>
                <c:pt idx="88">
                  <c:v>0.979585292</c:v>
                </c:pt>
                <c:pt idx="89">
                  <c:v>0.978269998</c:v>
                </c:pt>
                <c:pt idx="90">
                  <c:v>0.982695227</c:v>
                </c:pt>
                <c:pt idx="91">
                  <c:v>0.981976944</c:v>
                </c:pt>
                <c:pt idx="92">
                  <c:v>0.985526929</c:v>
                </c:pt>
                <c:pt idx="93">
                  <c:v>0.988150711</c:v>
                </c:pt>
                <c:pt idx="94">
                  <c:v>0.987476237</c:v>
                </c:pt>
                <c:pt idx="95">
                  <c:v>0.991998372</c:v>
                </c:pt>
                <c:pt idx="96">
                  <c:v>0.992930749</c:v>
                </c:pt>
                <c:pt idx="97">
                  <c:v>0.993373596</c:v>
                </c:pt>
                <c:pt idx="98">
                  <c:v>0.999818713</c:v>
                </c:pt>
                <c:pt idx="99">
                  <c:v>0.998704332</c:v>
                </c:pt>
                <c:pt idx="100">
                  <c:v>1.002908707</c:v>
                </c:pt>
                <c:pt idx="101">
                  <c:v>1.00016344</c:v>
                </c:pt>
                <c:pt idx="102">
                  <c:v>0.996004303</c:v>
                </c:pt>
                <c:pt idx="103">
                  <c:v>0.993100906</c:v>
                </c:pt>
                <c:pt idx="104">
                  <c:v>0.991706538</c:v>
                </c:pt>
                <c:pt idx="105">
                  <c:v>0.990058559</c:v>
                </c:pt>
                <c:pt idx="106">
                  <c:v>0.99363899</c:v>
                </c:pt>
                <c:pt idx="107">
                  <c:v>0.995697747</c:v>
                </c:pt>
                <c:pt idx="108">
                  <c:v>0.999059249</c:v>
                </c:pt>
                <c:pt idx="109">
                  <c:v>1.006638198</c:v>
                </c:pt>
                <c:pt idx="110">
                  <c:v>1.006886486</c:v>
                </c:pt>
                <c:pt idx="111">
                  <c:v>1.011197404</c:v>
                </c:pt>
                <c:pt idx="112">
                  <c:v>1.013008138</c:v>
                </c:pt>
                <c:pt idx="113">
                  <c:v>1.014395138</c:v>
                </c:pt>
                <c:pt idx="114">
                  <c:v>1.018715999</c:v>
                </c:pt>
                <c:pt idx="115">
                  <c:v>1.017712068</c:v>
                </c:pt>
                <c:pt idx="116">
                  <c:v>1.018704976</c:v>
                </c:pt>
                <c:pt idx="117">
                  <c:v>1.019530945</c:v>
                </c:pt>
                <c:pt idx="118">
                  <c:v>1.016854483</c:v>
                </c:pt>
                <c:pt idx="119">
                  <c:v>1.015200899</c:v>
                </c:pt>
                <c:pt idx="120">
                  <c:v>1.012900062</c:v>
                </c:pt>
                <c:pt idx="121">
                  <c:v>1.00998356</c:v>
                </c:pt>
                <c:pt idx="122">
                  <c:v>1.009474681</c:v>
                </c:pt>
                <c:pt idx="123">
                  <c:v>1.006685077</c:v>
                </c:pt>
                <c:pt idx="124">
                  <c:v>1.005256974</c:v>
                </c:pt>
                <c:pt idx="125">
                  <c:v>1.002986922</c:v>
                </c:pt>
                <c:pt idx="126">
                  <c:v>1.000066001</c:v>
                </c:pt>
                <c:pt idx="127">
                  <c:v>0.998110463</c:v>
                </c:pt>
                <c:pt idx="128">
                  <c:v>0.995838321</c:v>
                </c:pt>
                <c:pt idx="129">
                  <c:v>0.992869837</c:v>
                </c:pt>
                <c:pt idx="130">
                  <c:v>0.994066685</c:v>
                </c:pt>
                <c:pt idx="131">
                  <c:v>0.9917706</c:v>
                </c:pt>
                <c:pt idx="132">
                  <c:v>0.992207884</c:v>
                </c:pt>
                <c:pt idx="133">
                  <c:v>0.993543806</c:v>
                </c:pt>
                <c:pt idx="134">
                  <c:v>0.990593056</c:v>
                </c:pt>
                <c:pt idx="135">
                  <c:v>0.993643305</c:v>
                </c:pt>
                <c:pt idx="136">
                  <c:v>0.993614282</c:v>
                </c:pt>
                <c:pt idx="137">
                  <c:v>0.992086393</c:v>
                </c:pt>
                <c:pt idx="138">
                  <c:v>0.995562515</c:v>
                </c:pt>
                <c:pt idx="139">
                  <c:v>0.996467469</c:v>
                </c:pt>
                <c:pt idx="140">
                  <c:v>0.997908171</c:v>
                </c:pt>
                <c:pt idx="141">
                  <c:v>0.998461545</c:v>
                </c:pt>
                <c:pt idx="142">
                  <c:v>0.998051937</c:v>
                </c:pt>
                <c:pt idx="143">
                  <c:v>1.000252965</c:v>
                </c:pt>
                <c:pt idx="144">
                  <c:v>1.00110625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rdf_ch4!$AR$1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rdf_ch4!$AR$2:$AR$147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0.000494</c:v>
                </c:pt>
                <c:pt idx="34" formatCode="0.00E+00">
                  <c:v>0.0233</c:v>
                </c:pt>
                <c:pt idx="35">
                  <c:v>0.295441484</c:v>
                </c:pt>
                <c:pt idx="36">
                  <c:v>1.123908739</c:v>
                </c:pt>
                <c:pt idx="37">
                  <c:v>2.744912883</c:v>
                </c:pt>
                <c:pt idx="38">
                  <c:v>3.118240308999999</c:v>
                </c:pt>
                <c:pt idx="39">
                  <c:v>2.990826547</c:v>
                </c:pt>
                <c:pt idx="40">
                  <c:v>2.511277088</c:v>
                </c:pt>
                <c:pt idx="41">
                  <c:v>2.051647104999999</c:v>
                </c:pt>
                <c:pt idx="42">
                  <c:v>1.641950165</c:v>
                </c:pt>
                <c:pt idx="43">
                  <c:v>1.346840612</c:v>
                </c:pt>
                <c:pt idx="44">
                  <c:v>1.21982416</c:v>
                </c:pt>
                <c:pt idx="45">
                  <c:v>1.054746512</c:v>
                </c:pt>
                <c:pt idx="46">
                  <c:v>0.90397772</c:v>
                </c:pt>
                <c:pt idx="47">
                  <c:v>0.825660079</c:v>
                </c:pt>
                <c:pt idx="48">
                  <c:v>0.781253511</c:v>
                </c:pt>
                <c:pt idx="49">
                  <c:v>0.737347069</c:v>
                </c:pt>
                <c:pt idx="50">
                  <c:v>0.731596633</c:v>
                </c:pt>
                <c:pt idx="51">
                  <c:v>0.718828888</c:v>
                </c:pt>
                <c:pt idx="52">
                  <c:v>0.739718488</c:v>
                </c:pt>
                <c:pt idx="53">
                  <c:v>0.737119718</c:v>
                </c:pt>
                <c:pt idx="54">
                  <c:v>0.734754331</c:v>
                </c:pt>
                <c:pt idx="55">
                  <c:v>0.750782625</c:v>
                </c:pt>
                <c:pt idx="56">
                  <c:v>0.771121716</c:v>
                </c:pt>
                <c:pt idx="57">
                  <c:v>0.777053373</c:v>
                </c:pt>
                <c:pt idx="58">
                  <c:v>0.816096944</c:v>
                </c:pt>
                <c:pt idx="59">
                  <c:v>0.842709744</c:v>
                </c:pt>
                <c:pt idx="60">
                  <c:v>0.874212433</c:v>
                </c:pt>
                <c:pt idx="61">
                  <c:v>0.915437022</c:v>
                </c:pt>
                <c:pt idx="62">
                  <c:v>0.93286644</c:v>
                </c:pt>
                <c:pt idx="63">
                  <c:v>0.970553954</c:v>
                </c:pt>
                <c:pt idx="64">
                  <c:v>1.003985462</c:v>
                </c:pt>
                <c:pt idx="65">
                  <c:v>1.031738669</c:v>
                </c:pt>
                <c:pt idx="66">
                  <c:v>1.07443562</c:v>
                </c:pt>
                <c:pt idx="67">
                  <c:v>1.102586594</c:v>
                </c:pt>
                <c:pt idx="68">
                  <c:v>1.125961785</c:v>
                </c:pt>
                <c:pt idx="69">
                  <c:v>1.132512812</c:v>
                </c:pt>
                <c:pt idx="70">
                  <c:v>1.107646135</c:v>
                </c:pt>
                <c:pt idx="71">
                  <c:v>1.075635763</c:v>
                </c:pt>
                <c:pt idx="72">
                  <c:v>1.050069137</c:v>
                </c:pt>
                <c:pt idx="73">
                  <c:v>1.018261243</c:v>
                </c:pt>
                <c:pt idx="74">
                  <c:v>0.998902337</c:v>
                </c:pt>
                <c:pt idx="75">
                  <c:v>0.989573622</c:v>
                </c:pt>
                <c:pt idx="76">
                  <c:v>0.984073322</c:v>
                </c:pt>
                <c:pt idx="77">
                  <c:v>0.983813122</c:v>
                </c:pt>
                <c:pt idx="78">
                  <c:v>0.978323643</c:v>
                </c:pt>
                <c:pt idx="79">
                  <c:v>0.980485606</c:v>
                </c:pt>
                <c:pt idx="80">
                  <c:v>0.983415297</c:v>
                </c:pt>
                <c:pt idx="81">
                  <c:v>0.982821638</c:v>
                </c:pt>
                <c:pt idx="82">
                  <c:v>0.990697956</c:v>
                </c:pt>
                <c:pt idx="83">
                  <c:v>0.995440964</c:v>
                </c:pt>
                <c:pt idx="84">
                  <c:v>0.999003952</c:v>
                </c:pt>
                <c:pt idx="85">
                  <c:v>1.006504156</c:v>
                </c:pt>
                <c:pt idx="86">
                  <c:v>1.004482245</c:v>
                </c:pt>
                <c:pt idx="87">
                  <c:v>1.007055737</c:v>
                </c:pt>
                <c:pt idx="88">
                  <c:v>1.006759539</c:v>
                </c:pt>
                <c:pt idx="89">
                  <c:v>1.005277576</c:v>
                </c:pt>
                <c:pt idx="90">
                  <c:v>1.008418386</c:v>
                </c:pt>
                <c:pt idx="91">
                  <c:v>1.00738404</c:v>
                </c:pt>
                <c:pt idx="92">
                  <c:v>1.006723903</c:v>
                </c:pt>
                <c:pt idx="93">
                  <c:v>1.007119419</c:v>
                </c:pt>
                <c:pt idx="94">
                  <c:v>1.000278214</c:v>
                </c:pt>
                <c:pt idx="95">
                  <c:v>0.9982735</c:v>
                </c:pt>
                <c:pt idx="96">
                  <c:v>0.994224983</c:v>
                </c:pt>
                <c:pt idx="97">
                  <c:v>0.987863546</c:v>
                </c:pt>
                <c:pt idx="98">
                  <c:v>0.988698249</c:v>
                </c:pt>
                <c:pt idx="99">
                  <c:v>0.984602281</c:v>
                </c:pt>
                <c:pt idx="100">
                  <c:v>0.983953579</c:v>
                </c:pt>
                <c:pt idx="101">
                  <c:v>0.983277421</c:v>
                </c:pt>
                <c:pt idx="102">
                  <c:v>0.980463178</c:v>
                </c:pt>
                <c:pt idx="103">
                  <c:v>0.979330912</c:v>
                </c:pt>
                <c:pt idx="104">
                  <c:v>0.980819973</c:v>
                </c:pt>
                <c:pt idx="105">
                  <c:v>0.982195577</c:v>
                </c:pt>
                <c:pt idx="106">
                  <c:v>0.986576024</c:v>
                </c:pt>
                <c:pt idx="107">
                  <c:v>0.98975685</c:v>
                </c:pt>
                <c:pt idx="108">
                  <c:v>0.992884232</c:v>
                </c:pt>
                <c:pt idx="109">
                  <c:v>1.000264839</c:v>
                </c:pt>
                <c:pt idx="110">
                  <c:v>0.999827211</c:v>
                </c:pt>
                <c:pt idx="111">
                  <c:v>1.003615736</c:v>
                </c:pt>
                <c:pt idx="112">
                  <c:v>1.004716945</c:v>
                </c:pt>
                <c:pt idx="113">
                  <c:v>1.005980769</c:v>
                </c:pt>
                <c:pt idx="114">
                  <c:v>1.01019654</c:v>
                </c:pt>
                <c:pt idx="115">
                  <c:v>1.009407885</c:v>
                </c:pt>
                <c:pt idx="116">
                  <c:v>1.010560756</c:v>
                </c:pt>
                <c:pt idx="117">
                  <c:v>1.0122027</c:v>
                </c:pt>
                <c:pt idx="118">
                  <c:v>1.010063853</c:v>
                </c:pt>
                <c:pt idx="119">
                  <c:v>1.009204843</c:v>
                </c:pt>
                <c:pt idx="120">
                  <c:v>1.007929681</c:v>
                </c:pt>
                <c:pt idx="121">
                  <c:v>1.005419651</c:v>
                </c:pt>
                <c:pt idx="122">
                  <c:v>1.00585679</c:v>
                </c:pt>
                <c:pt idx="123">
                  <c:v>1.00432534</c:v>
                </c:pt>
                <c:pt idx="124">
                  <c:v>1.003398404</c:v>
                </c:pt>
                <c:pt idx="125">
                  <c:v>1.00261932</c:v>
                </c:pt>
                <c:pt idx="126">
                  <c:v>1.000098648</c:v>
                </c:pt>
                <c:pt idx="127">
                  <c:v>0.999273757</c:v>
                </c:pt>
                <c:pt idx="128">
                  <c:v>0.998243756</c:v>
                </c:pt>
                <c:pt idx="129">
                  <c:v>0.99579579</c:v>
                </c:pt>
                <c:pt idx="130">
                  <c:v>0.997322492</c:v>
                </c:pt>
                <c:pt idx="131">
                  <c:v>0.996292959</c:v>
                </c:pt>
                <c:pt idx="132">
                  <c:v>0.996875276</c:v>
                </c:pt>
                <c:pt idx="133">
                  <c:v>0.998382473</c:v>
                </c:pt>
                <c:pt idx="134">
                  <c:v>0.995966396</c:v>
                </c:pt>
                <c:pt idx="135">
                  <c:v>0.997894325</c:v>
                </c:pt>
                <c:pt idx="136">
                  <c:v>0.997836397</c:v>
                </c:pt>
                <c:pt idx="137">
                  <c:v>0.996205131</c:v>
                </c:pt>
                <c:pt idx="138">
                  <c:v>0.998502182</c:v>
                </c:pt>
                <c:pt idx="139">
                  <c:v>0.998566802</c:v>
                </c:pt>
                <c:pt idx="140">
                  <c:v>0.999401273</c:v>
                </c:pt>
                <c:pt idx="141">
                  <c:v>0.999827283</c:v>
                </c:pt>
                <c:pt idx="142">
                  <c:v>0.998411701</c:v>
                </c:pt>
                <c:pt idx="143">
                  <c:v>0.999529051</c:v>
                </c:pt>
                <c:pt idx="144">
                  <c:v>1.000061985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rdf_ch4!$AS$1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rdf_ch4!$AS$2:$AS$147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0.00059</c:v>
                </c:pt>
                <c:pt idx="34" formatCode="0.00E+00">
                  <c:v>0.0259</c:v>
                </c:pt>
                <c:pt idx="35">
                  <c:v>0.303381006</c:v>
                </c:pt>
                <c:pt idx="36">
                  <c:v>1.09888378</c:v>
                </c:pt>
                <c:pt idx="37">
                  <c:v>2.567554877</c:v>
                </c:pt>
                <c:pt idx="38">
                  <c:v>2.938031483</c:v>
                </c:pt>
                <c:pt idx="39">
                  <c:v>2.869740743</c:v>
                </c:pt>
                <c:pt idx="40">
                  <c:v>2.476039924999999</c:v>
                </c:pt>
                <c:pt idx="41">
                  <c:v>2.014863694999999</c:v>
                </c:pt>
                <c:pt idx="42">
                  <c:v>1.683004917</c:v>
                </c:pt>
                <c:pt idx="43">
                  <c:v>1.399594016</c:v>
                </c:pt>
                <c:pt idx="44">
                  <c:v>1.282090126</c:v>
                </c:pt>
                <c:pt idx="45">
                  <c:v>1.106063897</c:v>
                </c:pt>
                <c:pt idx="46">
                  <c:v>0.958244408</c:v>
                </c:pt>
                <c:pt idx="47">
                  <c:v>0.888824402</c:v>
                </c:pt>
                <c:pt idx="48">
                  <c:v>0.856233269</c:v>
                </c:pt>
                <c:pt idx="49">
                  <c:v>0.797903027</c:v>
                </c:pt>
                <c:pt idx="50">
                  <c:v>0.803778676</c:v>
                </c:pt>
                <c:pt idx="51">
                  <c:v>0.793668039</c:v>
                </c:pt>
                <c:pt idx="52">
                  <c:v>0.806733352</c:v>
                </c:pt>
                <c:pt idx="53">
                  <c:v>0.80923953</c:v>
                </c:pt>
                <c:pt idx="54">
                  <c:v>0.803092813</c:v>
                </c:pt>
                <c:pt idx="55">
                  <c:v>0.816268854</c:v>
                </c:pt>
                <c:pt idx="56">
                  <c:v>0.829509472</c:v>
                </c:pt>
                <c:pt idx="57">
                  <c:v>0.823267118</c:v>
                </c:pt>
                <c:pt idx="58">
                  <c:v>0.853345549</c:v>
                </c:pt>
                <c:pt idx="59">
                  <c:v>0.866218643</c:v>
                </c:pt>
                <c:pt idx="60">
                  <c:v>0.886335712</c:v>
                </c:pt>
                <c:pt idx="61">
                  <c:v>0.906755784</c:v>
                </c:pt>
                <c:pt idx="62">
                  <c:v>0.91370376</c:v>
                </c:pt>
                <c:pt idx="63">
                  <c:v>0.933524379</c:v>
                </c:pt>
                <c:pt idx="64">
                  <c:v>0.955378156</c:v>
                </c:pt>
                <c:pt idx="65">
                  <c:v>0.970001032</c:v>
                </c:pt>
                <c:pt idx="66">
                  <c:v>1.003669462</c:v>
                </c:pt>
                <c:pt idx="67">
                  <c:v>1.035086302</c:v>
                </c:pt>
                <c:pt idx="68">
                  <c:v>1.069174119</c:v>
                </c:pt>
                <c:pt idx="69">
                  <c:v>1.079972801</c:v>
                </c:pt>
                <c:pt idx="70">
                  <c:v>1.078759354</c:v>
                </c:pt>
                <c:pt idx="71">
                  <c:v>1.067616879</c:v>
                </c:pt>
                <c:pt idx="72">
                  <c:v>1.047752018</c:v>
                </c:pt>
                <c:pt idx="73">
                  <c:v>1.018176774</c:v>
                </c:pt>
                <c:pt idx="74">
                  <c:v>1.003553581</c:v>
                </c:pt>
                <c:pt idx="75">
                  <c:v>0.994115633</c:v>
                </c:pt>
                <c:pt idx="76">
                  <c:v>0.990064633</c:v>
                </c:pt>
                <c:pt idx="77">
                  <c:v>0.989336093</c:v>
                </c:pt>
                <c:pt idx="78">
                  <c:v>0.984746438</c:v>
                </c:pt>
                <c:pt idx="79">
                  <c:v>0.988097656</c:v>
                </c:pt>
                <c:pt idx="80">
                  <c:v>0.992445054</c:v>
                </c:pt>
                <c:pt idx="81">
                  <c:v>0.993215039</c:v>
                </c:pt>
                <c:pt idx="82">
                  <c:v>1.001486398</c:v>
                </c:pt>
                <c:pt idx="83">
                  <c:v>1.006875447</c:v>
                </c:pt>
                <c:pt idx="84">
                  <c:v>1.00993638</c:v>
                </c:pt>
                <c:pt idx="85">
                  <c:v>1.017810183</c:v>
                </c:pt>
                <c:pt idx="86">
                  <c:v>1.01538817</c:v>
                </c:pt>
                <c:pt idx="87">
                  <c:v>1.015464441</c:v>
                </c:pt>
                <c:pt idx="88">
                  <c:v>1.014165069</c:v>
                </c:pt>
                <c:pt idx="89">
                  <c:v>1.012363866</c:v>
                </c:pt>
                <c:pt idx="90">
                  <c:v>1.012221619</c:v>
                </c:pt>
                <c:pt idx="91">
                  <c:v>1.010162455</c:v>
                </c:pt>
                <c:pt idx="92">
                  <c:v>1.007368738</c:v>
                </c:pt>
                <c:pt idx="93">
                  <c:v>1.007115924</c:v>
                </c:pt>
                <c:pt idx="94">
                  <c:v>0.99826275</c:v>
                </c:pt>
                <c:pt idx="95">
                  <c:v>0.995597321</c:v>
                </c:pt>
                <c:pt idx="96">
                  <c:v>0.990626723</c:v>
                </c:pt>
                <c:pt idx="97">
                  <c:v>0.984210024</c:v>
                </c:pt>
                <c:pt idx="98">
                  <c:v>0.984805125</c:v>
                </c:pt>
                <c:pt idx="99">
                  <c:v>0.980939473</c:v>
                </c:pt>
                <c:pt idx="100">
                  <c:v>0.980554688</c:v>
                </c:pt>
                <c:pt idx="101">
                  <c:v>0.98077865</c:v>
                </c:pt>
                <c:pt idx="102">
                  <c:v>0.978678694</c:v>
                </c:pt>
                <c:pt idx="103">
                  <c:v>0.97815004</c:v>
                </c:pt>
                <c:pt idx="104">
                  <c:v>0.98032473</c:v>
                </c:pt>
                <c:pt idx="105">
                  <c:v>0.982221263</c:v>
                </c:pt>
                <c:pt idx="106">
                  <c:v>0.986585398</c:v>
                </c:pt>
                <c:pt idx="107">
                  <c:v>0.989694862</c:v>
                </c:pt>
                <c:pt idx="108">
                  <c:v>0.992649313</c:v>
                </c:pt>
                <c:pt idx="109">
                  <c:v>1.000272936</c:v>
                </c:pt>
                <c:pt idx="110">
                  <c:v>0.999397674</c:v>
                </c:pt>
                <c:pt idx="111">
                  <c:v>1.003247745</c:v>
                </c:pt>
                <c:pt idx="112">
                  <c:v>1.003995649</c:v>
                </c:pt>
                <c:pt idx="113">
                  <c:v>1.005476592</c:v>
                </c:pt>
                <c:pt idx="114">
                  <c:v>1.009631674</c:v>
                </c:pt>
                <c:pt idx="115">
                  <c:v>1.008638951</c:v>
                </c:pt>
                <c:pt idx="116">
                  <c:v>1.00972749</c:v>
                </c:pt>
                <c:pt idx="117">
                  <c:v>1.011471293</c:v>
                </c:pt>
                <c:pt idx="118">
                  <c:v>1.009510096</c:v>
                </c:pt>
                <c:pt idx="119">
                  <c:v>1.008694619</c:v>
                </c:pt>
                <c:pt idx="120">
                  <c:v>1.00765751</c:v>
                </c:pt>
                <c:pt idx="121">
                  <c:v>1.005122702</c:v>
                </c:pt>
                <c:pt idx="122">
                  <c:v>1.00587459</c:v>
                </c:pt>
                <c:pt idx="123">
                  <c:v>1.004560361</c:v>
                </c:pt>
                <c:pt idx="124">
                  <c:v>1.003692349</c:v>
                </c:pt>
                <c:pt idx="125">
                  <c:v>1.00304458</c:v>
                </c:pt>
                <c:pt idx="126">
                  <c:v>1.000794121</c:v>
                </c:pt>
                <c:pt idx="127">
                  <c:v>0.999983721</c:v>
                </c:pt>
                <c:pt idx="128">
                  <c:v>0.999560095</c:v>
                </c:pt>
                <c:pt idx="129">
                  <c:v>0.996848674</c:v>
                </c:pt>
                <c:pt idx="130">
                  <c:v>0.998316139</c:v>
                </c:pt>
                <c:pt idx="131">
                  <c:v>0.997633614</c:v>
                </c:pt>
                <c:pt idx="132">
                  <c:v>0.99802768</c:v>
                </c:pt>
                <c:pt idx="133">
                  <c:v>0.999694625</c:v>
                </c:pt>
                <c:pt idx="134">
                  <c:v>0.996938991</c:v>
                </c:pt>
                <c:pt idx="135">
                  <c:v>0.998827595</c:v>
                </c:pt>
                <c:pt idx="136">
                  <c:v>0.998696241</c:v>
                </c:pt>
                <c:pt idx="137">
                  <c:v>0.997224192</c:v>
                </c:pt>
                <c:pt idx="138">
                  <c:v>0.998923696</c:v>
                </c:pt>
                <c:pt idx="139">
                  <c:v>0.998813448</c:v>
                </c:pt>
                <c:pt idx="140">
                  <c:v>0.999530907</c:v>
                </c:pt>
                <c:pt idx="141">
                  <c:v>1.000067812</c:v>
                </c:pt>
                <c:pt idx="142">
                  <c:v>0.998099994</c:v>
                </c:pt>
                <c:pt idx="143">
                  <c:v>0.998871578</c:v>
                </c:pt>
                <c:pt idx="144">
                  <c:v>0.999459759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rdf_ch4!$AT$1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rdf_ch4!$AT$2:$AT$147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0.000847</c:v>
                </c:pt>
                <c:pt idx="34" formatCode="0.00E+00">
                  <c:v>0.0341</c:v>
                </c:pt>
                <c:pt idx="35">
                  <c:v>0.371411575</c:v>
                </c:pt>
                <c:pt idx="36">
                  <c:v>1.222907636</c:v>
                </c:pt>
                <c:pt idx="37">
                  <c:v>2.551091199</c:v>
                </c:pt>
                <c:pt idx="38">
                  <c:v>2.720555722</c:v>
                </c:pt>
                <c:pt idx="39">
                  <c:v>2.523031783</c:v>
                </c:pt>
                <c:pt idx="40">
                  <c:v>2.143744284</c:v>
                </c:pt>
                <c:pt idx="41">
                  <c:v>1.763428863</c:v>
                </c:pt>
                <c:pt idx="42">
                  <c:v>1.491586576</c:v>
                </c:pt>
                <c:pt idx="43">
                  <c:v>1.283283468</c:v>
                </c:pt>
                <c:pt idx="44">
                  <c:v>1.201808189</c:v>
                </c:pt>
                <c:pt idx="45">
                  <c:v>1.095038786</c:v>
                </c:pt>
                <c:pt idx="46">
                  <c:v>0.981738086</c:v>
                </c:pt>
                <c:pt idx="47">
                  <c:v>0.929405393</c:v>
                </c:pt>
                <c:pt idx="48">
                  <c:v>0.903897042</c:v>
                </c:pt>
                <c:pt idx="49">
                  <c:v>0.882574099</c:v>
                </c:pt>
                <c:pt idx="50">
                  <c:v>0.893555216</c:v>
                </c:pt>
                <c:pt idx="51">
                  <c:v>0.892226983</c:v>
                </c:pt>
                <c:pt idx="52">
                  <c:v>0.927455965</c:v>
                </c:pt>
                <c:pt idx="53">
                  <c:v>0.930956665</c:v>
                </c:pt>
                <c:pt idx="54">
                  <c:v>0.92221331</c:v>
                </c:pt>
                <c:pt idx="55">
                  <c:v>0.932152191</c:v>
                </c:pt>
                <c:pt idx="56">
                  <c:v>0.938402206</c:v>
                </c:pt>
                <c:pt idx="57">
                  <c:v>0.931344947</c:v>
                </c:pt>
                <c:pt idx="58">
                  <c:v>0.947925285</c:v>
                </c:pt>
                <c:pt idx="59">
                  <c:v>0.947334938</c:v>
                </c:pt>
                <c:pt idx="60">
                  <c:v>0.949564431</c:v>
                </c:pt>
                <c:pt idx="61">
                  <c:v>0.961828295</c:v>
                </c:pt>
                <c:pt idx="62">
                  <c:v>0.943201411</c:v>
                </c:pt>
                <c:pt idx="63">
                  <c:v>0.937959607</c:v>
                </c:pt>
                <c:pt idx="64">
                  <c:v>0.937974796</c:v>
                </c:pt>
                <c:pt idx="65">
                  <c:v>0.931292504</c:v>
                </c:pt>
                <c:pt idx="66">
                  <c:v>0.945655845</c:v>
                </c:pt>
                <c:pt idx="67">
                  <c:v>0.959326898</c:v>
                </c:pt>
                <c:pt idx="68">
                  <c:v>0.97541795</c:v>
                </c:pt>
                <c:pt idx="69">
                  <c:v>0.994273753</c:v>
                </c:pt>
                <c:pt idx="70">
                  <c:v>0.994443826</c:v>
                </c:pt>
                <c:pt idx="71">
                  <c:v>0.990589005</c:v>
                </c:pt>
                <c:pt idx="72">
                  <c:v>0.98959463</c:v>
                </c:pt>
                <c:pt idx="73">
                  <c:v>0.973923034</c:v>
                </c:pt>
                <c:pt idx="74">
                  <c:v>0.973749665</c:v>
                </c:pt>
                <c:pt idx="75">
                  <c:v>0.975756241</c:v>
                </c:pt>
                <c:pt idx="76">
                  <c:v>0.977145037</c:v>
                </c:pt>
                <c:pt idx="77">
                  <c:v>0.987726412</c:v>
                </c:pt>
                <c:pt idx="78">
                  <c:v>0.987633688</c:v>
                </c:pt>
                <c:pt idx="79">
                  <c:v>0.997083736</c:v>
                </c:pt>
                <c:pt idx="80">
                  <c:v>1.003888925</c:v>
                </c:pt>
                <c:pt idx="81">
                  <c:v>1.007547658</c:v>
                </c:pt>
                <c:pt idx="82">
                  <c:v>1.019492781</c:v>
                </c:pt>
                <c:pt idx="83">
                  <c:v>1.024307343</c:v>
                </c:pt>
                <c:pt idx="84">
                  <c:v>1.030369531</c:v>
                </c:pt>
                <c:pt idx="85">
                  <c:v>1.036278681</c:v>
                </c:pt>
                <c:pt idx="86">
                  <c:v>1.032537898</c:v>
                </c:pt>
                <c:pt idx="87">
                  <c:v>1.03286656</c:v>
                </c:pt>
                <c:pt idx="88">
                  <c:v>1.029083522</c:v>
                </c:pt>
                <c:pt idx="89">
                  <c:v>1.023497224</c:v>
                </c:pt>
                <c:pt idx="90">
                  <c:v>1.021850884</c:v>
                </c:pt>
                <c:pt idx="91">
                  <c:v>1.016895769</c:v>
                </c:pt>
                <c:pt idx="92">
                  <c:v>1.012557446</c:v>
                </c:pt>
                <c:pt idx="93">
                  <c:v>1.009323209</c:v>
                </c:pt>
                <c:pt idx="94">
                  <c:v>0.998582353</c:v>
                </c:pt>
                <c:pt idx="95">
                  <c:v>0.994649867</c:v>
                </c:pt>
                <c:pt idx="96">
                  <c:v>0.989611877</c:v>
                </c:pt>
                <c:pt idx="97">
                  <c:v>0.981486592</c:v>
                </c:pt>
                <c:pt idx="98">
                  <c:v>0.982598518</c:v>
                </c:pt>
                <c:pt idx="99">
                  <c:v>0.979200942</c:v>
                </c:pt>
                <c:pt idx="100">
                  <c:v>0.97819844</c:v>
                </c:pt>
                <c:pt idx="101">
                  <c:v>0.98004295</c:v>
                </c:pt>
                <c:pt idx="102">
                  <c:v>0.978000992</c:v>
                </c:pt>
                <c:pt idx="103">
                  <c:v>0.977881151</c:v>
                </c:pt>
                <c:pt idx="104">
                  <c:v>0.980591565</c:v>
                </c:pt>
                <c:pt idx="105">
                  <c:v>0.98209843</c:v>
                </c:pt>
                <c:pt idx="106">
                  <c:v>0.986585305</c:v>
                </c:pt>
                <c:pt idx="107">
                  <c:v>0.989209286</c:v>
                </c:pt>
                <c:pt idx="108">
                  <c:v>0.991487153</c:v>
                </c:pt>
                <c:pt idx="109">
                  <c:v>0.999226567</c:v>
                </c:pt>
                <c:pt idx="110">
                  <c:v>0.997631567</c:v>
                </c:pt>
                <c:pt idx="111">
                  <c:v>1.001019476</c:v>
                </c:pt>
                <c:pt idx="112">
                  <c:v>1.001387326</c:v>
                </c:pt>
                <c:pt idx="113">
                  <c:v>1.002624065</c:v>
                </c:pt>
                <c:pt idx="114">
                  <c:v>1.006984629</c:v>
                </c:pt>
                <c:pt idx="115">
                  <c:v>1.005521262</c:v>
                </c:pt>
                <c:pt idx="116">
                  <c:v>1.006858618</c:v>
                </c:pt>
                <c:pt idx="117">
                  <c:v>1.008941608</c:v>
                </c:pt>
                <c:pt idx="118">
                  <c:v>1.006973992</c:v>
                </c:pt>
                <c:pt idx="119">
                  <c:v>1.006771144</c:v>
                </c:pt>
                <c:pt idx="120">
                  <c:v>1.005848671</c:v>
                </c:pt>
                <c:pt idx="121">
                  <c:v>1.003685582</c:v>
                </c:pt>
                <c:pt idx="122">
                  <c:v>1.005073945</c:v>
                </c:pt>
                <c:pt idx="123">
                  <c:v>1.004289601</c:v>
                </c:pt>
                <c:pt idx="124">
                  <c:v>1.003518357</c:v>
                </c:pt>
                <c:pt idx="125">
                  <c:v>1.003224109</c:v>
                </c:pt>
                <c:pt idx="126">
                  <c:v>1.001780208</c:v>
                </c:pt>
                <c:pt idx="127">
                  <c:v>1.000755656</c:v>
                </c:pt>
                <c:pt idx="128">
                  <c:v>1.000963639</c:v>
                </c:pt>
                <c:pt idx="129">
                  <c:v>0.997947324</c:v>
                </c:pt>
                <c:pt idx="130">
                  <c:v>0.999856525</c:v>
                </c:pt>
                <c:pt idx="131">
                  <c:v>0.999075164</c:v>
                </c:pt>
                <c:pt idx="132">
                  <c:v>0.999503226</c:v>
                </c:pt>
                <c:pt idx="133">
                  <c:v>1.001369388</c:v>
                </c:pt>
                <c:pt idx="134">
                  <c:v>0.997789277</c:v>
                </c:pt>
                <c:pt idx="135">
                  <c:v>1.000185489</c:v>
                </c:pt>
                <c:pt idx="136">
                  <c:v>0.999615752</c:v>
                </c:pt>
                <c:pt idx="137">
                  <c:v>0.997866581</c:v>
                </c:pt>
                <c:pt idx="138">
                  <c:v>0.999517656</c:v>
                </c:pt>
                <c:pt idx="139">
                  <c:v>0.999258774</c:v>
                </c:pt>
                <c:pt idx="140">
                  <c:v>0.999909819</c:v>
                </c:pt>
                <c:pt idx="141">
                  <c:v>1.000260573</c:v>
                </c:pt>
                <c:pt idx="142">
                  <c:v>0.997916952</c:v>
                </c:pt>
                <c:pt idx="143">
                  <c:v>0.998790372</c:v>
                </c:pt>
                <c:pt idx="144">
                  <c:v>0.999201125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rdf_ch4!$AU$1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rdf_ch4!$AU$2:$AU$147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0.000919</c:v>
                </c:pt>
                <c:pt idx="34" formatCode="0.00E+00">
                  <c:v>0.0356</c:v>
                </c:pt>
                <c:pt idx="35">
                  <c:v>0.377989119</c:v>
                </c:pt>
                <c:pt idx="36">
                  <c:v>1.221362821</c:v>
                </c:pt>
                <c:pt idx="37">
                  <c:v>2.522543831</c:v>
                </c:pt>
                <c:pt idx="38">
                  <c:v>2.698473014</c:v>
                </c:pt>
                <c:pt idx="39">
                  <c:v>2.511065007</c:v>
                </c:pt>
                <c:pt idx="40">
                  <c:v>2.143578704</c:v>
                </c:pt>
                <c:pt idx="41">
                  <c:v>1.766965544</c:v>
                </c:pt>
                <c:pt idx="42">
                  <c:v>1.500667068</c:v>
                </c:pt>
                <c:pt idx="43">
                  <c:v>1.294007158</c:v>
                </c:pt>
                <c:pt idx="44">
                  <c:v>1.214611271</c:v>
                </c:pt>
                <c:pt idx="45">
                  <c:v>1.107471824</c:v>
                </c:pt>
                <c:pt idx="46">
                  <c:v>0.995183541</c:v>
                </c:pt>
                <c:pt idx="47">
                  <c:v>0.943894181</c:v>
                </c:pt>
                <c:pt idx="48">
                  <c:v>0.919546385</c:v>
                </c:pt>
                <c:pt idx="49">
                  <c:v>0.898549599</c:v>
                </c:pt>
                <c:pt idx="50">
                  <c:v>0.908577936</c:v>
                </c:pt>
                <c:pt idx="51">
                  <c:v>0.906710304</c:v>
                </c:pt>
                <c:pt idx="52">
                  <c:v>0.939266614</c:v>
                </c:pt>
                <c:pt idx="53">
                  <c:v>0.940716645</c:v>
                </c:pt>
                <c:pt idx="54">
                  <c:v>0.925928751</c:v>
                </c:pt>
                <c:pt idx="55">
                  <c:v>0.93155297</c:v>
                </c:pt>
                <c:pt idx="56">
                  <c:v>0.932633347</c:v>
                </c:pt>
                <c:pt idx="57">
                  <c:v>0.921544593</c:v>
                </c:pt>
                <c:pt idx="58">
                  <c:v>0.933797248</c:v>
                </c:pt>
                <c:pt idx="59">
                  <c:v>0.930289034</c:v>
                </c:pt>
                <c:pt idx="60">
                  <c:v>0.929817753</c:v>
                </c:pt>
                <c:pt idx="61">
                  <c:v>0.941978245</c:v>
                </c:pt>
                <c:pt idx="62">
                  <c:v>0.923426552</c:v>
                </c:pt>
                <c:pt idx="63">
                  <c:v>0.920159859</c:v>
                </c:pt>
                <c:pt idx="64">
                  <c:v>0.923825007</c:v>
                </c:pt>
                <c:pt idx="65">
                  <c:v>0.922919757</c:v>
                </c:pt>
                <c:pt idx="66">
                  <c:v>0.942124882</c:v>
                </c:pt>
                <c:pt idx="67">
                  <c:v>0.96094393</c:v>
                </c:pt>
                <c:pt idx="68">
                  <c:v>0.980490774</c:v>
                </c:pt>
                <c:pt idx="69">
                  <c:v>1.004280648</c:v>
                </c:pt>
                <c:pt idx="70">
                  <c:v>1.002388227</c:v>
                </c:pt>
                <c:pt idx="71">
                  <c:v>0.996891486</c:v>
                </c:pt>
                <c:pt idx="72">
                  <c:v>0.993838785</c:v>
                </c:pt>
                <c:pt idx="73">
                  <c:v>0.977694523</c:v>
                </c:pt>
                <c:pt idx="74">
                  <c:v>0.976148733</c:v>
                </c:pt>
                <c:pt idx="75">
                  <c:v>0.978072176</c:v>
                </c:pt>
                <c:pt idx="76">
                  <c:v>0.980092746</c:v>
                </c:pt>
                <c:pt idx="77">
                  <c:v>0.990292133</c:v>
                </c:pt>
                <c:pt idx="78">
                  <c:v>0.990731145</c:v>
                </c:pt>
                <c:pt idx="79">
                  <c:v>1.000465103</c:v>
                </c:pt>
                <c:pt idx="80">
                  <c:v>1.007419864</c:v>
                </c:pt>
                <c:pt idx="81">
                  <c:v>1.010646233</c:v>
                </c:pt>
                <c:pt idx="82">
                  <c:v>1.022712688</c:v>
                </c:pt>
                <c:pt idx="83">
                  <c:v>1.027238484</c:v>
                </c:pt>
                <c:pt idx="84">
                  <c:v>1.032976479</c:v>
                </c:pt>
                <c:pt idx="85">
                  <c:v>1.038216706</c:v>
                </c:pt>
                <c:pt idx="86">
                  <c:v>1.033945421</c:v>
                </c:pt>
                <c:pt idx="87">
                  <c:v>1.033612308</c:v>
                </c:pt>
                <c:pt idx="88">
                  <c:v>1.029218411</c:v>
                </c:pt>
                <c:pt idx="89">
                  <c:v>1.023202395</c:v>
                </c:pt>
                <c:pt idx="90">
                  <c:v>1.020987655</c:v>
                </c:pt>
                <c:pt idx="91">
                  <c:v>1.015761756999999</c:v>
                </c:pt>
                <c:pt idx="92">
                  <c:v>1.011418742</c:v>
                </c:pt>
                <c:pt idx="93">
                  <c:v>1.008115276</c:v>
                </c:pt>
                <c:pt idx="94">
                  <c:v>0.997142958</c:v>
                </c:pt>
                <c:pt idx="95">
                  <c:v>0.993427051</c:v>
                </c:pt>
                <c:pt idx="96">
                  <c:v>0.988382479</c:v>
                </c:pt>
                <c:pt idx="97">
                  <c:v>0.98023125</c:v>
                </c:pt>
                <c:pt idx="98">
                  <c:v>0.981520845</c:v>
                </c:pt>
                <c:pt idx="99">
                  <c:v>0.978178387</c:v>
                </c:pt>
                <c:pt idx="100">
                  <c:v>0.977034059</c:v>
                </c:pt>
                <c:pt idx="101">
                  <c:v>0.97923035</c:v>
                </c:pt>
                <c:pt idx="102">
                  <c:v>0.977173345</c:v>
                </c:pt>
                <c:pt idx="103">
                  <c:v>0.977049831</c:v>
                </c:pt>
                <c:pt idx="104">
                  <c:v>0.980013682</c:v>
                </c:pt>
                <c:pt idx="105">
                  <c:v>0.981525878</c:v>
                </c:pt>
                <c:pt idx="106">
                  <c:v>0.986157336</c:v>
                </c:pt>
                <c:pt idx="107">
                  <c:v>0.988926766</c:v>
                </c:pt>
                <c:pt idx="108">
                  <c:v>0.991222834</c:v>
                </c:pt>
                <c:pt idx="109">
                  <c:v>0.999191144</c:v>
                </c:pt>
                <c:pt idx="110">
                  <c:v>0.99769285</c:v>
                </c:pt>
                <c:pt idx="111">
                  <c:v>1.001218237</c:v>
                </c:pt>
                <c:pt idx="112">
                  <c:v>1.001688721</c:v>
                </c:pt>
                <c:pt idx="113">
                  <c:v>1.003096672</c:v>
                </c:pt>
                <c:pt idx="114">
                  <c:v>1.007668243</c:v>
                </c:pt>
                <c:pt idx="115">
                  <c:v>1.006231325</c:v>
                </c:pt>
                <c:pt idx="116">
                  <c:v>1.007716846</c:v>
                </c:pt>
                <c:pt idx="117">
                  <c:v>1.009888887</c:v>
                </c:pt>
                <c:pt idx="118">
                  <c:v>1.007958799</c:v>
                </c:pt>
                <c:pt idx="119">
                  <c:v>1.007808582</c:v>
                </c:pt>
                <c:pt idx="120">
                  <c:v>1.006803781</c:v>
                </c:pt>
                <c:pt idx="121">
                  <c:v>1.004597716</c:v>
                </c:pt>
                <c:pt idx="122">
                  <c:v>1.00594104</c:v>
                </c:pt>
                <c:pt idx="123">
                  <c:v>1.005065499</c:v>
                </c:pt>
                <c:pt idx="124">
                  <c:v>1.004196067</c:v>
                </c:pt>
                <c:pt idx="125">
                  <c:v>1.003726173</c:v>
                </c:pt>
                <c:pt idx="126">
                  <c:v>1.002218871</c:v>
                </c:pt>
                <c:pt idx="127">
                  <c:v>1.000968361</c:v>
                </c:pt>
                <c:pt idx="128">
                  <c:v>1.001164548</c:v>
                </c:pt>
                <c:pt idx="129">
                  <c:v>0.997909455</c:v>
                </c:pt>
                <c:pt idx="130">
                  <c:v>0.999831829</c:v>
                </c:pt>
                <c:pt idx="131">
                  <c:v>0.998871431</c:v>
                </c:pt>
                <c:pt idx="132">
                  <c:v>0.999290397</c:v>
                </c:pt>
                <c:pt idx="133">
                  <c:v>1.001179524</c:v>
                </c:pt>
                <c:pt idx="134">
                  <c:v>0.99739937</c:v>
                </c:pt>
                <c:pt idx="135">
                  <c:v>0.999943077</c:v>
                </c:pt>
                <c:pt idx="136">
                  <c:v>0.999324765</c:v>
                </c:pt>
                <c:pt idx="137">
                  <c:v>0.997559265</c:v>
                </c:pt>
                <c:pt idx="138">
                  <c:v>0.999313116</c:v>
                </c:pt>
                <c:pt idx="139">
                  <c:v>0.99906261</c:v>
                </c:pt>
                <c:pt idx="140">
                  <c:v>0.999783646</c:v>
                </c:pt>
                <c:pt idx="141">
                  <c:v>1.000158132</c:v>
                </c:pt>
                <c:pt idx="142">
                  <c:v>0.99778755</c:v>
                </c:pt>
                <c:pt idx="143">
                  <c:v>0.998811632</c:v>
                </c:pt>
                <c:pt idx="144">
                  <c:v>0.999237636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768040"/>
        <c:axId val="-2082762456"/>
      </c:scatterChart>
      <c:valAx>
        <c:axId val="-2082768040"/>
        <c:scaling>
          <c:orientation val="minMax"/>
          <c:max val="7.4"/>
          <c:min val="2.9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762456"/>
        <c:crosses val="autoZero"/>
        <c:crossBetween val="midCat"/>
      </c:valAx>
      <c:valAx>
        <c:axId val="-2082762456"/>
        <c:scaling>
          <c:orientation val="minMax"/>
          <c:max val="3.3"/>
          <c:min val="0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76804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/>
              <a:t>P(r) </a:t>
            </a:r>
            <a:r>
              <a:rPr lang="en-US" sz="2800" dirty="0" smtClean="0"/>
              <a:t>CH</a:t>
            </a:r>
            <a:r>
              <a:rPr lang="en-US" sz="2800" baseline="-25000" dirty="0" smtClean="0"/>
              <a:t>4</a:t>
            </a:r>
            <a:r>
              <a:rPr lang="mr-IN" altLang="zh-CN" sz="2800" b="1" i="0" u="none" strike="noStrike" baseline="30000" dirty="0" smtClean="0">
                <a:effectLst/>
              </a:rPr>
              <a:t>+1</a:t>
            </a:r>
            <a:r>
              <a:rPr lang="mr-IN" altLang="zh-CN" sz="2800" b="1" i="0" u="none" strike="noStrike" baseline="0" dirty="0" smtClean="0"/>
              <a:t> </a:t>
            </a:r>
            <a:endParaRPr lang="zh-CN" sz="2800" baseline="-25000" dirty="0"/>
          </a:p>
        </c:rich>
      </c:tx>
      <c:layout>
        <c:manualLayout>
          <c:xMode val="edge"/>
          <c:yMode val="edge"/>
          <c:x val="0.443589619322749"/>
          <c:y val="0.036952507017951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5"/>
          <c:tx>
            <c:strRef>
              <c:f>rdf_ch4!$BF$1</c:f>
              <c:strCache>
                <c:ptCount val="1"/>
                <c:pt idx="0">
                  <c:v>nmax1_5</c:v>
                </c:pt>
              </c:strCache>
            </c:strRef>
          </c:tx>
          <c:spPr>
            <a:ln w="254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rdf_ch4!$BF$2:$BF$147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0.000322098084929987</c:v>
                </c:pt>
                <c:pt idx="34" formatCode="0.00E+00">
                  <c:v>0.0169053159153344</c:v>
                </c:pt>
                <c:pt idx="35">
                  <c:v>0.229112401846391</c:v>
                </c:pt>
                <c:pt idx="36">
                  <c:v>0.93352918197278</c:v>
                </c:pt>
                <c:pt idx="37">
                  <c:v>2.37050031117806</c:v>
                </c:pt>
                <c:pt idx="38">
                  <c:v>2.62192768137557</c:v>
                </c:pt>
                <c:pt idx="39">
                  <c:v>2.365086634395839</c:v>
                </c:pt>
                <c:pt idx="40">
                  <c:v>1.79148967071724</c:v>
                </c:pt>
                <c:pt idx="41">
                  <c:v>1.28738017284613</c:v>
                </c:pt>
                <c:pt idx="42">
                  <c:v>0.844662656558917</c:v>
                </c:pt>
                <c:pt idx="43">
                  <c:v>0.560448049344072</c:v>
                </c:pt>
                <c:pt idx="44">
                  <c:v>0.434279550761381</c:v>
                </c:pt>
                <c:pt idx="45">
                  <c:v>0.288458131555486</c:v>
                </c:pt>
                <c:pt idx="46">
                  <c:v>0.183713392272703</c:v>
                </c:pt>
                <c:pt idx="47">
                  <c:v>0.128976472695972</c:v>
                </c:pt>
                <c:pt idx="48" formatCode="0.00E+00">
                  <c:v>0.0951803998501094</c:v>
                </c:pt>
                <c:pt idx="49" formatCode="0.00E+00">
                  <c:v>0.061906837602491</c:v>
                </c:pt>
                <c:pt idx="50" formatCode="0.00E+00">
                  <c:v>0.0423707603810997</c:v>
                </c:pt>
                <c:pt idx="51" formatCode="0.00E+00">
                  <c:v>0.027400075206204</c:v>
                </c:pt>
                <c:pt idx="52" formatCode="0.00E+00">
                  <c:v>0.0186125877517219</c:v>
                </c:pt>
                <c:pt idx="53" formatCode="0.00E+00">
                  <c:v>0.0112575197744134</c:v>
                </c:pt>
                <c:pt idx="54" formatCode="0.00E+00">
                  <c:v>0.0051032125282915</c:v>
                </c:pt>
                <c:pt idx="55" formatCode="0.00E+00">
                  <c:v>0.00374817404514008</c:v>
                </c:pt>
                <c:pt idx="56" formatCode="0.00E+00">
                  <c:v>0.00525264643254062</c:v>
                </c:pt>
                <c:pt idx="57" formatCode="0.00E+00">
                  <c:v>0.00690800016527636</c:v>
                </c:pt>
                <c:pt idx="58" formatCode="0.00E+00">
                  <c:v>0.0141595780385178</c:v>
                </c:pt>
                <c:pt idx="59" formatCode="0.00E+00">
                  <c:v>0.0216783294958851</c:v>
                </c:pt>
                <c:pt idx="60" formatCode="0.00E+00">
                  <c:v>0.0352479505117848</c:v>
                </c:pt>
                <c:pt idx="61" formatCode="0.00E+00">
                  <c:v>0.0475698121719305</c:v>
                </c:pt>
                <c:pt idx="62" formatCode="0.00E+00">
                  <c:v>0.0664827341043387</c:v>
                </c:pt>
                <c:pt idx="63" formatCode="0.00E+00">
                  <c:v>0.0940296163849596</c:v>
                </c:pt>
                <c:pt idx="64">
                  <c:v>0.123588647226456</c:v>
                </c:pt>
                <c:pt idx="65">
                  <c:v>0.159858630994979</c:v>
                </c:pt>
                <c:pt idx="66">
                  <c:v>0.207285290499734</c:v>
                </c:pt>
                <c:pt idx="67">
                  <c:v>0.254744358597362</c:v>
                </c:pt>
                <c:pt idx="68">
                  <c:v>0.295820504373748</c:v>
                </c:pt>
                <c:pt idx="69">
                  <c:v>0.331602833403838</c:v>
                </c:pt>
                <c:pt idx="70">
                  <c:v>0.321511738341128</c:v>
                </c:pt>
                <c:pt idx="71">
                  <c:v>0.282425117815233</c:v>
                </c:pt>
                <c:pt idx="72">
                  <c:v>0.23898502051078</c:v>
                </c:pt>
                <c:pt idx="73">
                  <c:v>0.191455011802659</c:v>
                </c:pt>
                <c:pt idx="74">
                  <c:v>0.138714892890582</c:v>
                </c:pt>
                <c:pt idx="75">
                  <c:v>0.110995652088827</c:v>
                </c:pt>
                <c:pt idx="76" formatCode="0.00E+00">
                  <c:v>0.088312023660017</c:v>
                </c:pt>
                <c:pt idx="77" formatCode="0.00E+00">
                  <c:v>0.0720480995786157</c:v>
                </c:pt>
                <c:pt idx="78" formatCode="0.00E+00">
                  <c:v>0.0612622229174406</c:v>
                </c:pt>
                <c:pt idx="79" formatCode="0.00E+00">
                  <c:v>0.0543762377025201</c:v>
                </c:pt>
                <c:pt idx="80" formatCode="0.00E+00">
                  <c:v>0.0521603328744629</c:v>
                </c:pt>
                <c:pt idx="81" formatCode="0.00E+00">
                  <c:v>0.0511245958784826</c:v>
                </c:pt>
                <c:pt idx="82" formatCode="0.00E+00">
                  <c:v>0.0524155511869597</c:v>
                </c:pt>
                <c:pt idx="83" formatCode="0.00E+00">
                  <c:v>0.0557512617891539</c:v>
                </c:pt>
                <c:pt idx="84" formatCode="0.00E+00">
                  <c:v>0.0595540895603828</c:v>
                </c:pt>
                <c:pt idx="85" formatCode="0.00E+00">
                  <c:v>0.0625503280788311</c:v>
                </c:pt>
                <c:pt idx="86" formatCode="0.00E+00">
                  <c:v>0.0672630083190464</c:v>
                </c:pt>
                <c:pt idx="87" formatCode="0.00E+00">
                  <c:v>0.0714552141225909</c:v>
                </c:pt>
                <c:pt idx="88" formatCode="0.00E+00">
                  <c:v>0.074793093208225</c:v>
                </c:pt>
                <c:pt idx="89" formatCode="0.00E+00">
                  <c:v>0.0773006390011874</c:v>
                </c:pt>
                <c:pt idx="90" formatCode="0.00E+00">
                  <c:v>0.0812731239069881</c:v>
                </c:pt>
                <c:pt idx="91" formatCode="0.00E+00">
                  <c:v>0.0836029449554455</c:v>
                </c:pt>
                <c:pt idx="92" formatCode="0.00E+00">
                  <c:v>0.0856459917244443</c:v>
                </c:pt>
                <c:pt idx="93" formatCode="0.00E+00">
                  <c:v>0.0865013781714979</c:v>
                </c:pt>
                <c:pt idx="94" formatCode="0.00E+00">
                  <c:v>0.087036916044398</c:v>
                </c:pt>
                <c:pt idx="95" formatCode="0.00E+00">
                  <c:v>0.0869717188169822</c:v>
                </c:pt>
                <c:pt idx="96" formatCode="0.00E+00">
                  <c:v>0.0862498325962895</c:v>
                </c:pt>
                <c:pt idx="97" formatCode="0.00E+00">
                  <c:v>0.0828526826802549</c:v>
                </c:pt>
                <c:pt idx="98" formatCode="0.00E+00">
                  <c:v>0.0810825814279583</c:v>
                </c:pt>
                <c:pt idx="99" formatCode="0.00E+00">
                  <c:v>0.0773440456310182</c:v>
                </c:pt>
                <c:pt idx="100" formatCode="0.00E+00">
                  <c:v>0.0732399339091443</c:v>
                </c:pt>
                <c:pt idx="101" formatCode="0.00E+00">
                  <c:v>0.0675357877834505</c:v>
                </c:pt>
                <c:pt idx="102" formatCode="0.00E+00">
                  <c:v>0.0607875956776949</c:v>
                </c:pt>
                <c:pt idx="103" formatCode="0.00E+00">
                  <c:v>0.0547690647648631</c:v>
                </c:pt>
                <c:pt idx="104" formatCode="0.00E+00">
                  <c:v>0.0496783655832411</c:v>
                </c:pt>
                <c:pt idx="105" formatCode="0.00E+00">
                  <c:v>0.0438628143104202</c:v>
                </c:pt>
                <c:pt idx="106" formatCode="0.00E+00">
                  <c:v>0.039844337570047</c:v>
                </c:pt>
                <c:pt idx="107" formatCode="0.00E+00">
                  <c:v>0.0371346530408312</c:v>
                </c:pt>
                <c:pt idx="108" formatCode="0.00E+00">
                  <c:v>0.035177243075716</c:v>
                </c:pt>
                <c:pt idx="109" formatCode="0.00E+00">
                  <c:v>0.0338806015563532</c:v>
                </c:pt>
                <c:pt idx="110" formatCode="0.00E+00">
                  <c:v>0.0330342400030511</c:v>
                </c:pt>
                <c:pt idx="111" formatCode="0.00E+00">
                  <c:v>0.0335042683386558</c:v>
                </c:pt>
                <c:pt idx="112" formatCode="0.00E+00">
                  <c:v>0.0337468706070271</c:v>
                </c:pt>
                <c:pt idx="113" formatCode="0.00E+00">
                  <c:v>0.0333419099658667</c:v>
                </c:pt>
                <c:pt idx="114" formatCode="0.00E+00">
                  <c:v>0.0352893481175552</c:v>
                </c:pt>
                <c:pt idx="115" formatCode="0.00E+00">
                  <c:v>0.0353155444754119</c:v>
                </c:pt>
                <c:pt idx="116" formatCode="0.00E+00">
                  <c:v>0.0361486179638791</c:v>
                </c:pt>
                <c:pt idx="117" formatCode="0.00E+00">
                  <c:v>0.0366593484015953</c:v>
                </c:pt>
                <c:pt idx="118" formatCode="0.00E+00">
                  <c:v>0.0369442239042816</c:v>
                </c:pt>
                <c:pt idx="119" formatCode="0.00E+00">
                  <c:v>0.0372635449187616</c:v>
                </c:pt>
                <c:pt idx="120" formatCode="0.00E+00">
                  <c:v>0.037274111003957</c:v>
                </c:pt>
                <c:pt idx="121" formatCode="0.00E+00">
                  <c:v>0.0362242357522862</c:v>
                </c:pt>
                <c:pt idx="122" formatCode="0.00E+00">
                  <c:v>0.0359760546203567</c:v>
                </c:pt>
                <c:pt idx="123" formatCode="0.00E+00">
                  <c:v>0.0353089367915493</c:v>
                </c:pt>
                <c:pt idx="124" formatCode="0.00E+00">
                  <c:v>0.0345747937762723</c:v>
                </c:pt>
                <c:pt idx="125" formatCode="0.00E+00">
                  <c:v>0.0327192960830367</c:v>
                </c:pt>
                <c:pt idx="126" formatCode="0.00E+00">
                  <c:v>0.0315213984200736</c:v>
                </c:pt>
                <c:pt idx="127" formatCode="0.00E+00">
                  <c:v>0.0299988962829989</c:v>
                </c:pt>
                <c:pt idx="128" formatCode="0.00E+00">
                  <c:v>0.0290403636144877</c:v>
                </c:pt>
                <c:pt idx="129" formatCode="0.00E+00">
                  <c:v>0.0265650548089894</c:v>
                </c:pt>
                <c:pt idx="130" formatCode="0.00E+00">
                  <c:v>0.0253360196372963</c:v>
                </c:pt>
                <c:pt idx="131" formatCode="0.00E+00">
                  <c:v>0.0243673030306546</c:v>
                </c:pt>
                <c:pt idx="132" formatCode="0.00E+00">
                  <c:v>0.0230882453755257</c:v>
                </c:pt>
                <c:pt idx="133" formatCode="0.00E+00">
                  <c:v>0.0208166809152808</c:v>
                </c:pt>
                <c:pt idx="134" formatCode="0.00E+00">
                  <c:v>0.0205716067369717</c:v>
                </c:pt>
                <c:pt idx="135" formatCode="0.00E+00">
                  <c:v>0.0195416059652731</c:v>
                </c:pt>
                <c:pt idx="136" formatCode="0.00E+00">
                  <c:v>0.018679044063669</c:v>
                </c:pt>
                <c:pt idx="137" formatCode="0.00E+00">
                  <c:v>0.0173634080151717</c:v>
                </c:pt>
                <c:pt idx="138" formatCode="0.00E+00">
                  <c:v>0.0170248027868116</c:v>
                </c:pt>
                <c:pt idx="139" formatCode="0.00E+00">
                  <c:v>0.016721457166308</c:v>
                </c:pt>
                <c:pt idx="140" formatCode="0.00E+00">
                  <c:v>0.0169356733616716</c:v>
                </c:pt>
                <c:pt idx="141" formatCode="0.00E+00">
                  <c:v>0.0153840253635972</c:v>
                </c:pt>
                <c:pt idx="142" formatCode="0.00E+00">
                  <c:v>0.0152711054086009</c:v>
                </c:pt>
                <c:pt idx="143" formatCode="0.00E+00">
                  <c:v>0.0154948182701177</c:v>
                </c:pt>
                <c:pt idx="144" formatCode="0.00E+00">
                  <c:v>0.0151568081674397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rdf_ch4!$BG$1</c:f>
              <c:strCache>
                <c:ptCount val="1"/>
                <c:pt idx="0">
                  <c:v>nmax2_5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rdf_ch4!$BG$2:$BG$147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0.00036984947659334</c:v>
                </c:pt>
                <c:pt idx="34" formatCode="0.00E+00">
                  <c:v>0.0167313256003972</c:v>
                </c:pt>
                <c:pt idx="35">
                  <c:v>0.200982839321386</c:v>
                </c:pt>
                <c:pt idx="36">
                  <c:v>0.72910702561957</c:v>
                </c:pt>
                <c:pt idx="37">
                  <c:v>1.67814979257511</c:v>
                </c:pt>
                <c:pt idx="38">
                  <c:v>1.72315910104383</c:v>
                </c:pt>
                <c:pt idx="39">
                  <c:v>1.51421893388454</c:v>
                </c:pt>
                <c:pt idx="40">
                  <c:v>1.15722232124442</c:v>
                </c:pt>
                <c:pt idx="41">
                  <c:v>0.862223405994598</c:v>
                </c:pt>
                <c:pt idx="42">
                  <c:v>0.60658257350835</c:v>
                </c:pt>
                <c:pt idx="43">
                  <c:v>0.439067851337404</c:v>
                </c:pt>
                <c:pt idx="44">
                  <c:v>0.36315686812446</c:v>
                </c:pt>
                <c:pt idx="45">
                  <c:v>0.271628140022072</c:v>
                </c:pt>
                <c:pt idx="46">
                  <c:v>0.197327202854763</c:v>
                </c:pt>
                <c:pt idx="47">
                  <c:v>0.156950475077989</c:v>
                </c:pt>
                <c:pt idx="48">
                  <c:v>0.131695732054539</c:v>
                </c:pt>
                <c:pt idx="49">
                  <c:v>0.108435913028608</c:v>
                </c:pt>
                <c:pt idx="50" formatCode="0.00E+00">
                  <c:v>0.0976572069332006</c:v>
                </c:pt>
                <c:pt idx="51" formatCode="0.00E+00">
                  <c:v>0.0893768729922873</c:v>
                </c:pt>
                <c:pt idx="52" formatCode="0.00E+00">
                  <c:v>0.0903535050135262</c:v>
                </c:pt>
                <c:pt idx="53" formatCode="0.00E+00">
                  <c:v>0.0901893303364756</c:v>
                </c:pt>
                <c:pt idx="54" formatCode="0.00E+00">
                  <c:v>0.0929811424786524</c:v>
                </c:pt>
                <c:pt idx="55">
                  <c:v>0.10209653516594</c:v>
                </c:pt>
                <c:pt idx="56">
                  <c:v>0.114337801173599</c:v>
                </c:pt>
                <c:pt idx="57">
                  <c:v>0.120922516029117</c:v>
                </c:pt>
                <c:pt idx="58">
                  <c:v>0.139732176787221</c:v>
                </c:pt>
                <c:pt idx="59">
                  <c:v>0.152654826939191</c:v>
                </c:pt>
                <c:pt idx="60">
                  <c:v>0.17197516794868</c:v>
                </c:pt>
                <c:pt idx="61">
                  <c:v>0.18552592377846</c:v>
                </c:pt>
                <c:pt idx="62">
                  <c:v>0.200280986849398</c:v>
                </c:pt>
                <c:pt idx="63">
                  <c:v>0.217685524901769</c:v>
                </c:pt>
                <c:pt idx="64">
                  <c:v>0.232707916986852</c:v>
                </c:pt>
                <c:pt idx="65">
                  <c:v>0.24174520536177</c:v>
                </c:pt>
                <c:pt idx="66">
                  <c:v>0.255277521126988</c:v>
                </c:pt>
                <c:pt idx="67">
                  <c:v>0.260778814161583</c:v>
                </c:pt>
                <c:pt idx="68">
                  <c:v>0.258099650252038</c:v>
                </c:pt>
                <c:pt idx="69">
                  <c:v>0.243509662494544</c:v>
                </c:pt>
                <c:pt idx="70">
                  <c:v>0.211779917426277</c:v>
                </c:pt>
                <c:pt idx="71">
                  <c:v>0.176633440823022</c:v>
                </c:pt>
                <c:pt idx="72">
                  <c:v>0.147844986098427</c:v>
                </c:pt>
                <c:pt idx="73">
                  <c:v>0.122580480426454</c:v>
                </c:pt>
                <c:pt idx="74" formatCode="0.00E+00">
                  <c:v>0.0969480154816932</c:v>
                </c:pt>
                <c:pt idx="75" formatCode="0.00E+00">
                  <c:v>0.0849410453906025</c:v>
                </c:pt>
                <c:pt idx="76" formatCode="0.00E+00">
                  <c:v>0.0743115314264995</c:v>
                </c:pt>
                <c:pt idx="77" formatCode="0.00E+00">
                  <c:v>0.0679785822165894</c:v>
                </c:pt>
                <c:pt idx="78" formatCode="0.00E+00">
                  <c:v>0.0629722258419424</c:v>
                </c:pt>
                <c:pt idx="79" formatCode="0.00E+00">
                  <c:v>0.0609146333581904</c:v>
                </c:pt>
                <c:pt idx="80" formatCode="0.00E+00">
                  <c:v>0.0611048742451436</c:v>
                </c:pt>
                <c:pt idx="81" formatCode="0.00E+00">
                  <c:v>0.0620660005225357</c:v>
                </c:pt>
                <c:pt idx="82" formatCode="0.00E+00">
                  <c:v>0.0645379596185515</c:v>
                </c:pt>
                <c:pt idx="83" formatCode="0.00E+00">
                  <c:v>0.0679250239115551</c:v>
                </c:pt>
                <c:pt idx="84" formatCode="0.00E+00">
                  <c:v>0.0716119310791931</c:v>
                </c:pt>
                <c:pt idx="85" formatCode="0.00E+00">
                  <c:v>0.0752642541598913</c:v>
                </c:pt>
                <c:pt idx="86" formatCode="0.00E+00">
                  <c:v>0.079231761753232</c:v>
                </c:pt>
                <c:pt idx="87" formatCode="0.00E+00">
                  <c:v>0.0832857210819675</c:v>
                </c:pt>
                <c:pt idx="88" formatCode="0.00E+00">
                  <c:v>0.0861582529358188</c:v>
                </c:pt>
                <c:pt idx="89" formatCode="0.00E+00">
                  <c:v>0.0877959553941276</c:v>
                </c:pt>
                <c:pt idx="90" formatCode="0.00E+00">
                  <c:v>0.0909024671417206</c:v>
                </c:pt>
                <c:pt idx="91" formatCode="0.00E+00">
                  <c:v>0.0914654128028326</c:v>
                </c:pt>
                <c:pt idx="92" formatCode="0.00E+00">
                  <c:v>0.0919088938008113</c:v>
                </c:pt>
                <c:pt idx="93" formatCode="0.00E+00">
                  <c:v>0.0906698665960573</c:v>
                </c:pt>
                <c:pt idx="94" formatCode="0.00E+00">
                  <c:v>0.0886849246445089</c:v>
                </c:pt>
                <c:pt idx="95" formatCode="0.00E+00">
                  <c:v>0.0858598019897226</c:v>
                </c:pt>
                <c:pt idx="96" formatCode="0.00E+00">
                  <c:v>0.0832687284645463</c:v>
                </c:pt>
                <c:pt idx="97" formatCode="0.00E+00">
                  <c:v>0.0770996097653219</c:v>
                </c:pt>
                <c:pt idx="98" formatCode="0.00E+00">
                  <c:v>0.0735432022744787</c:v>
                </c:pt>
                <c:pt idx="99" formatCode="0.00E+00">
                  <c:v>0.0686241391078575</c:v>
                </c:pt>
                <c:pt idx="100" formatCode="0.00E+00">
                  <c:v>0.0639837172298791</c:v>
                </c:pt>
                <c:pt idx="101" formatCode="0.00E+00">
                  <c:v>0.0583630951409919</c:v>
                </c:pt>
                <c:pt idx="102" formatCode="0.00E+00">
                  <c:v>0.0529957730172048</c:v>
                </c:pt>
                <c:pt idx="103" formatCode="0.00E+00">
                  <c:v>0.0488713145893899</c:v>
                </c:pt>
                <c:pt idx="104" formatCode="0.00E+00">
                  <c:v>0.0457661749952908</c:v>
                </c:pt>
                <c:pt idx="105" formatCode="0.00E+00">
                  <c:v>0.0423742503733508</c:v>
                </c:pt>
                <c:pt idx="106" formatCode="0.00E+00">
                  <c:v>0.0402214443174401</c:v>
                </c:pt>
                <c:pt idx="107" formatCode="0.00E+00">
                  <c:v>0.0390354366439211</c:v>
                </c:pt>
                <c:pt idx="108" formatCode="0.00E+00">
                  <c:v>0.038112156579226</c:v>
                </c:pt>
                <c:pt idx="109" formatCode="0.00E+00">
                  <c:v>0.0378598250694544</c:v>
                </c:pt>
                <c:pt idx="110" formatCode="0.00E+00">
                  <c:v>0.0373016644855848</c:v>
                </c:pt>
                <c:pt idx="111" formatCode="0.00E+00">
                  <c:v>0.0379221742473032</c:v>
                </c:pt>
                <c:pt idx="112" formatCode="0.00E+00">
                  <c:v>0.0380234913714382</c:v>
                </c:pt>
                <c:pt idx="113" formatCode="0.00E+00">
                  <c:v>0.0377971778914836</c:v>
                </c:pt>
                <c:pt idx="114" formatCode="0.00E+00">
                  <c:v>0.0391669760070231</c:v>
                </c:pt>
                <c:pt idx="115" formatCode="0.00E+00">
                  <c:v>0.0385622422323422</c:v>
                </c:pt>
                <c:pt idx="116" formatCode="0.00E+00">
                  <c:v>0.0387425715296868</c:v>
                </c:pt>
                <c:pt idx="117" formatCode="0.00E+00">
                  <c:v>0.0387651218601835</c:v>
                </c:pt>
                <c:pt idx="118" formatCode="0.00E+00">
                  <c:v>0.0384928787563826</c:v>
                </c:pt>
                <c:pt idx="119" formatCode="0.00E+00">
                  <c:v>0.0377480168211741</c:v>
                </c:pt>
                <c:pt idx="120" formatCode="0.00E+00">
                  <c:v>0.0372371059164835</c:v>
                </c:pt>
                <c:pt idx="121" formatCode="0.00E+00">
                  <c:v>0.0358293503195625</c:v>
                </c:pt>
                <c:pt idx="122" formatCode="0.00E+00">
                  <c:v>0.0350776230538827</c:v>
                </c:pt>
                <c:pt idx="123" formatCode="0.00E+00">
                  <c:v>0.0340596818395898</c:v>
                </c:pt>
                <c:pt idx="124" formatCode="0.00E+00">
                  <c:v>0.0328780752949099</c:v>
                </c:pt>
                <c:pt idx="125" formatCode="0.00E+00">
                  <c:v>0.0309202884777962</c:v>
                </c:pt>
                <c:pt idx="126" formatCode="0.00E+00">
                  <c:v>0.0297845938713427</c:v>
                </c:pt>
                <c:pt idx="127" formatCode="0.00E+00">
                  <c:v>0.0284755866538872</c:v>
                </c:pt>
                <c:pt idx="128" formatCode="0.00E+00">
                  <c:v>0.0274493616642858</c:v>
                </c:pt>
                <c:pt idx="129" formatCode="0.00E+00">
                  <c:v>0.0252371446937716</c:v>
                </c:pt>
                <c:pt idx="130" formatCode="0.00E+00">
                  <c:v>0.0246081379013472</c:v>
                </c:pt>
                <c:pt idx="131" formatCode="0.00E+00">
                  <c:v>0.0238693806434302</c:v>
                </c:pt>
                <c:pt idx="132" formatCode="0.00E+00">
                  <c:v>0.0230883652145373</c:v>
                </c:pt>
                <c:pt idx="133" formatCode="0.00E+00">
                  <c:v>0.0210916911609409</c:v>
                </c:pt>
                <c:pt idx="134" formatCode="0.00E+00">
                  <c:v>0.0213416525773659</c:v>
                </c:pt>
                <c:pt idx="135" formatCode="0.00E+00">
                  <c:v>0.020795832843029</c:v>
                </c:pt>
                <c:pt idx="136" formatCode="0.00E+00">
                  <c:v>0.0203105278560309</c:v>
                </c:pt>
                <c:pt idx="137" formatCode="0.00E+00">
                  <c:v>0.0189309860156061</c:v>
                </c:pt>
                <c:pt idx="138" formatCode="0.00E+00">
                  <c:v>0.0189666827600259</c:v>
                </c:pt>
                <c:pt idx="139" formatCode="0.00E+00">
                  <c:v>0.0187675282070886</c:v>
                </c:pt>
                <c:pt idx="140" formatCode="0.00E+00">
                  <c:v>0.019007268754845</c:v>
                </c:pt>
                <c:pt idx="141" formatCode="0.00E+00">
                  <c:v>0.0171856492081545</c:v>
                </c:pt>
                <c:pt idx="142" formatCode="0.00E+00">
                  <c:v>0.0172052259812203</c:v>
                </c:pt>
                <c:pt idx="143" formatCode="0.00E+00">
                  <c:v>0.0171774571902509</c:v>
                </c:pt>
                <c:pt idx="144" formatCode="0.00E+00">
                  <c:v>0.0165104264250308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rdf_ch4!$BH$1</c:f>
              <c:strCache>
                <c:ptCount val="1"/>
                <c:pt idx="0">
                  <c:v>nmax3_5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rdf_ch4!$BH$2:$BH$147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0.000435489096959362</c:v>
                </c:pt>
                <c:pt idx="34" formatCode="0.00E+00">
                  <c:v>0.0185472124961254</c:v>
                </c:pt>
                <c:pt idx="35">
                  <c:v>0.209800441988116</c:v>
                </c:pt>
                <c:pt idx="36">
                  <c:v>0.720617382656281</c:v>
                </c:pt>
                <c:pt idx="37">
                  <c:v>1.59111486788937</c:v>
                </c:pt>
                <c:pt idx="38">
                  <c:v>1.63642044993741</c:v>
                </c:pt>
                <c:pt idx="39">
                  <c:v>1.43327640851087</c:v>
                </c:pt>
                <c:pt idx="40">
                  <c:v>1.12016302925715</c:v>
                </c:pt>
                <c:pt idx="41">
                  <c:v>0.832872652924545</c:v>
                </c:pt>
                <c:pt idx="42">
                  <c:v>0.600902383528691</c:v>
                </c:pt>
                <c:pt idx="43">
                  <c:v>0.443519641426176</c:v>
                </c:pt>
                <c:pt idx="44">
                  <c:v>0.371257235514999</c:v>
                </c:pt>
                <c:pt idx="45">
                  <c:v>0.284783795849359</c:v>
                </c:pt>
                <c:pt idx="46">
                  <c:v>0.210802751877076</c:v>
                </c:pt>
                <c:pt idx="47">
                  <c:v>0.172066811398248</c:v>
                </c:pt>
                <c:pt idx="48">
                  <c:v>0.147690816997886</c:v>
                </c:pt>
                <c:pt idx="49">
                  <c:v>0.123167827222262</c:v>
                </c:pt>
                <c:pt idx="50">
                  <c:v>0.11216600016786</c:v>
                </c:pt>
                <c:pt idx="51">
                  <c:v>0.102290620629155</c:v>
                </c:pt>
                <c:pt idx="52">
                  <c:v>0.102164775880472</c:v>
                </c:pt>
                <c:pt idx="53">
                  <c:v>0.100196045751612</c:v>
                </c:pt>
                <c:pt idx="54">
                  <c:v>0.100065639137088</c:v>
                </c:pt>
                <c:pt idx="55">
                  <c:v>0.106037486407487</c:v>
                </c:pt>
                <c:pt idx="56">
                  <c:v>0.114649072787269</c:v>
                </c:pt>
                <c:pt idx="57">
                  <c:v>0.11928841267331</c:v>
                </c:pt>
                <c:pt idx="58">
                  <c:v>0.133191052555656</c:v>
                </c:pt>
                <c:pt idx="59">
                  <c:v>0.141992696104121</c:v>
                </c:pt>
                <c:pt idx="60">
                  <c:v>0.156073510543351</c:v>
                </c:pt>
                <c:pt idx="61">
                  <c:v>0.166157211618551</c:v>
                </c:pt>
                <c:pt idx="62">
                  <c:v>0.176194087789654</c:v>
                </c:pt>
                <c:pt idx="63">
                  <c:v>0.188988103127872</c:v>
                </c:pt>
                <c:pt idx="64">
                  <c:v>0.201449477897355</c:v>
                </c:pt>
                <c:pt idx="65">
                  <c:v>0.209636525770687</c:v>
                </c:pt>
                <c:pt idx="66">
                  <c:v>0.224821347304212</c:v>
                </c:pt>
                <c:pt idx="67">
                  <c:v>0.234700568050864</c:v>
                </c:pt>
                <c:pt idx="68">
                  <c:v>0.239478335494402</c:v>
                </c:pt>
                <c:pt idx="69">
                  <c:v>0.239611892346756</c:v>
                </c:pt>
                <c:pt idx="70">
                  <c:v>0.219258529324133</c:v>
                </c:pt>
                <c:pt idx="71">
                  <c:v>0.190758109396729</c:v>
                </c:pt>
                <c:pt idx="72">
                  <c:v>0.165429290295608</c:v>
                </c:pt>
                <c:pt idx="73">
                  <c:v>0.139346430523834</c:v>
                </c:pt>
                <c:pt idx="74">
                  <c:v>0.110932374427278</c:v>
                </c:pt>
                <c:pt idx="75" formatCode="0.00E+00">
                  <c:v>0.0966056017100584</c:v>
                </c:pt>
                <c:pt idx="76" formatCode="0.00E+00">
                  <c:v>0.0831110852779811</c:v>
                </c:pt>
                <c:pt idx="77" formatCode="0.00E+00">
                  <c:v>0.0749852317652704</c:v>
                </c:pt>
                <c:pt idx="78" formatCode="0.00E+00">
                  <c:v>0.0681559491347649</c:v>
                </c:pt>
                <c:pt idx="79" formatCode="0.00E+00">
                  <c:v>0.0646024832723146</c:v>
                </c:pt>
                <c:pt idx="80" formatCode="0.00E+00">
                  <c:v>0.0640754102548684</c:v>
                </c:pt>
                <c:pt idx="81" formatCode="0.00E+00">
                  <c:v>0.0645172202972097</c:v>
                </c:pt>
                <c:pt idx="82" formatCode="0.00E+00">
                  <c:v>0.0666764079825524</c:v>
                </c:pt>
                <c:pt idx="83" formatCode="0.00E+00">
                  <c:v>0.0697493695415708</c:v>
                </c:pt>
                <c:pt idx="84" formatCode="0.00E+00">
                  <c:v>0.0730998307320346</c:v>
                </c:pt>
                <c:pt idx="85" formatCode="0.00E+00">
                  <c:v>0.0766460557002961</c:v>
                </c:pt>
                <c:pt idx="86" formatCode="0.00E+00">
                  <c:v>0.0799555541193306</c:v>
                </c:pt>
                <c:pt idx="87" formatCode="0.00E+00">
                  <c:v>0.083422153116751</c:v>
                </c:pt>
                <c:pt idx="88" formatCode="0.00E+00">
                  <c:v>0.0857473536172526</c:v>
                </c:pt>
                <c:pt idx="89" formatCode="0.00E+00">
                  <c:v>0.0866980481070048</c:v>
                </c:pt>
                <c:pt idx="90" formatCode="0.00E+00">
                  <c:v>0.0889790704849028</c:v>
                </c:pt>
                <c:pt idx="91" formatCode="0.00E+00">
                  <c:v>0.0891307570878264</c:v>
                </c:pt>
                <c:pt idx="92" formatCode="0.00E+00">
                  <c:v>0.0889968535943875</c:v>
                </c:pt>
                <c:pt idx="93" formatCode="0.00E+00">
                  <c:v>0.0875253035990467</c:v>
                </c:pt>
                <c:pt idx="94" formatCode="0.00E+00">
                  <c:v>0.0853178997241306</c:v>
                </c:pt>
                <c:pt idx="95" formatCode="0.00E+00">
                  <c:v>0.082485540845886</c:v>
                </c:pt>
                <c:pt idx="96" formatCode="0.00E+00">
                  <c:v>0.0799245494213083</c:v>
                </c:pt>
                <c:pt idx="97" formatCode="0.00E+00">
                  <c:v>0.0743016562149385</c:v>
                </c:pt>
                <c:pt idx="98" formatCode="0.00E+00">
                  <c:v>0.0711282155383845</c:v>
                </c:pt>
                <c:pt idx="99" formatCode="0.00E+00">
                  <c:v>0.0667736414111859</c:v>
                </c:pt>
                <c:pt idx="100" formatCode="0.00E+00">
                  <c:v>0.0628921529542289</c:v>
                </c:pt>
                <c:pt idx="101" formatCode="0.00E+00">
                  <c:v>0.0579127511550494</c:v>
                </c:pt>
                <c:pt idx="102" formatCode="0.00E+00">
                  <c:v>0.0533443390029287</c:v>
                </c:pt>
                <c:pt idx="103" formatCode="0.00E+00">
                  <c:v>0.0497504999911208</c:v>
                </c:pt>
                <c:pt idx="104" formatCode="0.00E+00">
                  <c:v>0.0470699879122574</c:v>
                </c:pt>
                <c:pt idx="105" formatCode="0.00E+00">
                  <c:v>0.0437886969924566</c:v>
                </c:pt>
                <c:pt idx="106" formatCode="0.00E+00">
                  <c:v>0.0417323136018013</c:v>
                </c:pt>
                <c:pt idx="107" formatCode="0.00E+00">
                  <c:v>0.0405270128439606</c:v>
                </c:pt>
                <c:pt idx="108" formatCode="0.00E+00">
                  <c:v>0.039338989008061</c:v>
                </c:pt>
                <c:pt idx="109" formatCode="0.00E+00">
                  <c:v>0.0389812593302168</c:v>
                </c:pt>
                <c:pt idx="110" formatCode="0.00E+00">
                  <c:v>0.0381835571833717</c:v>
                </c:pt>
                <c:pt idx="111" formatCode="0.00E+00">
                  <c:v>0.0384648463642115</c:v>
                </c:pt>
                <c:pt idx="112" formatCode="0.00E+00">
                  <c:v>0.0384043932516964</c:v>
                </c:pt>
                <c:pt idx="113" formatCode="0.00E+00">
                  <c:v>0.0379927508476565</c:v>
                </c:pt>
                <c:pt idx="114" formatCode="0.00E+00">
                  <c:v>0.0390140241348928</c:v>
                </c:pt>
                <c:pt idx="115" formatCode="0.00E+00">
                  <c:v>0.038315886566651</c:v>
                </c:pt>
                <c:pt idx="116" formatCode="0.00E+00">
                  <c:v>0.038335821183966</c:v>
                </c:pt>
                <c:pt idx="117" formatCode="0.00E+00">
                  <c:v>0.0382263874519684</c:v>
                </c:pt>
                <c:pt idx="118" formatCode="0.00E+00">
                  <c:v>0.0378121831285842</c:v>
                </c:pt>
                <c:pt idx="119" formatCode="0.00E+00">
                  <c:v>0.0370232519064785</c:v>
                </c:pt>
                <c:pt idx="120" formatCode="0.00E+00">
                  <c:v>0.0365050179855674</c:v>
                </c:pt>
                <c:pt idx="121" formatCode="0.00E+00">
                  <c:v>0.0350334839058768</c:v>
                </c:pt>
                <c:pt idx="122" formatCode="0.00E+00">
                  <c:v>0.034358896929533</c:v>
                </c:pt>
                <c:pt idx="123" formatCode="0.00E+00">
                  <c:v>0.0333835348337988</c:v>
                </c:pt>
                <c:pt idx="124" formatCode="0.00E+00">
                  <c:v>0.0322643438181165</c:v>
                </c:pt>
                <c:pt idx="125" formatCode="0.00E+00">
                  <c:v>0.0304852189807873</c:v>
                </c:pt>
                <c:pt idx="126" formatCode="0.00E+00">
                  <c:v>0.0294249686492466</c:v>
                </c:pt>
                <c:pt idx="127" formatCode="0.00E+00">
                  <c:v>0.0281861005136264</c:v>
                </c:pt>
                <c:pt idx="128" formatCode="0.00E+00">
                  <c:v>0.0273889018502181</c:v>
                </c:pt>
                <c:pt idx="129" formatCode="0.00E+00">
                  <c:v>0.025254924293379</c:v>
                </c:pt>
                <c:pt idx="130" formatCode="0.00E+00">
                  <c:v>0.0246241789950369</c:v>
                </c:pt>
                <c:pt idx="131" formatCode="0.00E+00">
                  <c:v>0.0240289856475101</c:v>
                </c:pt>
                <c:pt idx="132" formatCode="0.00E+00">
                  <c:v>0.0232410295357726</c:v>
                </c:pt>
                <c:pt idx="133" formatCode="0.00E+00">
                  <c:v>0.0213370143814838</c:v>
                </c:pt>
                <c:pt idx="134" formatCode="0.00E+00">
                  <c:v>0.0215200885301331</c:v>
                </c:pt>
                <c:pt idx="135" formatCode="0.00E+00">
                  <c:v>0.0209232317344881</c:v>
                </c:pt>
                <c:pt idx="136" formatCode="0.00E+00">
                  <c:v>0.0203240556050429</c:v>
                </c:pt>
                <c:pt idx="137" formatCode="0.00E+00">
                  <c:v>0.0190398872857649</c:v>
                </c:pt>
                <c:pt idx="138" formatCode="0.00E+00">
                  <c:v>0.0189366527548587</c:v>
                </c:pt>
                <c:pt idx="139" formatCode="0.00E+00">
                  <c:v>0.018617896558846</c:v>
                </c:pt>
                <c:pt idx="140" formatCode="0.00E+00">
                  <c:v>0.0187630098188055</c:v>
                </c:pt>
                <c:pt idx="141" formatCode="0.00E+00">
                  <c:v>0.0170216973714382</c:v>
                </c:pt>
                <c:pt idx="142" formatCode="0.00E+00">
                  <c:v>0.01687918089294</c:v>
                </c:pt>
                <c:pt idx="143" formatCode="0.00E+00">
                  <c:v>0.0168639705880185</c:v>
                </c:pt>
                <c:pt idx="144" formatCode="0.00E+00">
                  <c:v>0.0162169135383776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rdf_ch4!$BI$1</c:f>
              <c:strCache>
                <c:ptCount val="1"/>
                <c:pt idx="0">
                  <c:v>nmax4_5</c:v>
                </c:pt>
              </c:strCache>
            </c:strRef>
          </c:tx>
          <c:spPr>
            <a:ln w="25400">
              <a:solidFill>
                <a:srgbClr val="660066"/>
              </a:solidFill>
              <a:prstDash val="sysDash"/>
            </a:ln>
          </c:spPr>
          <c:marker>
            <c:symbol val="none"/>
          </c:marker>
          <c:dPt>
            <c:idx val="74"/>
            <c:bubble3D val="0"/>
          </c:dPt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rdf_ch4!$BI$2:$BI$147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0.000640037977332511</c:v>
                </c:pt>
                <c:pt idx="34" formatCode="0.00E+00">
                  <c:v>0.0250331896313722</c:v>
                </c:pt>
                <c:pt idx="35">
                  <c:v>0.260555670418136</c:v>
                </c:pt>
                <c:pt idx="36">
                  <c:v>0.811650409908555</c:v>
                </c:pt>
                <c:pt idx="37">
                  <c:v>1.5770508286896</c:v>
                </c:pt>
                <c:pt idx="38">
                  <c:v>1.5133210020131</c:v>
                </c:pt>
                <c:pt idx="39">
                  <c:v>1.27146210776541</c:v>
                </c:pt>
                <c:pt idx="40">
                  <c:v>0.970413021223613</c:v>
                </c:pt>
                <c:pt idx="41">
                  <c:v>0.714470013169249</c:v>
                </c:pt>
                <c:pt idx="42">
                  <c:v>0.52700300646628</c:v>
                </c:pt>
                <c:pt idx="43">
                  <c:v>0.400008514223094</c:v>
                </c:pt>
                <c:pt idx="44">
                  <c:v>0.343383280637258</c:v>
                </c:pt>
                <c:pt idx="45">
                  <c:v>0.274162524451476</c:v>
                </c:pt>
                <c:pt idx="46">
                  <c:v>0.216544159604004</c:v>
                </c:pt>
                <c:pt idx="47">
                  <c:v>0.186943282205751</c:v>
                </c:pt>
                <c:pt idx="48">
                  <c:v>0.1691170841986</c:v>
                </c:pt>
                <c:pt idx="49">
                  <c:v>0.153302948469167</c:v>
                </c:pt>
                <c:pt idx="50">
                  <c:v>0.14852788020345</c:v>
                </c:pt>
                <c:pt idx="51">
                  <c:v>0.144113228329252</c:v>
                </c:pt>
                <c:pt idx="52">
                  <c:v>0.150103687019542</c:v>
                </c:pt>
                <c:pt idx="53">
                  <c:v>0.151425644363954</c:v>
                </c:pt>
                <c:pt idx="54">
                  <c:v>0.15248949666748</c:v>
                </c:pt>
                <c:pt idx="55">
                  <c:v>0.159603949631235</c:v>
                </c:pt>
                <c:pt idx="56">
                  <c:v>0.166684490585597</c:v>
                </c:pt>
                <c:pt idx="57">
                  <c:v>0.168570268384461</c:v>
                </c:pt>
                <c:pt idx="58">
                  <c:v>0.178191522629638</c:v>
                </c:pt>
                <c:pt idx="59">
                  <c:v>0.180608232784622</c:v>
                </c:pt>
                <c:pt idx="60">
                  <c:v>0.186311577470658</c:v>
                </c:pt>
                <c:pt idx="61">
                  <c:v>0.18833373275127</c:v>
                </c:pt>
                <c:pt idx="62">
                  <c:v>0.186294994946187</c:v>
                </c:pt>
                <c:pt idx="63">
                  <c:v>0.184609557894876</c:v>
                </c:pt>
                <c:pt idx="64">
                  <c:v>0.184569728497639</c:v>
                </c:pt>
                <c:pt idx="65">
                  <c:v>0.1804962699344</c:v>
                </c:pt>
                <c:pt idx="66">
                  <c:v>0.183758398247446</c:v>
                </c:pt>
                <c:pt idx="67">
                  <c:v>0.185934262180869</c:v>
                </c:pt>
                <c:pt idx="68">
                  <c:v>0.187190358273752</c:v>
                </c:pt>
                <c:pt idx="69">
                  <c:v>0.18798595514811</c:v>
                </c:pt>
                <c:pt idx="70">
                  <c:v>0.176328211293305</c:v>
                </c:pt>
                <c:pt idx="71">
                  <c:v>0.159020262216095</c:v>
                </c:pt>
                <c:pt idx="72">
                  <c:v>0.143704747502435</c:v>
                </c:pt>
                <c:pt idx="73">
                  <c:v>0.12586639218778</c:v>
                </c:pt>
                <c:pt idx="74">
                  <c:v>0.106719753300894</c:v>
                </c:pt>
                <c:pt idx="75" formatCode="0.00E+00">
                  <c:v>0.0972858123555916</c:v>
                </c:pt>
                <c:pt idx="76" formatCode="0.00E+00">
                  <c:v>0.0877163140113773</c:v>
                </c:pt>
                <c:pt idx="77" formatCode="0.00E+00">
                  <c:v>0.0831703723529518</c:v>
                </c:pt>
                <c:pt idx="78" formatCode="0.00E+00">
                  <c:v>0.078536485368605</c:v>
                </c:pt>
                <c:pt idx="79" formatCode="0.00E+00">
                  <c:v>0.0770246761414466</c:v>
                </c:pt>
                <c:pt idx="80" formatCode="0.00E+00">
                  <c:v>0.0775100552913456</c:v>
                </c:pt>
                <c:pt idx="81" formatCode="0.00E+00">
                  <c:v>0.0784117710086959</c:v>
                </c:pt>
                <c:pt idx="82" formatCode="0.00E+00">
                  <c:v>0.0808230945112369</c:v>
                </c:pt>
                <c:pt idx="83" formatCode="0.00E+00">
                  <c:v>0.0833884106428061</c:v>
                </c:pt>
                <c:pt idx="84" formatCode="0.00E+00">
                  <c:v>0.0859000190060904</c:v>
                </c:pt>
                <c:pt idx="85" formatCode="0.00E+00">
                  <c:v>0.0884023268115642</c:v>
                </c:pt>
                <c:pt idx="86" formatCode="0.00E+00">
                  <c:v>0.0898088354182574</c:v>
                </c:pt>
                <c:pt idx="87" formatCode="0.00E+00">
                  <c:v>0.0912389664669261</c:v>
                </c:pt>
                <c:pt idx="88" formatCode="0.00E+00">
                  <c:v>0.091560218075545</c:v>
                </c:pt>
                <c:pt idx="89" formatCode="0.00E+00">
                  <c:v>0.0902252069266205</c:v>
                </c:pt>
                <c:pt idx="90" formatCode="0.00E+00">
                  <c:v>0.0898932463957257</c:v>
                </c:pt>
                <c:pt idx="91" formatCode="0.00E+00">
                  <c:v>0.0880830454425594</c:v>
                </c:pt>
                <c:pt idx="92" formatCode="0.00E+00">
                  <c:v>0.0861204509658099</c:v>
                </c:pt>
                <c:pt idx="93" formatCode="0.00E+00">
                  <c:v>0.0831367049088778</c:v>
                </c:pt>
                <c:pt idx="94" formatCode="0.00E+00">
                  <c:v>0.0797205177035586</c:v>
                </c:pt>
                <c:pt idx="95" formatCode="0.00E+00">
                  <c:v>0.0762048259895181</c:v>
                </c:pt>
                <c:pt idx="96" formatCode="0.00E+00">
                  <c:v>0.073444675214322</c:v>
                </c:pt>
                <c:pt idx="97" formatCode="0.00E+00">
                  <c:v>0.0681931833386755</c:v>
                </c:pt>
                <c:pt idx="98" formatCode="0.00E+00">
                  <c:v>0.0655872516564443</c:v>
                </c:pt>
                <c:pt idx="99" formatCode="0.00E+00">
                  <c:v>0.0622008518629665</c:v>
                </c:pt>
                <c:pt idx="100" formatCode="0.00E+00">
                  <c:v>0.0594147384973137</c:v>
                </c:pt>
                <c:pt idx="101" formatCode="0.00E+00">
                  <c:v>0.0557482419004983</c:v>
                </c:pt>
                <c:pt idx="102" formatCode="0.00E+00">
                  <c:v>0.0526356997409232</c:v>
                </c:pt>
                <c:pt idx="103" formatCode="0.00E+00">
                  <c:v>0.0502704597256772</c:v>
                </c:pt>
                <c:pt idx="104" formatCode="0.00E+00">
                  <c:v>0.0486341435665912</c:v>
                </c:pt>
                <c:pt idx="105" formatCode="0.00E+00">
                  <c:v>0.0461795647544313</c:v>
                </c:pt>
                <c:pt idx="106" formatCode="0.00E+00">
                  <c:v>0.0447530806603964</c:v>
                </c:pt>
                <c:pt idx="107" formatCode="0.00E+00">
                  <c:v>0.0439554638845792</c:v>
                </c:pt>
                <c:pt idx="108" formatCode="0.00E+00">
                  <c:v>0.0428207370624619</c:v>
                </c:pt>
                <c:pt idx="109" formatCode="0.00E+00">
                  <c:v>0.0425195215568871</c:v>
                </c:pt>
                <c:pt idx="110" formatCode="0.00E+00">
                  <c:v>0.0414909905520051</c:v>
                </c:pt>
                <c:pt idx="111" formatCode="0.00E+00">
                  <c:v>0.0413618853562671</c:v>
                </c:pt>
                <c:pt idx="112" formatCode="0.00E+00">
                  <c:v>0.04095395199628</c:v>
                </c:pt>
                <c:pt idx="113" formatCode="0.00E+00">
                  <c:v>0.0400703294410269</c:v>
                </c:pt>
                <c:pt idx="114" formatCode="0.00E+00">
                  <c:v>0.0404819017965885</c:v>
                </c:pt>
                <c:pt idx="115" formatCode="0.00E+00">
                  <c:v>0.0393029587922959</c:v>
                </c:pt>
                <c:pt idx="116" formatCode="0.00E+00">
                  <c:v>0.0388294840754943</c:v>
                </c:pt>
                <c:pt idx="117" formatCode="0.00E+00">
                  <c:v>0.0382819439590888</c:v>
                </c:pt>
                <c:pt idx="118" formatCode="0.00E+00">
                  <c:v>0.0373908527247171</c:v>
                </c:pt>
                <c:pt idx="119" formatCode="0.00E+00">
                  <c:v>0.0362806619059446</c:v>
                </c:pt>
                <c:pt idx="120" formatCode="0.00E+00">
                  <c:v>0.0355674569948769</c:v>
                </c:pt>
                <c:pt idx="121" formatCode="0.00E+00">
                  <c:v>0.0338196039010446</c:v>
                </c:pt>
                <c:pt idx="122" formatCode="0.00E+00">
                  <c:v>0.0331203140786587</c:v>
                </c:pt>
                <c:pt idx="123" formatCode="0.00E+00">
                  <c:v>0.0321655768712793</c:v>
                </c:pt>
                <c:pt idx="124" formatCode="0.00E+00">
                  <c:v>0.031066004209642</c:v>
                </c:pt>
                <c:pt idx="125" formatCode="0.00E+00">
                  <c:v>0.0294658151877753</c:v>
                </c:pt>
                <c:pt idx="126" formatCode="0.00E+00">
                  <c:v>0.0285702459243008</c:v>
                </c:pt>
                <c:pt idx="127" formatCode="0.00E+00">
                  <c:v>0.027576234503399</c:v>
                </c:pt>
                <c:pt idx="128" formatCode="0.00E+00">
                  <c:v>0.0271095966835038</c:v>
                </c:pt>
                <c:pt idx="129" formatCode="0.00E+00">
                  <c:v>0.025172111223419</c:v>
                </c:pt>
                <c:pt idx="130" formatCode="0.00E+00">
                  <c:v>0.024769521717587</c:v>
                </c:pt>
                <c:pt idx="131" formatCode="0.00E+00">
                  <c:v>0.0243875274466665</c:v>
                </c:pt>
                <c:pt idx="132" formatCode="0.00E+00">
                  <c:v>0.0238353466493516</c:v>
                </c:pt>
                <c:pt idx="133" formatCode="0.00E+00">
                  <c:v>0.0221202285421086</c:v>
                </c:pt>
                <c:pt idx="134" formatCode="0.00E+00">
                  <c:v>0.0223317903772687</c:v>
                </c:pt>
                <c:pt idx="135" formatCode="0.00E+00">
                  <c:v>0.0217730785537338</c:v>
                </c:pt>
                <c:pt idx="136" formatCode="0.00E+00">
                  <c:v>0.0211792548701156</c:v>
                </c:pt>
                <c:pt idx="137" formatCode="0.00E+00">
                  <c:v>0.0199428847272377</c:v>
                </c:pt>
                <c:pt idx="138" formatCode="0.00E+00">
                  <c:v>0.0197341738853548</c:v>
                </c:pt>
                <c:pt idx="139" formatCode="0.00E+00">
                  <c:v>0.0192737116479776</c:v>
                </c:pt>
                <c:pt idx="140" formatCode="0.00E+00">
                  <c:v>0.0192910361896417</c:v>
                </c:pt>
                <c:pt idx="141" formatCode="0.00E+00">
                  <c:v>0.01751006017363</c:v>
                </c:pt>
                <c:pt idx="142" formatCode="0.00E+00">
                  <c:v>0.0171932654003205</c:v>
                </c:pt>
                <c:pt idx="143" formatCode="0.00E+00">
                  <c:v>0.0170894429502774</c:v>
                </c:pt>
                <c:pt idx="144" formatCode="0.00E+00">
                  <c:v>0.0163300475248205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rdf_ch4!$BA$1</c:f>
              <c:strCache>
                <c:ptCount val="1"/>
                <c:pt idx="0">
                  <c:v>nmax1_m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rdf_ch4!$BA$2:$BA$147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0.000341090365224553</c:v>
                </c:pt>
                <c:pt idx="34" formatCode="0.00E+00">
                  <c:v>0.0168356194677048</c:v>
                </c:pt>
                <c:pt idx="35">
                  <c:v>0.288713349552827</c:v>
                </c:pt>
                <c:pt idx="36">
                  <c:v>1.1106193063086</c:v>
                </c:pt>
                <c:pt idx="37">
                  <c:v>2.15361180322643</c:v>
                </c:pt>
                <c:pt idx="38">
                  <c:v>3.09678676694133</c:v>
                </c:pt>
                <c:pt idx="39">
                  <c:v>2.3833278567438</c:v>
                </c:pt>
                <c:pt idx="40">
                  <c:v>2.06876364197781</c:v>
                </c:pt>
                <c:pt idx="41">
                  <c:v>1.33427141104027</c:v>
                </c:pt>
                <c:pt idx="42">
                  <c:v>0.848108115277163</c:v>
                </c:pt>
                <c:pt idx="43">
                  <c:v>0.578508592532909</c:v>
                </c:pt>
                <c:pt idx="44">
                  <c:v>0.412298078589006</c:v>
                </c:pt>
                <c:pt idx="45">
                  <c:v>0.263586074621053</c:v>
                </c:pt>
                <c:pt idx="46">
                  <c:v>0.156855835653209</c:v>
                </c:pt>
                <c:pt idx="47" formatCode="0.00E+00">
                  <c:v>0.094816037042144</c:v>
                </c:pt>
                <c:pt idx="48" formatCode="0.00E+00">
                  <c:v>0.0489046404366106</c:v>
                </c:pt>
                <c:pt idx="49" formatCode="0.00E+00">
                  <c:v>0.0238467223436193</c:v>
                </c:pt>
                <c:pt idx="50" formatCode="0.00E+00">
                  <c:v>-0.00897588386261036</c:v>
                </c:pt>
                <c:pt idx="51" formatCode="0.00E+00">
                  <c:v>-0.020945179626003</c:v>
                </c:pt>
                <c:pt idx="52" formatCode="0.00E+00">
                  <c:v>-0.0272039764348918</c:v>
                </c:pt>
                <c:pt idx="53" formatCode="0.00E+00">
                  <c:v>-0.0278191900806739</c:v>
                </c:pt>
                <c:pt idx="54" formatCode="0.00E+00">
                  <c:v>-0.034215488370044</c:v>
                </c:pt>
                <c:pt idx="55" formatCode="0.00E+00">
                  <c:v>-0.0369085120712252</c:v>
                </c:pt>
                <c:pt idx="56" formatCode="0.00E+00">
                  <c:v>-0.0337563912779812</c:v>
                </c:pt>
                <c:pt idx="57" formatCode="0.00E+00">
                  <c:v>-0.02536976528689</c:v>
                </c:pt>
                <c:pt idx="58" formatCode="0.00E+00">
                  <c:v>-0.0169992359179671</c:v>
                </c:pt>
                <c:pt idx="59" formatCode="0.00E+00">
                  <c:v>-0.00498345641253053</c:v>
                </c:pt>
                <c:pt idx="60" formatCode="0.00E+00">
                  <c:v>0.0119787841147666</c:v>
                </c:pt>
                <c:pt idx="61" formatCode="0.00E+00">
                  <c:v>0.0356559378851509</c:v>
                </c:pt>
                <c:pt idx="62" formatCode="0.00E+00">
                  <c:v>0.0567129233138468</c:v>
                </c:pt>
                <c:pt idx="63" formatCode="0.00E+00">
                  <c:v>0.0993611714267134</c:v>
                </c:pt>
                <c:pt idx="64">
                  <c:v>0.135548151795694</c:v>
                </c:pt>
                <c:pt idx="65">
                  <c:v>0.174264042454939</c:v>
                </c:pt>
                <c:pt idx="66">
                  <c:v>0.252304122925651</c:v>
                </c:pt>
                <c:pt idx="67">
                  <c:v>0.313441612203948</c:v>
                </c:pt>
                <c:pt idx="68">
                  <c:v>0.374447253289438</c:v>
                </c:pt>
                <c:pt idx="69">
                  <c:v>0.411362279113896</c:v>
                </c:pt>
                <c:pt idx="70">
                  <c:v>0.40232579068703</c:v>
                </c:pt>
                <c:pt idx="71">
                  <c:v>0.339150107797909</c:v>
                </c:pt>
                <c:pt idx="72">
                  <c:v>0.282989754239611</c:v>
                </c:pt>
                <c:pt idx="73">
                  <c:v>0.201796238462532</c:v>
                </c:pt>
                <c:pt idx="74">
                  <c:v>0.130137054651274</c:v>
                </c:pt>
                <c:pt idx="75" formatCode="0.00E+00">
                  <c:v>0.0991541022654146</c:v>
                </c:pt>
                <c:pt idx="76" formatCode="0.00E+00">
                  <c:v>0.0678666508192389</c:v>
                </c:pt>
                <c:pt idx="77" formatCode="0.00E+00">
                  <c:v>0.0554759390786538</c:v>
                </c:pt>
                <c:pt idx="78" formatCode="0.00E+00">
                  <c:v>0.0423409416012236</c:v>
                </c:pt>
                <c:pt idx="79" formatCode="0.00E+00">
                  <c:v>0.0311895451665383</c:v>
                </c:pt>
                <c:pt idx="80" formatCode="0.00E+00">
                  <c:v>0.029535736809509</c:v>
                </c:pt>
                <c:pt idx="81" formatCode="0.00E+00">
                  <c:v>0.0335026637523567</c:v>
                </c:pt>
                <c:pt idx="82" formatCode="0.00E+00">
                  <c:v>0.0341001207622662</c:v>
                </c:pt>
                <c:pt idx="83" formatCode="0.00E+00">
                  <c:v>0.0387320931502943</c:v>
                </c:pt>
                <c:pt idx="84" formatCode="0.00E+00">
                  <c:v>0.0413515202332002</c:v>
                </c:pt>
                <c:pt idx="85" formatCode="0.00E+00">
                  <c:v>0.0517508498672002</c:v>
                </c:pt>
                <c:pt idx="86" formatCode="0.00E+00">
                  <c:v>0.0553917372381382</c:v>
                </c:pt>
                <c:pt idx="87" formatCode="0.00E+00">
                  <c:v>0.0614120229526794</c:v>
                </c:pt>
                <c:pt idx="88" formatCode="0.00E+00">
                  <c:v>0.0662462910878252</c:v>
                </c:pt>
                <c:pt idx="89" formatCode="0.00E+00">
                  <c:v>0.0717026526168631</c:v>
                </c:pt>
                <c:pt idx="90" formatCode="0.00E+00">
                  <c:v>0.0777489568592456</c:v>
                </c:pt>
                <c:pt idx="91" formatCode="0.00E+00">
                  <c:v>0.0823466929312196</c:v>
                </c:pt>
                <c:pt idx="92" formatCode="0.00E+00">
                  <c:v>0.0855386688117139</c:v>
                </c:pt>
                <c:pt idx="93" formatCode="0.00E+00">
                  <c:v>0.0907023988998039</c:v>
                </c:pt>
                <c:pt idx="94" formatCode="0.00E+00">
                  <c:v>0.0927405577269765</c:v>
                </c:pt>
                <c:pt idx="95" formatCode="0.00E+00">
                  <c:v>0.0950742550019535</c:v>
                </c:pt>
                <c:pt idx="96" formatCode="0.00E+00">
                  <c:v>0.0958872380227675</c:v>
                </c:pt>
                <c:pt idx="97" formatCode="0.00E+00">
                  <c:v>0.0934061383136288</c:v>
                </c:pt>
                <c:pt idx="98" formatCode="0.00E+00">
                  <c:v>0.0933076963257277</c:v>
                </c:pt>
                <c:pt idx="99" formatCode="0.00E+00">
                  <c:v>0.0873779741825359</c:v>
                </c:pt>
                <c:pt idx="100" formatCode="0.00E+00">
                  <c:v>0.0862911643827787</c:v>
                </c:pt>
                <c:pt idx="101" formatCode="0.00E+00">
                  <c:v>0.0751175007344757</c:v>
                </c:pt>
                <c:pt idx="102" formatCode="0.00E+00">
                  <c:v>0.0654144079661157</c:v>
                </c:pt>
                <c:pt idx="103" formatCode="0.00E+00">
                  <c:v>0.0576356134812459</c:v>
                </c:pt>
                <c:pt idx="104" formatCode="0.00E+00">
                  <c:v>0.0486611127282191</c:v>
                </c:pt>
                <c:pt idx="105" formatCode="0.00E+00">
                  <c:v>0.0408941214363436</c:v>
                </c:pt>
                <c:pt idx="106" formatCode="0.00E+00">
                  <c:v>0.0360029065120783</c:v>
                </c:pt>
                <c:pt idx="107" formatCode="0.00E+00">
                  <c:v>0.0309474499599018</c:v>
                </c:pt>
                <c:pt idx="108" formatCode="0.00E+00">
                  <c:v>0.027301384367103</c:v>
                </c:pt>
                <c:pt idx="109" formatCode="0.00E+00">
                  <c:v>0.0305878067036452</c:v>
                </c:pt>
                <c:pt idx="110" formatCode="0.00E+00">
                  <c:v>0.0281081944860754</c:v>
                </c:pt>
                <c:pt idx="111" formatCode="0.00E+00">
                  <c:v>0.0289446778483022</c:v>
                </c:pt>
                <c:pt idx="112" formatCode="0.00E+00">
                  <c:v>0.0289845050122234</c:v>
                </c:pt>
                <c:pt idx="113" formatCode="0.00E+00">
                  <c:v>0.031401064578297</c:v>
                </c:pt>
                <c:pt idx="114" formatCode="0.00E+00">
                  <c:v>0.0328659177459254</c:v>
                </c:pt>
                <c:pt idx="115" formatCode="0.00E+00">
                  <c:v>0.0340089141354891</c:v>
                </c:pt>
                <c:pt idx="116" formatCode="0.00E+00">
                  <c:v>0.0350961177325972</c:v>
                </c:pt>
                <c:pt idx="117" formatCode="0.00E+00">
                  <c:v>0.0367217669854709</c:v>
                </c:pt>
                <c:pt idx="118" formatCode="0.00E+00">
                  <c:v>0.0376562752323761</c:v>
                </c:pt>
                <c:pt idx="119" formatCode="0.00E+00">
                  <c:v>0.0379919866701597</c:v>
                </c:pt>
                <c:pt idx="120" formatCode="0.00E+00">
                  <c:v>0.0380608953964869</c:v>
                </c:pt>
                <c:pt idx="121" formatCode="0.00E+00">
                  <c:v>0.0381797966182941</c:v>
                </c:pt>
                <c:pt idx="122" formatCode="0.00E+00">
                  <c:v>0.0376521161214565</c:v>
                </c:pt>
                <c:pt idx="123" formatCode="0.00E+00">
                  <c:v>0.0370847003070538</c:v>
                </c:pt>
                <c:pt idx="124" formatCode="0.00E+00">
                  <c:v>0.0367314263427016</c:v>
                </c:pt>
                <c:pt idx="125" formatCode="0.00E+00">
                  <c:v>0.0339831136015918</c:v>
                </c:pt>
                <c:pt idx="126" formatCode="0.00E+00">
                  <c:v>0.0330420486109977</c:v>
                </c:pt>
                <c:pt idx="127" formatCode="0.00E+00">
                  <c:v>0.0309321260851305</c:v>
                </c:pt>
                <c:pt idx="128" formatCode="0.00E+00">
                  <c:v>0.0297880125858789</c:v>
                </c:pt>
                <c:pt idx="129" formatCode="0.00E+00">
                  <c:v>0.0270529871144117</c:v>
                </c:pt>
                <c:pt idx="130" formatCode="0.00E+00">
                  <c:v>0.0252698386994028</c:v>
                </c:pt>
                <c:pt idx="131" formatCode="0.00E+00">
                  <c:v>0.0239021443438568</c:v>
                </c:pt>
                <c:pt idx="132" formatCode="0.00E+00">
                  <c:v>0.0224836207550467</c:v>
                </c:pt>
                <c:pt idx="133" formatCode="0.00E+00">
                  <c:v>0.0194370211235243</c:v>
                </c:pt>
                <c:pt idx="134" formatCode="0.00E+00">
                  <c:v>0.0190542186906398</c:v>
                </c:pt>
                <c:pt idx="135" formatCode="0.00E+00">
                  <c:v>0.0177780672390976</c:v>
                </c:pt>
                <c:pt idx="136" formatCode="0.00E+00">
                  <c:v>0.0170128775702551</c:v>
                </c:pt>
                <c:pt idx="137" formatCode="0.00E+00">
                  <c:v>0.0157135607486687</c:v>
                </c:pt>
                <c:pt idx="138" formatCode="0.00E+00">
                  <c:v>0.0155190623171478</c:v>
                </c:pt>
                <c:pt idx="139" formatCode="0.00E+00">
                  <c:v>0.0156605758559932</c:v>
                </c:pt>
                <c:pt idx="140" formatCode="0.00E+00">
                  <c:v>0.0157866095730937</c:v>
                </c:pt>
                <c:pt idx="141" formatCode="0.00E+00">
                  <c:v>0.0146418629132744</c:v>
                </c:pt>
                <c:pt idx="142" formatCode="0.00E+00">
                  <c:v>0.014905627000454</c:v>
                </c:pt>
                <c:pt idx="143" formatCode="0.00E+00">
                  <c:v>0.0151849743285961</c:v>
                </c:pt>
                <c:pt idx="144" formatCode="0.00E+00">
                  <c:v>0.0150970242129884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rdf_ch4!$BB$1</c:f>
              <c:strCache>
                <c:ptCount val="1"/>
                <c:pt idx="0">
                  <c:v>nmax2_m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rdf_ch4!$BB$2:$BB$147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0.000373916257771982</c:v>
                </c:pt>
                <c:pt idx="34" formatCode="0.00E+00">
                  <c:v>0.0168875697031687</c:v>
                </c:pt>
                <c:pt idx="35">
                  <c:v>0.202647226634647</c:v>
                </c:pt>
                <c:pt idx="36">
                  <c:v>0.729692283848629</c:v>
                </c:pt>
                <c:pt idx="37">
                  <c:v>1.67308345443948</c:v>
                </c:pt>
                <c:pt idx="38">
                  <c:v>1.71578361890864</c:v>
                </c:pt>
                <c:pt idx="39">
                  <c:v>1.50721600723582</c:v>
                </c:pt>
                <c:pt idx="40">
                  <c:v>1.15253013627505</c:v>
                </c:pt>
                <c:pt idx="41">
                  <c:v>0.855471139956564</c:v>
                </c:pt>
                <c:pt idx="42">
                  <c:v>0.603776993287957</c:v>
                </c:pt>
                <c:pt idx="43">
                  <c:v>0.435872541732727</c:v>
                </c:pt>
                <c:pt idx="44">
                  <c:v>0.360618987253776</c:v>
                </c:pt>
                <c:pt idx="45">
                  <c:v>0.270024896712005</c:v>
                </c:pt>
                <c:pt idx="46">
                  <c:v>0.195467343497527</c:v>
                </c:pt>
                <c:pt idx="47">
                  <c:v>0.156938412705243</c:v>
                </c:pt>
                <c:pt idx="48">
                  <c:v>0.132669534236773</c:v>
                </c:pt>
                <c:pt idx="49">
                  <c:v>0.108616333324578</c:v>
                </c:pt>
                <c:pt idx="50" formatCode="0.00E+00">
                  <c:v>0.0991874188855351</c:v>
                </c:pt>
                <c:pt idx="51" formatCode="0.00E+00">
                  <c:v>0.0904683813205912</c:v>
                </c:pt>
                <c:pt idx="52" formatCode="0.00E+00">
                  <c:v>0.0911471485943904</c:v>
                </c:pt>
                <c:pt idx="53" formatCode="0.00E+00">
                  <c:v>0.0913935107748728</c:v>
                </c:pt>
                <c:pt idx="54" formatCode="0.00E+00">
                  <c:v>0.0942214949036358</c:v>
                </c:pt>
                <c:pt idx="55">
                  <c:v>0.10274263631058</c:v>
                </c:pt>
                <c:pt idx="56">
                  <c:v>0.115620836570205</c:v>
                </c:pt>
                <c:pt idx="57">
                  <c:v>0.121910584372702</c:v>
                </c:pt>
                <c:pt idx="58">
                  <c:v>0.140619992120741</c:v>
                </c:pt>
                <c:pt idx="59">
                  <c:v>0.154338614853587</c:v>
                </c:pt>
                <c:pt idx="60">
                  <c:v>0.17168260830472</c:v>
                </c:pt>
                <c:pt idx="61">
                  <c:v>0.18703187643852</c:v>
                </c:pt>
                <c:pt idx="62">
                  <c:v>0.200583214882974</c:v>
                </c:pt>
                <c:pt idx="63">
                  <c:v>0.217406917811682</c:v>
                </c:pt>
                <c:pt idx="64">
                  <c:v>0.232481098830531</c:v>
                </c:pt>
                <c:pt idx="65">
                  <c:v>0.24330190803935</c:v>
                </c:pt>
                <c:pt idx="66">
                  <c:v>0.255893453657494</c:v>
                </c:pt>
                <c:pt idx="67">
                  <c:v>0.259469110871433</c:v>
                </c:pt>
                <c:pt idx="68">
                  <c:v>0.259858851650057</c:v>
                </c:pt>
                <c:pt idx="69">
                  <c:v>0.242462395296241</c:v>
                </c:pt>
                <c:pt idx="70">
                  <c:v>0.2124136880948</c:v>
                </c:pt>
                <c:pt idx="71">
                  <c:v>0.17624892828034</c:v>
                </c:pt>
                <c:pt idx="72">
                  <c:v>0.146028668914861</c:v>
                </c:pt>
                <c:pt idx="73">
                  <c:v>0.122509633666547</c:v>
                </c:pt>
                <c:pt idx="74" formatCode="0.00E+00">
                  <c:v>0.09582048501599</c:v>
                </c:pt>
                <c:pt idx="75" formatCode="0.00E+00">
                  <c:v>0.0842812944867521</c:v>
                </c:pt>
                <c:pt idx="76" formatCode="0.00E+00">
                  <c:v>0.0738974049182193</c:v>
                </c:pt>
                <c:pt idx="77" formatCode="0.00E+00">
                  <c:v>0.0671503543027191</c:v>
                </c:pt>
                <c:pt idx="78" formatCode="0.00E+00">
                  <c:v>0.0621895423102079</c:v>
                </c:pt>
                <c:pt idx="79" formatCode="0.00E+00">
                  <c:v>0.0604756809196516</c:v>
                </c:pt>
                <c:pt idx="80" formatCode="0.00E+00">
                  <c:v>0.0605680569547335</c:v>
                </c:pt>
                <c:pt idx="81" formatCode="0.00E+00">
                  <c:v>0.0614312915598243</c:v>
                </c:pt>
                <c:pt idx="82" formatCode="0.00E+00">
                  <c:v>0.0641714132346242</c:v>
                </c:pt>
                <c:pt idx="83" formatCode="0.00E+00">
                  <c:v>0.0675687862304283</c:v>
                </c:pt>
                <c:pt idx="84" formatCode="0.00E+00">
                  <c:v>0.0716086731269964</c:v>
                </c:pt>
                <c:pt idx="85" formatCode="0.00E+00">
                  <c:v>0.0749707191055651</c:v>
                </c:pt>
                <c:pt idx="86" formatCode="0.00E+00">
                  <c:v>0.0792345019371644</c:v>
                </c:pt>
                <c:pt idx="87" formatCode="0.00E+00">
                  <c:v>0.0833994493157877</c:v>
                </c:pt>
                <c:pt idx="88" formatCode="0.00E+00">
                  <c:v>0.0864072574505793</c:v>
                </c:pt>
                <c:pt idx="89" formatCode="0.00E+00">
                  <c:v>0.0880917663914636</c:v>
                </c:pt>
                <c:pt idx="90" formatCode="0.00E+00">
                  <c:v>0.09118918110006</c:v>
                </c:pt>
                <c:pt idx="91" formatCode="0.00E+00">
                  <c:v>0.0920967481216306</c:v>
                </c:pt>
                <c:pt idx="92" formatCode="0.00E+00">
                  <c:v>0.0922789153841991</c:v>
                </c:pt>
                <c:pt idx="93" formatCode="0.00E+00">
                  <c:v>0.0911909808958481</c:v>
                </c:pt>
                <c:pt idx="94" formatCode="0.00E+00">
                  <c:v>0.0891830053467933</c:v>
                </c:pt>
                <c:pt idx="95" formatCode="0.00E+00">
                  <c:v>0.0863432217381316</c:v>
                </c:pt>
                <c:pt idx="96" formatCode="0.00E+00">
                  <c:v>0.0838318374437698</c:v>
                </c:pt>
                <c:pt idx="97" formatCode="0.00E+00">
                  <c:v>0.0774466780363043</c:v>
                </c:pt>
                <c:pt idx="98" formatCode="0.00E+00">
                  <c:v>0.0740114710656093</c:v>
                </c:pt>
                <c:pt idx="99" formatCode="0.00E+00">
                  <c:v>0.0690383230680864</c:v>
                </c:pt>
                <c:pt idx="100" formatCode="0.00E+00">
                  <c:v>0.0643162307586403</c:v>
                </c:pt>
                <c:pt idx="101" formatCode="0.00E+00">
                  <c:v>0.0584901340200085</c:v>
                </c:pt>
                <c:pt idx="102" formatCode="0.00E+00">
                  <c:v>0.0530708244915859</c:v>
                </c:pt>
                <c:pt idx="103" formatCode="0.00E+00">
                  <c:v>0.048720507650422</c:v>
                </c:pt>
                <c:pt idx="104" formatCode="0.00E+00">
                  <c:v>0.045648020607785</c:v>
                </c:pt>
                <c:pt idx="105" formatCode="0.00E+00">
                  <c:v>0.0420880751061118</c:v>
                </c:pt>
                <c:pt idx="106" formatCode="0.00E+00">
                  <c:v>0.0397928920147092</c:v>
                </c:pt>
                <c:pt idx="107" formatCode="0.00E+00">
                  <c:v>0.0386785850154098</c:v>
                </c:pt>
                <c:pt idx="108" formatCode="0.00E+00">
                  <c:v>0.0376910780966816</c:v>
                </c:pt>
                <c:pt idx="109" formatCode="0.00E+00">
                  <c:v>0.0373857333825434</c:v>
                </c:pt>
                <c:pt idx="110" formatCode="0.00E+00">
                  <c:v>0.0369026805565009</c:v>
                </c:pt>
                <c:pt idx="111" formatCode="0.00E+00">
                  <c:v>0.0375249082027778</c:v>
                </c:pt>
                <c:pt idx="112" formatCode="0.00E+00">
                  <c:v>0.0377437461740101</c:v>
                </c:pt>
                <c:pt idx="113" formatCode="0.00E+00">
                  <c:v>0.0375352593131435</c:v>
                </c:pt>
                <c:pt idx="114" formatCode="0.00E+00">
                  <c:v>0.0389871536892094</c:v>
                </c:pt>
                <c:pt idx="115" formatCode="0.00E+00">
                  <c:v>0.0384793116043356</c:v>
                </c:pt>
                <c:pt idx="116" formatCode="0.00E+00">
                  <c:v>0.0387515998899016</c:v>
                </c:pt>
                <c:pt idx="117" formatCode="0.00E+00">
                  <c:v>0.0388784081443904</c:v>
                </c:pt>
                <c:pt idx="118" formatCode="0.00E+00">
                  <c:v>0.0386950983980658</c:v>
                </c:pt>
                <c:pt idx="119" formatCode="0.00E+00">
                  <c:v>0.0380687033674083</c:v>
                </c:pt>
                <c:pt idx="120" formatCode="0.00E+00">
                  <c:v>0.0376315581556569</c:v>
                </c:pt>
                <c:pt idx="121" formatCode="0.00E+00">
                  <c:v>0.0363048704735389</c:v>
                </c:pt>
                <c:pt idx="122" formatCode="0.00E+00">
                  <c:v>0.0356400375368037</c:v>
                </c:pt>
                <c:pt idx="123" formatCode="0.00E+00">
                  <c:v>0.0346756585550476</c:v>
                </c:pt>
                <c:pt idx="124" formatCode="0.00E+00">
                  <c:v>0.0335150731218922</c:v>
                </c:pt>
                <c:pt idx="125" formatCode="0.00E+00">
                  <c:v>0.0315582464069881</c:v>
                </c:pt>
                <c:pt idx="126" formatCode="0.00E+00">
                  <c:v>0.0304160288125389</c:v>
                </c:pt>
                <c:pt idx="127" formatCode="0.00E+00">
                  <c:v>0.0290998199820374</c:v>
                </c:pt>
                <c:pt idx="128" formatCode="0.00E+00">
                  <c:v>0.0280467166162708</c:v>
                </c:pt>
                <c:pt idx="129" formatCode="0.00E+00">
                  <c:v>0.0257217290834313</c:v>
                </c:pt>
                <c:pt idx="130" formatCode="0.00E+00">
                  <c:v>0.0250326530876098</c:v>
                </c:pt>
                <c:pt idx="131" formatCode="0.00E+00">
                  <c:v>0.0242200943253846</c:v>
                </c:pt>
                <c:pt idx="132" formatCode="0.00E+00">
                  <c:v>0.0233445247067146</c:v>
                </c:pt>
                <c:pt idx="133" formatCode="0.00E+00">
                  <c:v>0.0211894142192735</c:v>
                </c:pt>
                <c:pt idx="134" formatCode="0.00E+00">
                  <c:v>0.0213526193711904</c:v>
                </c:pt>
                <c:pt idx="135" formatCode="0.00E+00">
                  <c:v>0.0207110943826024</c:v>
                </c:pt>
                <c:pt idx="136" formatCode="0.00E+00">
                  <c:v>0.0201269627819043</c:v>
                </c:pt>
                <c:pt idx="137" formatCode="0.00E+00">
                  <c:v>0.0186631774022016</c:v>
                </c:pt>
                <c:pt idx="138" formatCode="0.00E+00">
                  <c:v>0.0186206416797094</c:v>
                </c:pt>
                <c:pt idx="139" formatCode="0.00E+00">
                  <c:v>0.0183954304279567</c:v>
                </c:pt>
                <c:pt idx="140" formatCode="0.00E+00">
                  <c:v>0.0186113080370802</c:v>
                </c:pt>
                <c:pt idx="141" formatCode="0.00E+00">
                  <c:v>0.0167753976458415</c:v>
                </c:pt>
                <c:pt idx="142" formatCode="0.00E+00">
                  <c:v>0.0168289032828501</c:v>
                </c:pt>
                <c:pt idx="143" formatCode="0.00E+00">
                  <c:v>0.0168282371593092</c:v>
                </c:pt>
                <c:pt idx="144" formatCode="0.00E+00">
                  <c:v>0.0162137621695421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rdf_ch4!$BC$1</c:f>
              <c:strCache>
                <c:ptCount val="1"/>
                <c:pt idx="0">
                  <c:v>nmax3_m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rdf_ch4!$BC$2:$BC$147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0.000451426399667508</c:v>
                </c:pt>
                <c:pt idx="34" formatCode="0.00E+00">
                  <c:v>0.0188656695697796</c:v>
                </c:pt>
                <c:pt idx="35">
                  <c:v>0.21011415408297</c:v>
                </c:pt>
                <c:pt idx="36">
                  <c:v>0.718117382500827</c:v>
                </c:pt>
                <c:pt idx="37">
                  <c:v>1.56403445543658</c:v>
                </c:pt>
                <c:pt idx="38">
                  <c:v>1.62133658963269</c:v>
                </c:pt>
                <c:pt idx="39">
                  <c:v>1.4533052029163</c:v>
                </c:pt>
                <c:pt idx="40">
                  <c:v>1.13506338745993</c:v>
                </c:pt>
                <c:pt idx="41">
                  <c:v>0.828223112936261</c:v>
                </c:pt>
                <c:pt idx="42">
                  <c:v>0.612638803887776</c:v>
                </c:pt>
                <c:pt idx="43">
                  <c:v>0.448784793315989</c:v>
                </c:pt>
                <c:pt idx="44">
                  <c:v>0.375818790843623</c:v>
                </c:pt>
                <c:pt idx="45">
                  <c:v>0.286866359726723</c:v>
                </c:pt>
                <c:pt idx="46">
                  <c:v>0.211547304059014</c:v>
                </c:pt>
                <c:pt idx="47">
                  <c:v>0.175016223635145</c:v>
                </c:pt>
                <c:pt idx="48">
                  <c:v>0.151984477418911</c:v>
                </c:pt>
                <c:pt idx="49">
                  <c:v>0.123260540296105</c:v>
                </c:pt>
                <c:pt idx="50">
                  <c:v>0.114315866410381</c:v>
                </c:pt>
                <c:pt idx="51">
                  <c:v>0.104119261185643</c:v>
                </c:pt>
                <c:pt idx="52">
                  <c:v>0.100980767177361</c:v>
                </c:pt>
                <c:pt idx="53">
                  <c:v>0.100469481159092</c:v>
                </c:pt>
                <c:pt idx="54">
                  <c:v>0.100110539894434</c:v>
                </c:pt>
                <c:pt idx="55">
                  <c:v>0.105779635994174</c:v>
                </c:pt>
                <c:pt idx="56">
                  <c:v>0.115186019460056</c:v>
                </c:pt>
                <c:pt idx="57">
                  <c:v>0.117211970477631</c:v>
                </c:pt>
                <c:pt idx="58">
                  <c:v>0.131965245413928</c:v>
                </c:pt>
                <c:pt idx="59">
                  <c:v>0.140810152736965</c:v>
                </c:pt>
                <c:pt idx="60">
                  <c:v>0.154711548158733</c:v>
                </c:pt>
                <c:pt idx="61">
                  <c:v>0.162732609298045</c:v>
                </c:pt>
                <c:pt idx="62">
                  <c:v>0.174079052106308</c:v>
                </c:pt>
                <c:pt idx="63">
                  <c:v>0.185567828195417</c:v>
                </c:pt>
                <c:pt idx="64">
                  <c:v>0.198520282391988</c:v>
                </c:pt>
                <c:pt idx="65">
                  <c:v>0.2077795485145</c:v>
                </c:pt>
                <c:pt idx="66">
                  <c:v>0.221254819274246</c:v>
                </c:pt>
                <c:pt idx="67">
                  <c:v>0.233190878428811</c:v>
                </c:pt>
                <c:pt idx="68">
                  <c:v>0.24542626254621</c:v>
                </c:pt>
                <c:pt idx="69">
                  <c:v>0.236538505612528</c:v>
                </c:pt>
                <c:pt idx="70">
                  <c:v>0.222564997775944</c:v>
                </c:pt>
                <c:pt idx="71">
                  <c:v>0.19757637016423</c:v>
                </c:pt>
                <c:pt idx="72">
                  <c:v>0.167547806110375</c:v>
                </c:pt>
                <c:pt idx="73">
                  <c:v>0.141973034818457</c:v>
                </c:pt>
                <c:pt idx="74">
                  <c:v>0.112781447598088</c:v>
                </c:pt>
                <c:pt idx="75" formatCode="0.00E+00">
                  <c:v>0.0969730294405913</c:v>
                </c:pt>
                <c:pt idx="76" formatCode="0.00E+00">
                  <c:v>0.084813994478917</c:v>
                </c:pt>
                <c:pt idx="77" formatCode="0.00E+00">
                  <c:v>0.0751673042432695</c:v>
                </c:pt>
                <c:pt idx="78" formatCode="0.00E+00">
                  <c:v>0.0685794288594596</c:v>
                </c:pt>
                <c:pt idx="79" formatCode="0.00E+00">
                  <c:v>0.0651920903408707</c:v>
                </c:pt>
                <c:pt idx="80" formatCode="0.00E+00">
                  <c:v>0.0641789092392083</c:v>
                </c:pt>
                <c:pt idx="81" formatCode="0.00E+00">
                  <c:v>0.0647871404960808</c:v>
                </c:pt>
                <c:pt idx="82" formatCode="0.00E+00">
                  <c:v>0.0669395075760798</c:v>
                </c:pt>
                <c:pt idx="83" formatCode="0.00E+00">
                  <c:v>0.0696461223079936</c:v>
                </c:pt>
                <c:pt idx="84" formatCode="0.00E+00">
                  <c:v>0.0728252879052503</c:v>
                </c:pt>
                <c:pt idx="85" formatCode="0.00E+00">
                  <c:v>0.0766614469427193</c:v>
                </c:pt>
                <c:pt idx="86" formatCode="0.00E+00">
                  <c:v>0.0797789028438862</c:v>
                </c:pt>
                <c:pt idx="87" formatCode="0.00E+00">
                  <c:v>0.0829739531477431</c:v>
                </c:pt>
                <c:pt idx="88" formatCode="0.00E+00">
                  <c:v>0.0852646310087156</c:v>
                </c:pt>
                <c:pt idx="89" formatCode="0.00E+00">
                  <c:v>0.0865995403916806</c:v>
                </c:pt>
                <c:pt idx="90" formatCode="0.00E+00">
                  <c:v>0.0885955447421242</c:v>
                </c:pt>
                <c:pt idx="91" formatCode="0.00E+00">
                  <c:v>0.088843666101419</c:v>
                </c:pt>
                <c:pt idx="92" formatCode="0.00E+00">
                  <c:v>0.0886913375059924</c:v>
                </c:pt>
                <c:pt idx="93" formatCode="0.00E+00">
                  <c:v>0.0876096320921771</c:v>
                </c:pt>
                <c:pt idx="94" formatCode="0.00E+00">
                  <c:v>0.0853480851535039</c:v>
                </c:pt>
                <c:pt idx="95" formatCode="0.00E+00">
                  <c:v>0.0826367481470241</c:v>
                </c:pt>
                <c:pt idx="96" formatCode="0.00E+00">
                  <c:v>0.0802579546864681</c:v>
                </c:pt>
                <c:pt idx="97" formatCode="0.00E+00">
                  <c:v>0.074687579341337</c:v>
                </c:pt>
                <c:pt idx="98" formatCode="0.00E+00">
                  <c:v>0.071641169305095</c:v>
                </c:pt>
                <c:pt idx="99" formatCode="0.00E+00">
                  <c:v>0.0676038595455717</c:v>
                </c:pt>
                <c:pt idx="100" formatCode="0.00E+00">
                  <c:v>0.0634215828343319</c:v>
                </c:pt>
                <c:pt idx="101" formatCode="0.00E+00">
                  <c:v>0.0586710789841775</c:v>
                </c:pt>
                <c:pt idx="102" formatCode="0.00E+00">
                  <c:v>0.0541411080463719</c:v>
                </c:pt>
                <c:pt idx="103" formatCode="0.00E+00">
                  <c:v>0.0503528293999065</c:v>
                </c:pt>
                <c:pt idx="104" formatCode="0.00E+00">
                  <c:v>0.0477287527075933</c:v>
                </c:pt>
                <c:pt idx="105" formatCode="0.00E+00">
                  <c:v>0.0444155305120033</c:v>
                </c:pt>
                <c:pt idx="106" formatCode="0.00E+00">
                  <c:v>0.0422603110618439</c:v>
                </c:pt>
                <c:pt idx="107" formatCode="0.00E+00">
                  <c:v>0.0410449810436174</c:v>
                </c:pt>
                <c:pt idx="108" formatCode="0.00E+00">
                  <c:v>0.0397887467436201</c:v>
                </c:pt>
                <c:pt idx="109" formatCode="0.00E+00">
                  <c:v>0.0394549055744595</c:v>
                </c:pt>
                <c:pt idx="110" formatCode="0.00E+00">
                  <c:v>0.0385981903037581</c:v>
                </c:pt>
                <c:pt idx="111" formatCode="0.00E+00">
                  <c:v>0.0388658587818915</c:v>
                </c:pt>
                <c:pt idx="112" formatCode="0.00E+00">
                  <c:v>0.0387347365720034</c:v>
                </c:pt>
                <c:pt idx="113" formatCode="0.00E+00">
                  <c:v>0.0383719680329879</c:v>
                </c:pt>
                <c:pt idx="114" formatCode="0.00E+00">
                  <c:v>0.0393756384769828</c:v>
                </c:pt>
                <c:pt idx="115" formatCode="0.00E+00">
                  <c:v>0.0386095680407115</c:v>
                </c:pt>
                <c:pt idx="116" formatCode="0.00E+00">
                  <c:v>0.0386088247203083</c:v>
                </c:pt>
                <c:pt idx="117" formatCode="0.00E+00">
                  <c:v>0.0385674344917839</c:v>
                </c:pt>
                <c:pt idx="118" formatCode="0.00E+00">
                  <c:v>0.0380934397316072</c:v>
                </c:pt>
                <c:pt idx="119" formatCode="0.00E+00">
                  <c:v>0.0372667843333043</c:v>
                </c:pt>
                <c:pt idx="120" formatCode="0.00E+00">
                  <c:v>0.036742934429493</c:v>
                </c:pt>
                <c:pt idx="121" formatCode="0.00E+00">
                  <c:v>0.0352974914178967</c:v>
                </c:pt>
                <c:pt idx="122" formatCode="0.00E+00">
                  <c:v>0.0345921826028696</c:v>
                </c:pt>
                <c:pt idx="123" formatCode="0.00E+00">
                  <c:v>0.0335912720509046</c:v>
                </c:pt>
                <c:pt idx="124" formatCode="0.00E+00">
                  <c:v>0.0324659548495456</c:v>
                </c:pt>
                <c:pt idx="125" formatCode="0.00E+00">
                  <c:v>0.0306847348472935</c:v>
                </c:pt>
                <c:pt idx="126" formatCode="0.00E+00">
                  <c:v>0.02959643733031</c:v>
                </c:pt>
                <c:pt idx="127" formatCode="0.00E+00">
                  <c:v>0.0283544447174784</c:v>
                </c:pt>
                <c:pt idx="128" formatCode="0.00E+00">
                  <c:v>0.0275206539860714</c:v>
                </c:pt>
                <c:pt idx="129" formatCode="0.00E+00">
                  <c:v>0.0253672098636124</c:v>
                </c:pt>
                <c:pt idx="130" formatCode="0.00E+00">
                  <c:v>0.0247433224573825</c:v>
                </c:pt>
                <c:pt idx="131" formatCode="0.00E+00">
                  <c:v>0.0241124561808984</c:v>
                </c:pt>
                <c:pt idx="132" formatCode="0.00E+00">
                  <c:v>0.0233181493717411</c:v>
                </c:pt>
                <c:pt idx="133" formatCode="0.00E+00">
                  <c:v>0.0214034830294635</c:v>
                </c:pt>
                <c:pt idx="134" formatCode="0.00E+00">
                  <c:v>0.0215655742186991</c:v>
                </c:pt>
                <c:pt idx="135" formatCode="0.00E+00">
                  <c:v>0.0209761459275424</c:v>
                </c:pt>
                <c:pt idx="136" formatCode="0.00E+00">
                  <c:v>0.0203744744499602</c:v>
                </c:pt>
                <c:pt idx="137" formatCode="0.00E+00">
                  <c:v>0.0191015745929628</c:v>
                </c:pt>
                <c:pt idx="138" formatCode="0.00E+00">
                  <c:v>0.0189973546754577</c:v>
                </c:pt>
                <c:pt idx="139" formatCode="0.00E+00">
                  <c:v>0.0186962247924726</c:v>
                </c:pt>
                <c:pt idx="140" formatCode="0.00E+00">
                  <c:v>0.0188502670976817</c:v>
                </c:pt>
                <c:pt idx="141" formatCode="0.00E+00">
                  <c:v>0.0171159539970283</c:v>
                </c:pt>
                <c:pt idx="142" formatCode="0.00E+00">
                  <c:v>0.0169954696434262</c:v>
                </c:pt>
                <c:pt idx="143" formatCode="0.00E+00">
                  <c:v>0.0169886222097338</c:v>
                </c:pt>
                <c:pt idx="144" formatCode="0.00E+00">
                  <c:v>0.0163665043015227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rdf_ch4!$BD$1</c:f>
              <c:strCache>
                <c:ptCount val="1"/>
                <c:pt idx="0">
                  <c:v>nmax4_m</c:v>
                </c:pt>
              </c:strCache>
            </c:strRef>
          </c:tx>
          <c:spPr>
            <a:ln w="9525" cmpd="sng">
              <a:solidFill>
                <a:srgbClr val="660066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rdf_ch4!$BD$2:$BD$147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0.000644747033568761</c:v>
                </c:pt>
                <c:pt idx="34" formatCode="0.00E+00">
                  <c:v>0.0249565398118649</c:v>
                </c:pt>
                <c:pt idx="35">
                  <c:v>0.260598741068708</c:v>
                </c:pt>
                <c:pt idx="36">
                  <c:v>0.810281276098572</c:v>
                </c:pt>
                <c:pt idx="37">
                  <c:v>1.56578799464571</c:v>
                </c:pt>
                <c:pt idx="38">
                  <c:v>1.50814539694252</c:v>
                </c:pt>
                <c:pt idx="39">
                  <c:v>1.26715797322088</c:v>
                </c:pt>
                <c:pt idx="40">
                  <c:v>0.968796323286571</c:v>
                </c:pt>
                <c:pt idx="41">
                  <c:v>0.715117423295981</c:v>
                </c:pt>
                <c:pt idx="42">
                  <c:v>0.528069885164398</c:v>
                </c:pt>
                <c:pt idx="43">
                  <c:v>0.400854981287232</c:v>
                </c:pt>
                <c:pt idx="44">
                  <c:v>0.344192999700152</c:v>
                </c:pt>
                <c:pt idx="45">
                  <c:v>0.275706724635287</c:v>
                </c:pt>
                <c:pt idx="46">
                  <c:v>0.216884332160112</c:v>
                </c:pt>
                <c:pt idx="47">
                  <c:v>0.18779258735767</c:v>
                </c:pt>
                <c:pt idx="48">
                  <c:v>0.170286171196283</c:v>
                </c:pt>
                <c:pt idx="49">
                  <c:v>0.153972645624523</c:v>
                </c:pt>
                <c:pt idx="50">
                  <c:v>0.149260818430192</c:v>
                </c:pt>
                <c:pt idx="51">
                  <c:v>0.145061305243284</c:v>
                </c:pt>
                <c:pt idx="52">
                  <c:v>0.150708499556334</c:v>
                </c:pt>
                <c:pt idx="53">
                  <c:v>0.152374085567193</c:v>
                </c:pt>
                <c:pt idx="54">
                  <c:v>0.153235360557066</c:v>
                </c:pt>
                <c:pt idx="55">
                  <c:v>0.160036120688774</c:v>
                </c:pt>
                <c:pt idx="56">
                  <c:v>0.167397511463518</c:v>
                </c:pt>
                <c:pt idx="57">
                  <c:v>0.168747411771855</c:v>
                </c:pt>
                <c:pt idx="58">
                  <c:v>0.178431987501068</c:v>
                </c:pt>
                <c:pt idx="59">
                  <c:v>0.18067151984096</c:v>
                </c:pt>
                <c:pt idx="60">
                  <c:v>0.186586401959062</c:v>
                </c:pt>
                <c:pt idx="61">
                  <c:v>0.188356207088205</c:v>
                </c:pt>
                <c:pt idx="62">
                  <c:v>0.186215941429527</c:v>
                </c:pt>
                <c:pt idx="63">
                  <c:v>0.184461827633734</c:v>
                </c:pt>
                <c:pt idx="64">
                  <c:v>0.184271244005121</c:v>
                </c:pt>
                <c:pt idx="65">
                  <c:v>0.17979548577587</c:v>
                </c:pt>
                <c:pt idx="66">
                  <c:v>0.1830410529679</c:v>
                </c:pt>
                <c:pt idx="67">
                  <c:v>0.185158801562779</c:v>
                </c:pt>
                <c:pt idx="68">
                  <c:v>0.186559932944087</c:v>
                </c:pt>
                <c:pt idx="69">
                  <c:v>0.186510966047815</c:v>
                </c:pt>
                <c:pt idx="70">
                  <c:v>0.175705120857772</c:v>
                </c:pt>
                <c:pt idx="71">
                  <c:v>0.158784839908209</c:v>
                </c:pt>
                <c:pt idx="72">
                  <c:v>0.14375749827802</c:v>
                </c:pt>
                <c:pt idx="73">
                  <c:v>0.125918907299656</c:v>
                </c:pt>
                <c:pt idx="74">
                  <c:v>0.10707122338695</c:v>
                </c:pt>
                <c:pt idx="75" formatCode="0.00E+00">
                  <c:v>0.097409442614372</c:v>
                </c:pt>
                <c:pt idx="76" formatCode="0.00E+00">
                  <c:v>0.087830788670561</c:v>
                </c:pt>
                <c:pt idx="77" formatCode="0.00E+00">
                  <c:v>0.0837177630770159</c:v>
                </c:pt>
                <c:pt idx="78" formatCode="0.00E+00">
                  <c:v>0.0787481463347022</c:v>
                </c:pt>
                <c:pt idx="79" formatCode="0.00E+00">
                  <c:v>0.0771005223988366</c:v>
                </c:pt>
                <c:pt idx="80" formatCode="0.00E+00">
                  <c:v>0.0774633631662499</c:v>
                </c:pt>
                <c:pt idx="81" formatCode="0.00E+00">
                  <c:v>0.0785709374653357</c:v>
                </c:pt>
                <c:pt idx="82" formatCode="0.00E+00">
                  <c:v>0.0808238940294878</c:v>
                </c:pt>
                <c:pt idx="83" formatCode="0.00E+00">
                  <c:v>0.0832763919540753</c:v>
                </c:pt>
                <c:pt idx="84" formatCode="0.00E+00">
                  <c:v>0.0857300559057049</c:v>
                </c:pt>
                <c:pt idx="85" formatCode="0.00E+00">
                  <c:v>0.0883137160501519</c:v>
                </c:pt>
                <c:pt idx="86" formatCode="0.00E+00">
                  <c:v>0.0895979965807934</c:v>
                </c:pt>
                <c:pt idx="87" formatCode="0.00E+00">
                  <c:v>0.0910002531983729</c:v>
                </c:pt>
                <c:pt idx="88" formatCode="0.00E+00">
                  <c:v>0.0912987391607954</c:v>
                </c:pt>
                <c:pt idx="89" formatCode="0.00E+00">
                  <c:v>0.0899799443577637</c:v>
                </c:pt>
                <c:pt idx="90" formatCode="0.00E+00">
                  <c:v>0.0896585120856456</c:v>
                </c:pt>
                <c:pt idx="91" formatCode="0.00E+00">
                  <c:v>0.0878408254394601</c:v>
                </c:pt>
                <c:pt idx="92" formatCode="0.00E+00">
                  <c:v>0.0859075096908672</c:v>
                </c:pt>
                <c:pt idx="93" formatCode="0.00E+00">
                  <c:v>0.0829636946630542</c:v>
                </c:pt>
                <c:pt idx="94" formatCode="0.00E+00">
                  <c:v>0.0795839486543</c:v>
                </c:pt>
                <c:pt idx="95" formatCode="0.00E+00">
                  <c:v>0.0760958370868257</c:v>
                </c:pt>
                <c:pt idx="96" formatCode="0.00E+00">
                  <c:v>0.073389511703964</c:v>
                </c:pt>
                <c:pt idx="97" formatCode="0.00E+00">
                  <c:v>0.0681768287907504</c:v>
                </c:pt>
                <c:pt idx="98" formatCode="0.00E+00">
                  <c:v>0.0656185973552991</c:v>
                </c:pt>
                <c:pt idx="99" formatCode="0.00E+00">
                  <c:v>0.0622630986820055</c:v>
                </c:pt>
                <c:pt idx="100" formatCode="0.00E+00">
                  <c:v>0.0595209416162983</c:v>
                </c:pt>
                <c:pt idx="101" formatCode="0.00E+00">
                  <c:v>0.0558926659164946</c:v>
                </c:pt>
                <c:pt idx="102" formatCode="0.00E+00">
                  <c:v>0.0528103696862507</c:v>
                </c:pt>
                <c:pt idx="103" formatCode="0.00E+00">
                  <c:v>0.050459452299323</c:v>
                </c:pt>
                <c:pt idx="104" formatCode="0.00E+00">
                  <c:v>0.0488186876054867</c:v>
                </c:pt>
                <c:pt idx="105" formatCode="0.00E+00">
                  <c:v>0.0463719415695718</c:v>
                </c:pt>
                <c:pt idx="106" formatCode="0.00E+00">
                  <c:v>0.0449566380466726</c:v>
                </c:pt>
                <c:pt idx="107" formatCode="0.00E+00">
                  <c:v>0.0441241769066506</c:v>
                </c:pt>
                <c:pt idx="108" formatCode="0.00E+00">
                  <c:v>0.0429556898860834</c:v>
                </c:pt>
                <c:pt idx="109" formatCode="0.00E+00">
                  <c:v>0.0426660731329655</c:v>
                </c:pt>
                <c:pt idx="110" formatCode="0.00E+00">
                  <c:v>0.0415916203484915</c:v>
                </c:pt>
                <c:pt idx="111" formatCode="0.00E+00">
                  <c:v>0.0414282444190643</c:v>
                </c:pt>
                <c:pt idx="112" formatCode="0.00E+00">
                  <c:v>0.0409878522212194</c:v>
                </c:pt>
                <c:pt idx="113" formatCode="0.00E+00">
                  <c:v>0.0400920068027179</c:v>
                </c:pt>
                <c:pt idx="114" formatCode="0.00E+00">
                  <c:v>0.0404540011066475</c:v>
                </c:pt>
                <c:pt idx="115" formatCode="0.00E+00">
                  <c:v>0.0392590122386951</c:v>
                </c:pt>
                <c:pt idx="116" formatCode="0.00E+00">
                  <c:v>0.0387616124868629</c:v>
                </c:pt>
                <c:pt idx="117" formatCode="0.00E+00">
                  <c:v>0.0381981273508425</c:v>
                </c:pt>
                <c:pt idx="118" formatCode="0.00E+00">
                  <c:v>0.0372900636838274</c:v>
                </c:pt>
                <c:pt idx="119" formatCode="0.00E+00">
                  <c:v>0.0361717008936906</c:v>
                </c:pt>
                <c:pt idx="120" formatCode="0.00E+00">
                  <c:v>0.0354543957560369</c:v>
                </c:pt>
                <c:pt idx="121" formatCode="0.00E+00">
                  <c:v>0.03371496978913</c:v>
                </c:pt>
                <c:pt idx="122" formatCode="0.00E+00">
                  <c:v>0.0330134063155136</c:v>
                </c:pt>
                <c:pt idx="123" formatCode="0.00E+00">
                  <c:v>0.0320661272391591</c:v>
                </c:pt>
                <c:pt idx="124" formatCode="0.00E+00">
                  <c:v>0.0309788066870445</c:v>
                </c:pt>
                <c:pt idx="125" formatCode="0.00E+00">
                  <c:v>0.0293893063548741</c:v>
                </c:pt>
                <c:pt idx="126" formatCode="0.00E+00">
                  <c:v>0.0285110337453362</c:v>
                </c:pt>
                <c:pt idx="127" formatCode="0.00E+00">
                  <c:v>0.0275250293375357</c:v>
                </c:pt>
                <c:pt idx="128" formatCode="0.00E+00">
                  <c:v>0.0270693803240782</c:v>
                </c:pt>
                <c:pt idx="129" formatCode="0.00E+00">
                  <c:v>0.0251564175629873</c:v>
                </c:pt>
                <c:pt idx="130" formatCode="0.00E+00">
                  <c:v>0.0247622675327157</c:v>
                </c:pt>
                <c:pt idx="131" formatCode="0.00E+00">
                  <c:v>0.0243919701444559</c:v>
                </c:pt>
                <c:pt idx="132" formatCode="0.00E+00">
                  <c:v>0.0238497107194623</c:v>
                </c:pt>
                <c:pt idx="133" formatCode="0.00E+00">
                  <c:v>0.0221496804420342</c:v>
                </c:pt>
                <c:pt idx="134" formatCode="0.00E+00">
                  <c:v>0.0223648884952173</c:v>
                </c:pt>
                <c:pt idx="135" formatCode="0.00E+00">
                  <c:v>0.0218130129814121</c:v>
                </c:pt>
                <c:pt idx="136" formatCode="0.00E+00">
                  <c:v>0.0212273147133257</c:v>
                </c:pt>
                <c:pt idx="137" formatCode="0.00E+00">
                  <c:v>0.0199919253477006</c:v>
                </c:pt>
                <c:pt idx="138" formatCode="0.00E+00">
                  <c:v>0.0197860110655501</c:v>
                </c:pt>
                <c:pt idx="139" formatCode="0.00E+00">
                  <c:v>0.0193239651045235</c:v>
                </c:pt>
                <c:pt idx="140" formatCode="0.00E+00">
                  <c:v>0.0193337653524805</c:v>
                </c:pt>
                <c:pt idx="141" formatCode="0.00E+00">
                  <c:v>0.0175520011894364</c:v>
                </c:pt>
                <c:pt idx="142" formatCode="0.00E+00">
                  <c:v>0.0172268134286772</c:v>
                </c:pt>
                <c:pt idx="143" formatCode="0.00E+00">
                  <c:v>0.0171137043506618</c:v>
                </c:pt>
                <c:pt idx="144" formatCode="0.00E+00">
                  <c:v>0.0163476817276067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rdf_ch4!$BE$1</c:f>
              <c:strCache>
                <c:ptCount val="1"/>
                <c:pt idx="0">
                  <c:v>nmax5_m</c:v>
                </c:pt>
              </c:strCache>
            </c:strRef>
          </c:tx>
          <c:spPr>
            <a:ln w="9525" cmpd="sng">
              <a:solidFill>
                <a:srgbClr val="00FFFF"/>
              </a:solidFill>
            </a:ln>
          </c:spPr>
          <c:marker>
            <c:symbol val="none"/>
          </c:marker>
          <c:xVal>
            <c:numRef>
              <c:f>rdf_ch4!$B$2:$B$147</c:f>
              <c:numCache>
                <c:formatCode>0.00E+00</c:formatCode>
                <c:ptCount val="14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rdf_ch4!$BE$2:$BE$147</c:f>
              <c:numCache>
                <c:formatCode>General</c:formatCode>
                <c:ptCount val="14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0.000719192627889477</c:v>
                </c:pt>
                <c:pt idx="34" formatCode="0.00E+00">
                  <c:v>0.0267717463786867</c:v>
                </c:pt>
                <c:pt idx="35">
                  <c:v>0.270391603849699</c:v>
                </c:pt>
                <c:pt idx="36">
                  <c:v>0.818982444349566</c:v>
                </c:pt>
                <c:pt idx="37">
                  <c:v>1.55711349347841</c:v>
                </c:pt>
                <c:pt idx="38">
                  <c:v>1.48802985169577</c:v>
                </c:pt>
                <c:pt idx="39">
                  <c:v>1.24780287335949</c:v>
                </c:pt>
                <c:pt idx="40">
                  <c:v>0.954236665421436</c:v>
                </c:pt>
                <c:pt idx="41">
                  <c:v>0.705464912053723</c:v>
                </c:pt>
                <c:pt idx="42">
                  <c:v>0.525299729654528</c:v>
                </c:pt>
                <c:pt idx="43">
                  <c:v>0.402676557196353</c:v>
                </c:pt>
                <c:pt idx="44">
                  <c:v>0.350318133617784</c:v>
                </c:pt>
                <c:pt idx="45">
                  <c:v>0.284611490554448</c:v>
                </c:pt>
                <c:pt idx="46">
                  <c:v>0.228245846464133</c:v>
                </c:pt>
                <c:pt idx="47">
                  <c:v>0.199950918421069</c:v>
                </c:pt>
                <c:pt idx="48">
                  <c:v>0.182679036762807</c:v>
                </c:pt>
                <c:pt idx="49">
                  <c:v>0.16663113030072</c:v>
                </c:pt>
                <c:pt idx="50">
                  <c:v>0.161041905565802</c:v>
                </c:pt>
                <c:pt idx="51">
                  <c:v>0.15576325792884</c:v>
                </c:pt>
                <c:pt idx="52">
                  <c:v>0.159882612497597</c:v>
                </c:pt>
                <c:pt idx="53">
                  <c:v>0.159702564146122</c:v>
                </c:pt>
                <c:pt idx="54">
                  <c:v>0.15670819096551</c:v>
                </c:pt>
                <c:pt idx="55">
                  <c:v>0.160674443207216</c:v>
                </c:pt>
                <c:pt idx="56">
                  <c:v>0.164653840536233</c:v>
                </c:pt>
                <c:pt idx="57">
                  <c:v>0.163609725934081</c:v>
                </c:pt>
                <c:pt idx="58">
                  <c:v>0.170103667955555</c:v>
                </c:pt>
                <c:pt idx="59">
                  <c:v>0.170103385622531</c:v>
                </c:pt>
                <c:pt idx="60">
                  <c:v>0.174122052393395</c:v>
                </c:pt>
                <c:pt idx="61">
                  <c:v>0.175523878753521</c:v>
                </c:pt>
                <c:pt idx="62">
                  <c:v>0.173329056825639</c:v>
                </c:pt>
                <c:pt idx="63">
                  <c:v>0.172826021352931</c:v>
                </c:pt>
                <c:pt idx="64">
                  <c:v>0.175013732068363</c:v>
                </c:pt>
                <c:pt idx="65">
                  <c:v>0.174429092139675</c:v>
                </c:pt>
                <c:pt idx="66">
                  <c:v>0.180987363843981</c:v>
                </c:pt>
                <c:pt idx="67">
                  <c:v>0.186379097469692</c:v>
                </c:pt>
                <c:pt idx="68">
                  <c:v>0.18989569998434</c:v>
                </c:pt>
                <c:pt idx="69">
                  <c:v>0.192975235100326</c:v>
                </c:pt>
                <c:pt idx="70">
                  <c:v>0.180330676999047</c:v>
                </c:pt>
                <c:pt idx="71">
                  <c:v>0.162041961823152</c:v>
                </c:pt>
                <c:pt idx="72">
                  <c:v>0.145471829759441</c:v>
                </c:pt>
                <c:pt idx="73">
                  <c:v>0.127461062148321</c:v>
                </c:pt>
                <c:pt idx="74">
                  <c:v>0.107809947659292</c:v>
                </c:pt>
                <c:pt idx="75" formatCode="0.00E+00">
                  <c:v>0.0982942268614965</c:v>
                </c:pt>
                <c:pt idx="76" formatCode="0.00E+00">
                  <c:v>0.0892295754256511</c:v>
                </c:pt>
                <c:pt idx="77" formatCode="0.00E+00">
                  <c:v>0.0849073050815796</c:v>
                </c:pt>
                <c:pt idx="78" formatCode="0.00E+00">
                  <c:v>0.0804867208840207</c:v>
                </c:pt>
                <c:pt idx="79" formatCode="0.00E+00">
                  <c:v>0.0790609171330138</c:v>
                </c:pt>
                <c:pt idx="80" formatCode="0.00E+00">
                  <c:v>0.0794713026581303</c:v>
                </c:pt>
                <c:pt idx="81" formatCode="0.00E+00">
                  <c:v>0.0803016844131892</c:v>
                </c:pt>
                <c:pt idx="82" formatCode="0.00E+00">
                  <c:v>0.0825645474397584</c:v>
                </c:pt>
                <c:pt idx="83" formatCode="0.00E+00">
                  <c:v>0.0847861837691391</c:v>
                </c:pt>
                <c:pt idx="84" formatCode="0.00E+00">
                  <c:v>0.0870017931019162</c:v>
                </c:pt>
                <c:pt idx="85" formatCode="0.00E+00">
                  <c:v>0.0890945779049657</c:v>
                </c:pt>
                <c:pt idx="86" formatCode="0.00E+00">
                  <c:v>0.0900367738515581</c:v>
                </c:pt>
                <c:pt idx="87" formatCode="0.00E+00">
                  <c:v>0.0910513428775026</c:v>
                </c:pt>
                <c:pt idx="88" formatCode="0.00E+00">
                  <c:v>0.0910165951221193</c:v>
                </c:pt>
                <c:pt idx="89" formatCode="0.00E+00">
                  <c:v>0.0893969623985804</c:v>
                </c:pt>
                <c:pt idx="90" formatCode="0.00E+00">
                  <c:v>0.0888328109498404</c:v>
                </c:pt>
                <c:pt idx="91" formatCode="0.00E+00">
                  <c:v>0.0869590269476493</c:v>
                </c:pt>
                <c:pt idx="92" formatCode="0.00E+00">
                  <c:v>0.0850323446149717</c:v>
                </c:pt>
                <c:pt idx="93" formatCode="0.00E+00">
                  <c:v>0.0821194583209937</c:v>
                </c:pt>
                <c:pt idx="94" formatCode="0.00E+00">
                  <c:v>0.0788431259493633</c:v>
                </c:pt>
                <c:pt idx="95" formatCode="0.00E+00">
                  <c:v>0.0755188328861685</c:v>
                </c:pt>
                <c:pt idx="96" formatCode="0.00E+00">
                  <c:v>0.0729275626746314</c:v>
                </c:pt>
                <c:pt idx="97" formatCode="0.00E+00">
                  <c:v>0.0678587548003199</c:v>
                </c:pt>
                <c:pt idx="98" formatCode="0.00E+00">
                  <c:v>0.0653991280779488</c:v>
                </c:pt>
                <c:pt idx="99" formatCode="0.00E+00">
                  <c:v>0.0621504252184314</c:v>
                </c:pt>
                <c:pt idx="100" formatCode="0.00E+00">
                  <c:v>0.0594633367252763</c:v>
                </c:pt>
                <c:pt idx="101" formatCode="0.00E+00">
                  <c:v>0.0559291971214885</c:v>
                </c:pt>
                <c:pt idx="102" formatCode="0.00E+00">
                  <c:v>0.052862276537038</c:v>
                </c:pt>
                <c:pt idx="103" formatCode="0.00E+00">
                  <c:v>0.0505251884101347</c:v>
                </c:pt>
                <c:pt idx="104" formatCode="0.00E+00">
                  <c:v>0.0489009312808462</c:v>
                </c:pt>
                <c:pt idx="105" formatCode="0.00E+00">
                  <c:v>0.0464715789787569</c:v>
                </c:pt>
                <c:pt idx="106" formatCode="0.00E+00">
                  <c:v>0.0450162818649019</c:v>
                </c:pt>
                <c:pt idx="107" formatCode="0.00E+00">
                  <c:v>0.0441822275315489</c:v>
                </c:pt>
                <c:pt idx="108" formatCode="0.00E+00">
                  <c:v>0.0430303902333652</c:v>
                </c:pt>
                <c:pt idx="109" formatCode="0.00E+00">
                  <c:v>0.0427138997223926</c:v>
                </c:pt>
                <c:pt idx="110" formatCode="0.00E+00">
                  <c:v>0.0416406135309768</c:v>
                </c:pt>
                <c:pt idx="111" formatCode="0.00E+00">
                  <c:v>0.0415156242665953</c:v>
                </c:pt>
                <c:pt idx="112" formatCode="0.00E+00">
                  <c:v>0.0410704040911063</c:v>
                </c:pt>
                <c:pt idx="113" formatCode="0.00E+00">
                  <c:v>0.040149404060232</c:v>
                </c:pt>
                <c:pt idx="114" formatCode="0.00E+00">
                  <c:v>0.0406109665583489</c:v>
                </c:pt>
                <c:pt idx="115" formatCode="0.00E+00">
                  <c:v>0.0393974105502697</c:v>
                </c:pt>
                <c:pt idx="116" formatCode="0.00E+00">
                  <c:v>0.0389251981803034</c:v>
                </c:pt>
                <c:pt idx="117" formatCode="0.00E+00">
                  <c:v>0.0383841655059827</c:v>
                </c:pt>
                <c:pt idx="118" formatCode="0.00E+00">
                  <c:v>0.0374948067255947</c:v>
                </c:pt>
                <c:pt idx="119" formatCode="0.00E+00">
                  <c:v>0.036404848638982</c:v>
                </c:pt>
                <c:pt idx="120" formatCode="0.00E+00">
                  <c:v>0.0356823994245964</c:v>
                </c:pt>
                <c:pt idx="121" formatCode="0.00E+00">
                  <c:v>0.0339310935013582</c:v>
                </c:pt>
                <c:pt idx="122" formatCode="0.00E+00">
                  <c:v>0.0332452427876499</c:v>
                </c:pt>
                <c:pt idx="123" formatCode="0.00E+00">
                  <c:v>0.0322871049589442</c:v>
                </c:pt>
                <c:pt idx="124" formatCode="0.00E+00">
                  <c:v>0.0312009870272023</c:v>
                </c:pt>
                <c:pt idx="125" formatCode="0.00E+00">
                  <c:v>0.0295730926302549</c:v>
                </c:pt>
                <c:pt idx="126" formatCode="0.00E+00">
                  <c:v>0.0286804387064973</c:v>
                </c:pt>
                <c:pt idx="127" formatCode="0.00E+00">
                  <c:v>0.0276867590106624</c:v>
                </c:pt>
                <c:pt idx="128" formatCode="0.00E+00">
                  <c:v>0.0272080780812464</c:v>
                </c:pt>
                <c:pt idx="129" formatCode="0.00E+00">
                  <c:v>0.02527333594842</c:v>
                </c:pt>
                <c:pt idx="130" formatCode="0.00E+00">
                  <c:v>0.0248662004323696</c:v>
                </c:pt>
                <c:pt idx="131" formatCode="0.00E+00">
                  <c:v>0.0244614736883979</c:v>
                </c:pt>
                <c:pt idx="132" formatCode="0.00E+00">
                  <c:v>0.0239156310383123</c:v>
                </c:pt>
                <c:pt idx="133" formatCode="0.00E+00">
                  <c:v>0.0222110842604677</c:v>
                </c:pt>
                <c:pt idx="134" formatCode="0.00E+00">
                  <c:v>0.0223895109617763</c:v>
                </c:pt>
                <c:pt idx="135" formatCode="0.00E+00">
                  <c:v>0.0218100553846412</c:v>
                </c:pt>
                <c:pt idx="136" formatCode="0.00E+00">
                  <c:v>0.021224896625522</c:v>
                </c:pt>
                <c:pt idx="137" formatCode="0.00E+00">
                  <c:v>0.0199707623587551</c:v>
                </c:pt>
                <c:pt idx="138" formatCode="0.00E+00">
                  <c:v>0.0197358392714538</c:v>
                </c:pt>
                <c:pt idx="139" formatCode="0.00E+00">
                  <c:v>0.0192698512329411</c:v>
                </c:pt>
                <c:pt idx="140" formatCode="0.00E+00">
                  <c:v>0.0192789091651325</c:v>
                </c:pt>
                <c:pt idx="141" formatCode="0.00E+00">
                  <c:v>0.0174970533495738</c:v>
                </c:pt>
                <c:pt idx="142" formatCode="0.00E+00">
                  <c:v>0.0171696428941599</c:v>
                </c:pt>
                <c:pt idx="143" formatCode="0.00E+00">
                  <c:v>0.0170554302634481</c:v>
                </c:pt>
                <c:pt idx="144" formatCode="0.00E+00">
                  <c:v>0.0162856892384005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687576"/>
        <c:axId val="-2082682040"/>
      </c:scatterChart>
      <c:valAx>
        <c:axId val="-2082687576"/>
        <c:scaling>
          <c:orientation val="minMax"/>
          <c:max val="7.4"/>
          <c:min val="2.9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mr-IN" sz="1400"/>
                  <a:t>r [Å]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682040"/>
        <c:crosses val="autoZero"/>
        <c:crossBetween val="midCat"/>
      </c:valAx>
      <c:valAx>
        <c:axId val="-2082682040"/>
        <c:scaling>
          <c:orientation val="minMax"/>
          <c:max val="1.8"/>
          <c:min val="-0.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0826875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826" y="4698279"/>
            <a:ext cx="10096024" cy="324188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651" y="8570331"/>
            <a:ext cx="8314373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6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1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1314" y="605667"/>
            <a:ext cx="2672477" cy="1290450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3884" y="605667"/>
            <a:ext cx="7819469" cy="1290450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46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4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54" y="9718644"/>
            <a:ext cx="10096024" cy="3003817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254" y="6410245"/>
            <a:ext cx="10096024" cy="330839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4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295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4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5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88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3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1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7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884" y="3528961"/>
            <a:ext cx="5245973" cy="9981215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7818" y="3528961"/>
            <a:ext cx="5245973" cy="9981215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3385422"/>
            <a:ext cx="5248036" cy="1410883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884" y="4796304"/>
            <a:ext cx="5248036" cy="871387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3695" y="3385422"/>
            <a:ext cx="5250097" cy="1410883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3695" y="4796304"/>
            <a:ext cx="5250097" cy="871387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46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885" y="602164"/>
            <a:ext cx="3907673" cy="2562697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41" y="602165"/>
            <a:ext cx="6639950" cy="129080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885" y="3164862"/>
            <a:ext cx="3907673" cy="10345315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52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107" y="10586879"/>
            <a:ext cx="7126605" cy="124984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107" y="1351367"/>
            <a:ext cx="7126605" cy="9074468"/>
          </a:xfrm>
        </p:spPr>
        <p:txBody>
          <a:bodyPr/>
          <a:lstStyle>
            <a:lvl1pPr marL="0" indent="0">
              <a:buNone/>
              <a:defRPr sz="5400"/>
            </a:lvl1pPr>
            <a:lvl2pPr marL="771479" indent="0">
              <a:buNone/>
              <a:defRPr sz="4700"/>
            </a:lvl2pPr>
            <a:lvl3pPr marL="1542959" indent="0">
              <a:buNone/>
              <a:defRPr sz="4000"/>
            </a:lvl3pPr>
            <a:lvl4pPr marL="2314438" indent="0">
              <a:buNone/>
              <a:defRPr sz="3400"/>
            </a:lvl4pPr>
            <a:lvl5pPr marL="3085917" indent="0">
              <a:buNone/>
              <a:defRPr sz="3400"/>
            </a:lvl5pPr>
            <a:lvl6pPr marL="3857396" indent="0">
              <a:buNone/>
              <a:defRPr sz="3400"/>
            </a:lvl6pPr>
            <a:lvl7pPr marL="4628876" indent="0">
              <a:buNone/>
              <a:defRPr sz="3400"/>
            </a:lvl7pPr>
            <a:lvl8pPr marL="5400355" indent="0">
              <a:buNone/>
              <a:defRPr sz="3400"/>
            </a:lvl8pPr>
            <a:lvl9pPr marL="6171834" indent="0">
              <a:buNone/>
              <a:defRPr sz="3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107" y="11836720"/>
            <a:ext cx="7126605" cy="1774982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2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884" y="605666"/>
            <a:ext cx="10689908" cy="2520686"/>
          </a:xfrm>
          <a:prstGeom prst="rect">
            <a:avLst/>
          </a:prstGeom>
        </p:spPr>
        <p:txBody>
          <a:bodyPr vert="horz" lIns="154296" tIns="77148" rIns="154296" bIns="7714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884" y="3528961"/>
            <a:ext cx="10689908" cy="9981215"/>
          </a:xfrm>
          <a:prstGeom prst="rect">
            <a:avLst/>
          </a:prstGeom>
        </p:spPr>
        <p:txBody>
          <a:bodyPr vert="horz" lIns="154296" tIns="77148" rIns="154296" bIns="7714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884" y="14017813"/>
            <a:ext cx="2771458" cy="805219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7448-696E-5942-A4E7-1A8B6B67C9A8}" type="datetimeFigureOut">
              <a:rPr kumimoji="1" lang="zh-CN" altLang="en-US" smtClean="0"/>
              <a:t>27/11/16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206" y="14017813"/>
            <a:ext cx="3761264" cy="805219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2334" y="14017813"/>
            <a:ext cx="2771458" cy="805219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99BB-B84E-9645-B434-9204F5C87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1479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09" indent="-578609" algn="l" defTabSz="77147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654" indent="-482175" algn="l" defTabSz="771479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698" indent="-385740" algn="l" defTabSz="77147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177" indent="-385740" algn="l" defTabSz="771479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657" indent="-385740" algn="l" defTabSz="771479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136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61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09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574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47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5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438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917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39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87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355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1834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794285"/>
              </p:ext>
            </p:extLst>
          </p:nvPr>
        </p:nvGraphicFramePr>
        <p:xfrm>
          <a:off x="-30" y="11797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75601"/>
              </p:ext>
            </p:extLst>
          </p:nvPr>
        </p:nvGraphicFramePr>
        <p:xfrm>
          <a:off x="5976403" y="11797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848239"/>
              </p:ext>
            </p:extLst>
          </p:nvPr>
        </p:nvGraphicFramePr>
        <p:xfrm>
          <a:off x="-30" y="5049236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630419"/>
              </p:ext>
            </p:extLst>
          </p:nvPr>
        </p:nvGraphicFramePr>
        <p:xfrm>
          <a:off x="5976403" y="5049236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278570"/>
              </p:ext>
            </p:extLst>
          </p:nvPr>
        </p:nvGraphicFramePr>
        <p:xfrm>
          <a:off x="-2165" y="10078524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722044"/>
              </p:ext>
            </p:extLst>
          </p:nvPr>
        </p:nvGraphicFramePr>
        <p:xfrm>
          <a:off x="5976403" y="10086674"/>
          <a:ext cx="5901272" cy="5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6034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3</cp:revision>
  <dcterms:created xsi:type="dcterms:W3CDTF">2016-11-27T10:48:37Z</dcterms:created>
  <dcterms:modified xsi:type="dcterms:W3CDTF">2016-11-27T11:08:52Z</dcterms:modified>
</cp:coreProperties>
</file>