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720566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28" y="-56"/>
      </p:cViewPr>
      <p:guideLst>
        <p:guide orient="horz" pos="2270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_lj_ions_solut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_lj_ions_solut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34_mdft_to_the_title:M1015_lj_ions_solut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rdf_gaz_rare!$B$1</c:f>
              <c:strCache>
                <c:ptCount val="1"/>
                <c:pt idx="0">
                  <c:v>Ne_nmax3</c:v>
                </c:pt>
              </c:strCache>
            </c:strRef>
          </c:tx>
          <c:spPr>
            <a:ln w="9525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rdf_gaz_rare!$B$2:$B$146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3.01301241201061E-9</c:v>
                </c:pt>
                <c:pt idx="28" formatCode="0.00E+00">
                  <c:v>1.62259079058395E-5</c:v>
                </c:pt>
                <c:pt idx="29" formatCode="0.00E+00">
                  <c:v>0.000636883279343679</c:v>
                </c:pt>
                <c:pt idx="30" formatCode="0.00E+00">
                  <c:v>0.0211926705055239</c:v>
                </c:pt>
                <c:pt idx="31">
                  <c:v>0.171078375454846</c:v>
                </c:pt>
                <c:pt idx="32">
                  <c:v>0.51277601469402</c:v>
                </c:pt>
                <c:pt idx="33">
                  <c:v>1.16673847572419</c:v>
                </c:pt>
                <c:pt idx="34">
                  <c:v>1.68999555106249</c:v>
                </c:pt>
                <c:pt idx="35">
                  <c:v>2.0821179700454</c:v>
                </c:pt>
                <c:pt idx="36">
                  <c:v>2.23129415111524</c:v>
                </c:pt>
                <c:pt idx="37">
                  <c:v>2.24571167189395</c:v>
                </c:pt>
                <c:pt idx="38">
                  <c:v>2.10989054413382</c:v>
                </c:pt>
                <c:pt idx="39">
                  <c:v>1.9599980472331</c:v>
                </c:pt>
                <c:pt idx="40">
                  <c:v>1.78971956449248</c:v>
                </c:pt>
                <c:pt idx="41">
                  <c:v>1.64399247059005</c:v>
                </c:pt>
                <c:pt idx="42">
                  <c:v>1.47824997583438</c:v>
                </c:pt>
                <c:pt idx="43">
                  <c:v>1.34741792003169</c:v>
                </c:pt>
                <c:pt idx="44">
                  <c:v>1.2708565571156</c:v>
                </c:pt>
                <c:pt idx="45">
                  <c:v>1.16466794640898</c:v>
                </c:pt>
                <c:pt idx="46">
                  <c:v>1.07640094086497</c:v>
                </c:pt>
                <c:pt idx="47">
                  <c:v>1.0150268444132</c:v>
                </c:pt>
                <c:pt idx="48">
                  <c:v>0.968252657541999</c:v>
                </c:pt>
                <c:pt idx="49">
                  <c:v>0.913932099162668</c:v>
                </c:pt>
                <c:pt idx="50">
                  <c:v>0.87552629019129</c:v>
                </c:pt>
                <c:pt idx="51">
                  <c:v>0.84278789440607</c:v>
                </c:pt>
                <c:pt idx="52">
                  <c:v>0.818222822735615</c:v>
                </c:pt>
                <c:pt idx="53">
                  <c:v>0.80005483571635</c:v>
                </c:pt>
                <c:pt idx="54">
                  <c:v>0.780108054187506</c:v>
                </c:pt>
                <c:pt idx="55">
                  <c:v>0.769762864544449</c:v>
                </c:pt>
                <c:pt idx="56">
                  <c:v>0.764241371255651</c:v>
                </c:pt>
                <c:pt idx="57">
                  <c:v>0.763082668882207</c:v>
                </c:pt>
                <c:pt idx="58">
                  <c:v>0.767419660820027</c:v>
                </c:pt>
                <c:pt idx="59">
                  <c:v>0.775865906985701</c:v>
                </c:pt>
                <c:pt idx="60">
                  <c:v>0.788920346231358</c:v>
                </c:pt>
                <c:pt idx="61">
                  <c:v>0.809483763671313</c:v>
                </c:pt>
                <c:pt idx="62">
                  <c:v>0.837043388037395</c:v>
                </c:pt>
                <c:pt idx="63">
                  <c:v>0.880481005716695</c:v>
                </c:pt>
                <c:pt idx="64">
                  <c:v>0.923681177974858</c:v>
                </c:pt>
                <c:pt idx="65">
                  <c:v>0.977428590735774</c:v>
                </c:pt>
                <c:pt idx="66">
                  <c:v>1.02490952224866</c:v>
                </c:pt>
                <c:pt idx="67">
                  <c:v>1.0618392658395</c:v>
                </c:pt>
                <c:pt idx="68">
                  <c:v>1.08678808930962</c:v>
                </c:pt>
                <c:pt idx="69">
                  <c:v>1.0971929234989</c:v>
                </c:pt>
                <c:pt idx="70">
                  <c:v>1.09532199935113</c:v>
                </c:pt>
                <c:pt idx="71">
                  <c:v>1.08603203749774</c:v>
                </c:pt>
                <c:pt idx="72">
                  <c:v>1.07394816250007</c:v>
                </c:pt>
                <c:pt idx="73">
                  <c:v>1.06270610468522</c:v>
                </c:pt>
                <c:pt idx="74">
                  <c:v>1.04928498275869</c:v>
                </c:pt>
                <c:pt idx="75">
                  <c:v>1.04100450289354</c:v>
                </c:pt>
                <c:pt idx="76">
                  <c:v>1.03473046151132</c:v>
                </c:pt>
                <c:pt idx="77">
                  <c:v>1.02770845111823</c:v>
                </c:pt>
                <c:pt idx="78">
                  <c:v>1.02263588742527</c:v>
                </c:pt>
                <c:pt idx="79">
                  <c:v>1.01905710317911</c:v>
                </c:pt>
                <c:pt idx="80">
                  <c:v>1.01644192896942</c:v>
                </c:pt>
                <c:pt idx="81">
                  <c:v>1.01403675100146</c:v>
                </c:pt>
                <c:pt idx="82">
                  <c:v>1.01262465577128</c:v>
                </c:pt>
                <c:pt idx="83">
                  <c:v>1.01095431860008</c:v>
                </c:pt>
                <c:pt idx="84">
                  <c:v>1.01006407446556</c:v>
                </c:pt>
                <c:pt idx="85">
                  <c:v>1.0080186571516</c:v>
                </c:pt>
                <c:pt idx="86">
                  <c:v>1.00691585476502</c:v>
                </c:pt>
                <c:pt idx="87">
                  <c:v>1.00478389072581</c:v>
                </c:pt>
                <c:pt idx="88">
                  <c:v>1.00334110959793</c:v>
                </c:pt>
                <c:pt idx="89">
                  <c:v>1.00178911571223</c:v>
                </c:pt>
                <c:pt idx="90">
                  <c:v>0.999494778954801</c:v>
                </c:pt>
                <c:pt idx="91">
                  <c:v>0.997991738180601</c:v>
                </c:pt>
                <c:pt idx="92">
                  <c:v>0.995443171680946</c:v>
                </c:pt>
                <c:pt idx="93">
                  <c:v>0.993807171169746</c:v>
                </c:pt>
                <c:pt idx="94">
                  <c:v>0.991589895487245</c:v>
                </c:pt>
                <c:pt idx="95">
                  <c:v>0.990227823378306</c:v>
                </c:pt>
                <c:pt idx="96">
                  <c:v>0.987382472396648</c:v>
                </c:pt>
                <c:pt idx="97">
                  <c:v>0.98670218555299</c:v>
                </c:pt>
                <c:pt idx="98">
                  <c:v>0.98511468388597</c:v>
                </c:pt>
                <c:pt idx="99">
                  <c:v>0.983754303747171</c:v>
                </c:pt>
                <c:pt idx="100">
                  <c:v>0.983843542309302</c:v>
                </c:pt>
                <c:pt idx="101">
                  <c:v>0.983392305899977</c:v>
                </c:pt>
                <c:pt idx="102">
                  <c:v>0.984462136979472</c:v>
                </c:pt>
                <c:pt idx="103">
                  <c:v>0.984578512548649</c:v>
                </c:pt>
                <c:pt idx="104">
                  <c:v>0.986673873788117</c:v>
                </c:pt>
                <c:pt idx="105">
                  <c:v>0.989240722064629</c:v>
                </c:pt>
                <c:pt idx="106">
                  <c:v>0.991464029518706</c:v>
                </c:pt>
                <c:pt idx="107">
                  <c:v>0.993806904453613</c:v>
                </c:pt>
                <c:pt idx="108">
                  <c:v>0.996195622943151</c:v>
                </c:pt>
                <c:pt idx="109">
                  <c:v>0.999804398432999</c:v>
                </c:pt>
                <c:pt idx="110">
                  <c:v>1.00140211099218</c:v>
                </c:pt>
                <c:pt idx="111">
                  <c:v>1.00397204866689</c:v>
                </c:pt>
                <c:pt idx="112">
                  <c:v>1.00522309373551</c:v>
                </c:pt>
                <c:pt idx="113">
                  <c:v>1.0074251602295</c:v>
                </c:pt>
                <c:pt idx="114">
                  <c:v>1.00890597520666</c:v>
                </c:pt>
                <c:pt idx="115">
                  <c:v>1.00905467695354</c:v>
                </c:pt>
                <c:pt idx="116">
                  <c:v>1.00906795652593</c:v>
                </c:pt>
                <c:pt idx="117">
                  <c:v>1.00974930980514</c:v>
                </c:pt>
                <c:pt idx="118">
                  <c:v>1.00952883220826</c:v>
                </c:pt>
                <c:pt idx="119">
                  <c:v>1.00824948401053</c:v>
                </c:pt>
                <c:pt idx="120">
                  <c:v>1.00756148097512</c:v>
                </c:pt>
                <c:pt idx="121">
                  <c:v>1.00654047347272</c:v>
                </c:pt>
                <c:pt idx="122">
                  <c:v>1.00553431194004</c:v>
                </c:pt>
                <c:pt idx="123">
                  <c:v>1.00411446410631</c:v>
                </c:pt>
                <c:pt idx="124">
                  <c:v>1.0032188049432</c:v>
                </c:pt>
                <c:pt idx="125">
                  <c:v>1.00192039999955</c:v>
                </c:pt>
                <c:pt idx="126">
                  <c:v>1.00059790997458</c:v>
                </c:pt>
                <c:pt idx="127">
                  <c:v>1.00008132226592</c:v>
                </c:pt>
                <c:pt idx="128">
                  <c:v>0.999088986544397</c:v>
                </c:pt>
                <c:pt idx="129">
                  <c:v>0.99808333063624</c:v>
                </c:pt>
                <c:pt idx="130">
                  <c:v>0.998133196735266</c:v>
                </c:pt>
                <c:pt idx="131">
                  <c:v>0.997226816298331</c:v>
                </c:pt>
                <c:pt idx="132">
                  <c:v>0.997493364866405</c:v>
                </c:pt>
                <c:pt idx="133">
                  <c:v>0.997240888496899</c:v>
                </c:pt>
                <c:pt idx="134">
                  <c:v>0.996864785488423</c:v>
                </c:pt>
                <c:pt idx="135">
                  <c:v>0.997642249521551</c:v>
                </c:pt>
                <c:pt idx="136">
                  <c:v>0.997804411793508</c:v>
                </c:pt>
                <c:pt idx="137">
                  <c:v>0.997258333840533</c:v>
                </c:pt>
                <c:pt idx="138">
                  <c:v>0.998387713628238</c:v>
                </c:pt>
                <c:pt idx="139">
                  <c:v>0.998279530313765</c:v>
                </c:pt>
                <c:pt idx="140">
                  <c:v>0.998566955943112</c:v>
                </c:pt>
                <c:pt idx="141">
                  <c:v>0.998717925816892</c:v>
                </c:pt>
                <c:pt idx="142">
                  <c:v>0.998736750486731</c:v>
                </c:pt>
                <c:pt idx="143">
                  <c:v>0.999620422113293</c:v>
                </c:pt>
                <c:pt idx="144">
                  <c:v>1.00011674886303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rdf_gaz_rare!$C$1</c:f>
              <c:strCache>
                <c:ptCount val="1"/>
                <c:pt idx="0">
                  <c:v>Ar_nmax3</c:v>
                </c:pt>
              </c:strCache>
            </c:strRef>
          </c:tx>
          <c:spPr>
            <a:ln w="9525" cmpd="sng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rdf_gaz_rare!$C$2:$C$146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1.07578441886142E-8</c:v>
                </c:pt>
                <c:pt idx="32" formatCode="0.00E+00">
                  <c:v>6.855070185857E-6</c:v>
                </c:pt>
                <c:pt idx="33" formatCode="0.00E+00">
                  <c:v>0.00193007190923868</c:v>
                </c:pt>
                <c:pt idx="34" formatCode="0.00E+00">
                  <c:v>0.0276177989837907</c:v>
                </c:pt>
                <c:pt idx="35">
                  <c:v>0.184465793168692</c:v>
                </c:pt>
                <c:pt idx="36">
                  <c:v>0.558199032861379</c:v>
                </c:pt>
                <c:pt idx="37">
                  <c:v>1.2144273443673</c:v>
                </c:pt>
                <c:pt idx="38">
                  <c:v>1.95078279795691</c:v>
                </c:pt>
                <c:pt idx="39">
                  <c:v>2.33974308538152</c:v>
                </c:pt>
                <c:pt idx="40">
                  <c:v>2.48970341940634</c:v>
                </c:pt>
                <c:pt idx="41">
                  <c:v>2.45021710192334</c:v>
                </c:pt>
                <c:pt idx="42">
                  <c:v>2.27845327914541</c:v>
                </c:pt>
                <c:pt idx="43">
                  <c:v>2.06884369821596</c:v>
                </c:pt>
                <c:pt idx="44">
                  <c:v>1.92090548992328</c:v>
                </c:pt>
                <c:pt idx="45">
                  <c:v>1.69819508731466</c:v>
                </c:pt>
                <c:pt idx="46">
                  <c:v>1.50229421666974</c:v>
                </c:pt>
                <c:pt idx="47">
                  <c:v>1.36508633673524</c:v>
                </c:pt>
                <c:pt idx="48">
                  <c:v>1.25890726996085</c:v>
                </c:pt>
                <c:pt idx="49">
                  <c:v>1.13515147748613</c:v>
                </c:pt>
                <c:pt idx="50">
                  <c:v>1.04849671271444</c:v>
                </c:pt>
                <c:pt idx="51">
                  <c:v>0.973990926411847</c:v>
                </c:pt>
                <c:pt idx="52">
                  <c:v>0.919620502874679</c:v>
                </c:pt>
                <c:pt idx="53">
                  <c:v>0.873935484704929</c:v>
                </c:pt>
                <c:pt idx="54">
                  <c:v>0.82450053599496</c:v>
                </c:pt>
                <c:pt idx="55">
                  <c:v>0.791903938813873</c:v>
                </c:pt>
                <c:pt idx="56">
                  <c:v>0.766400148381249</c:v>
                </c:pt>
                <c:pt idx="57">
                  <c:v>0.750202490257102</c:v>
                </c:pt>
                <c:pt idx="58">
                  <c:v>0.735376285174782</c:v>
                </c:pt>
                <c:pt idx="59">
                  <c:v>0.727872495929782</c:v>
                </c:pt>
                <c:pt idx="60">
                  <c:v>0.724208077732496</c:v>
                </c:pt>
                <c:pt idx="61">
                  <c:v>0.725145248727987</c:v>
                </c:pt>
                <c:pt idx="62">
                  <c:v>0.731673904265172</c:v>
                </c:pt>
                <c:pt idx="63">
                  <c:v>0.745068308641988</c:v>
                </c:pt>
                <c:pt idx="64">
                  <c:v>0.762481426039543</c:v>
                </c:pt>
                <c:pt idx="65">
                  <c:v>0.792104909647684</c:v>
                </c:pt>
                <c:pt idx="66">
                  <c:v>0.827946073997667</c:v>
                </c:pt>
                <c:pt idx="67">
                  <c:v>0.872159702874146</c:v>
                </c:pt>
                <c:pt idx="68">
                  <c:v>0.924440927567954</c:v>
                </c:pt>
                <c:pt idx="69">
                  <c:v>0.989402911179521</c:v>
                </c:pt>
                <c:pt idx="70">
                  <c:v>1.05243755872336</c:v>
                </c:pt>
                <c:pt idx="71">
                  <c:v>1.09963895892225</c:v>
                </c:pt>
                <c:pt idx="72">
                  <c:v>1.12345440498039</c:v>
                </c:pt>
                <c:pt idx="73">
                  <c:v>1.13042521335332</c:v>
                </c:pt>
                <c:pt idx="74">
                  <c:v>1.1229026547667</c:v>
                </c:pt>
                <c:pt idx="75">
                  <c:v>1.10861335092083</c:v>
                </c:pt>
                <c:pt idx="76">
                  <c:v>1.09343875609056</c:v>
                </c:pt>
                <c:pt idx="77">
                  <c:v>1.07478913456825</c:v>
                </c:pt>
                <c:pt idx="78">
                  <c:v>1.0590525890168</c:v>
                </c:pt>
                <c:pt idx="79">
                  <c:v>1.04517514013153</c:v>
                </c:pt>
                <c:pt idx="80">
                  <c:v>1.03563386559864</c:v>
                </c:pt>
                <c:pt idx="81">
                  <c:v>1.02813095633242</c:v>
                </c:pt>
                <c:pt idx="82">
                  <c:v>1.02248607176144</c:v>
                </c:pt>
                <c:pt idx="83">
                  <c:v>1.01772699017339</c:v>
                </c:pt>
                <c:pt idx="84">
                  <c:v>1.01549665195833</c:v>
                </c:pt>
                <c:pt idx="85">
                  <c:v>1.01277439766699</c:v>
                </c:pt>
                <c:pt idx="86">
                  <c:v>1.01153403073462</c:v>
                </c:pt>
                <c:pt idx="87">
                  <c:v>1.00980169371522</c:v>
                </c:pt>
                <c:pt idx="88">
                  <c:v>1.00850064059023</c:v>
                </c:pt>
                <c:pt idx="89">
                  <c:v>1.00801517934788</c:v>
                </c:pt>
                <c:pt idx="90">
                  <c:v>1.00579893623296</c:v>
                </c:pt>
                <c:pt idx="91">
                  <c:v>1.00475994064279</c:v>
                </c:pt>
                <c:pt idx="92">
                  <c:v>1.00247973284594</c:v>
                </c:pt>
                <c:pt idx="93">
                  <c:v>1.00140893755313</c:v>
                </c:pt>
                <c:pt idx="94">
                  <c:v>0.998796279953612</c:v>
                </c:pt>
                <c:pt idx="95">
                  <c:v>0.997147305227781</c:v>
                </c:pt>
                <c:pt idx="96">
                  <c:v>0.99400939938272</c:v>
                </c:pt>
                <c:pt idx="97">
                  <c:v>0.99277119809357</c:v>
                </c:pt>
                <c:pt idx="98">
                  <c:v>0.990304000073017</c:v>
                </c:pt>
                <c:pt idx="99">
                  <c:v>0.988053029916054</c:v>
                </c:pt>
                <c:pt idx="100">
                  <c:v>0.986218955990588</c:v>
                </c:pt>
                <c:pt idx="101">
                  <c:v>0.984690404634513</c:v>
                </c:pt>
                <c:pt idx="102">
                  <c:v>0.983153427985889</c:v>
                </c:pt>
                <c:pt idx="103">
                  <c:v>0.981051545995314</c:v>
                </c:pt>
                <c:pt idx="104">
                  <c:v>0.981062548179254</c:v>
                </c:pt>
                <c:pt idx="105">
                  <c:v>0.981487489347257</c:v>
                </c:pt>
                <c:pt idx="106">
                  <c:v>0.982057105654407</c:v>
                </c:pt>
                <c:pt idx="107">
                  <c:v>0.98311932902115</c:v>
                </c:pt>
                <c:pt idx="108">
                  <c:v>0.985163307299299</c:v>
                </c:pt>
                <c:pt idx="109">
                  <c:v>0.9887605706967</c:v>
                </c:pt>
                <c:pt idx="110">
                  <c:v>0.991120842032691</c:v>
                </c:pt>
                <c:pt idx="111">
                  <c:v>0.994483341987125</c:v>
                </c:pt>
                <c:pt idx="112">
                  <c:v>0.997152745423755</c:v>
                </c:pt>
                <c:pt idx="113">
                  <c:v>1.00107527463245</c:v>
                </c:pt>
                <c:pt idx="114">
                  <c:v>1.00423894395046</c:v>
                </c:pt>
                <c:pt idx="115">
                  <c:v>1.00644578578941</c:v>
                </c:pt>
                <c:pt idx="116">
                  <c:v>1.00790396211639</c:v>
                </c:pt>
                <c:pt idx="117">
                  <c:v>1.01043284291338</c:v>
                </c:pt>
                <c:pt idx="118">
                  <c:v>1.01210635699039</c:v>
                </c:pt>
                <c:pt idx="119">
                  <c:v>1.01197843690304</c:v>
                </c:pt>
                <c:pt idx="120">
                  <c:v>1.01260167956415</c:v>
                </c:pt>
                <c:pt idx="121">
                  <c:v>1.01221574404797</c:v>
                </c:pt>
                <c:pt idx="122">
                  <c:v>1.01167005106492</c:v>
                </c:pt>
                <c:pt idx="123">
                  <c:v>1.01065154692079</c:v>
                </c:pt>
                <c:pt idx="124">
                  <c:v>1.00947659281729</c:v>
                </c:pt>
                <c:pt idx="125">
                  <c:v>1.00794933042543</c:v>
                </c:pt>
                <c:pt idx="126">
                  <c:v>1.00606094431366</c:v>
                </c:pt>
                <c:pt idx="127">
                  <c:v>1.00482837369788</c:v>
                </c:pt>
                <c:pt idx="128">
                  <c:v>1.00301922990327</c:v>
                </c:pt>
                <c:pt idx="129">
                  <c:v>1.00113136126672</c:v>
                </c:pt>
                <c:pt idx="130">
                  <c:v>1.00013469239403</c:v>
                </c:pt>
                <c:pt idx="131">
                  <c:v>0.998587645592306</c:v>
                </c:pt>
                <c:pt idx="132">
                  <c:v>0.998006274948889</c:v>
                </c:pt>
                <c:pt idx="133">
                  <c:v>0.996992046351088</c:v>
                </c:pt>
                <c:pt idx="134">
                  <c:v>0.99600931981782</c:v>
                </c:pt>
                <c:pt idx="135">
                  <c:v>0.996310743139159</c:v>
                </c:pt>
                <c:pt idx="136">
                  <c:v>0.996280956621132</c:v>
                </c:pt>
                <c:pt idx="137">
                  <c:v>0.995236486299979</c:v>
                </c:pt>
                <c:pt idx="138">
                  <c:v>0.996293959555093</c:v>
                </c:pt>
                <c:pt idx="139">
                  <c:v>0.996038621523629</c:v>
                </c:pt>
                <c:pt idx="140">
                  <c:v>0.99655021337798</c:v>
                </c:pt>
                <c:pt idx="141">
                  <c:v>0.996668150482888</c:v>
                </c:pt>
                <c:pt idx="142">
                  <c:v>0.996892664699568</c:v>
                </c:pt>
                <c:pt idx="143">
                  <c:v>0.997945694679762</c:v>
                </c:pt>
                <c:pt idx="144">
                  <c:v>0.998712873022591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rdf_gaz_rare!$D$1</c:f>
              <c:strCache>
                <c:ptCount val="1"/>
                <c:pt idx="0">
                  <c:v>Kr_nmax3</c:v>
                </c:pt>
              </c:strCache>
            </c:strRef>
          </c:tx>
          <c:spPr>
            <a:ln w="9525" cmpd="sng">
              <a:solidFill>
                <a:srgbClr val="00FF00"/>
              </a:solidFill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rdf_gaz_rare!$D$2:$D$146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8.80519990698671E-7</c:v>
                </c:pt>
                <c:pt idx="34" formatCode="0.00E+00">
                  <c:v>0.000141666624224085</c:v>
                </c:pt>
                <c:pt idx="35" formatCode="0.00E+00">
                  <c:v>0.00468384025915705</c:v>
                </c:pt>
                <c:pt idx="36" formatCode="0.00E+00">
                  <c:v>0.0522916500888367</c:v>
                </c:pt>
                <c:pt idx="37">
                  <c:v>0.275622858151928</c:v>
                </c:pt>
                <c:pt idx="38">
                  <c:v>0.89153791732228</c:v>
                </c:pt>
                <c:pt idx="39">
                  <c:v>1.54405465467157</c:v>
                </c:pt>
                <c:pt idx="40">
                  <c:v>2.12100007338191</c:v>
                </c:pt>
                <c:pt idx="41">
                  <c:v>2.42387943795291</c:v>
                </c:pt>
                <c:pt idx="42">
                  <c:v>2.55115633268678</c:v>
                </c:pt>
                <c:pt idx="43">
                  <c:v>2.46182307715254</c:v>
                </c:pt>
                <c:pt idx="44">
                  <c:v>2.33822024710948</c:v>
                </c:pt>
                <c:pt idx="45">
                  <c:v>2.09676322853907</c:v>
                </c:pt>
                <c:pt idx="46">
                  <c:v>1.84979335262926</c:v>
                </c:pt>
                <c:pt idx="47">
                  <c:v>1.66181717541406</c:v>
                </c:pt>
                <c:pt idx="48">
                  <c:v>1.51299587615539</c:v>
                </c:pt>
                <c:pt idx="49">
                  <c:v>1.33327353472702</c:v>
                </c:pt>
                <c:pt idx="50">
                  <c:v>1.20656429840517</c:v>
                </c:pt>
                <c:pt idx="51">
                  <c:v>1.09775029491905</c:v>
                </c:pt>
                <c:pt idx="52">
                  <c:v>1.0185601378113</c:v>
                </c:pt>
                <c:pt idx="53">
                  <c:v>0.950502409438959</c:v>
                </c:pt>
                <c:pt idx="54">
                  <c:v>0.878080899014873</c:v>
                </c:pt>
                <c:pt idx="55">
                  <c:v>0.829916801117527</c:v>
                </c:pt>
                <c:pt idx="56">
                  <c:v>0.790960376133424</c:v>
                </c:pt>
                <c:pt idx="57">
                  <c:v>0.765209231470637</c:v>
                </c:pt>
                <c:pt idx="58">
                  <c:v>0.740575100241515</c:v>
                </c:pt>
                <c:pt idx="59">
                  <c:v>0.724853723349989</c:v>
                </c:pt>
                <c:pt idx="60">
                  <c:v>0.713093707831818</c:v>
                </c:pt>
                <c:pt idx="61">
                  <c:v>0.707554313509543</c:v>
                </c:pt>
                <c:pt idx="62">
                  <c:v>0.706583241131363</c:v>
                </c:pt>
                <c:pt idx="63">
                  <c:v>0.710741831236382</c:v>
                </c:pt>
                <c:pt idx="64">
                  <c:v>0.719980541516879</c:v>
                </c:pt>
                <c:pt idx="65">
                  <c:v>0.738308275064367</c:v>
                </c:pt>
                <c:pt idx="66">
                  <c:v>0.760254758392131</c:v>
                </c:pt>
                <c:pt idx="67">
                  <c:v>0.789758288131034</c:v>
                </c:pt>
                <c:pt idx="68">
                  <c:v>0.828470477340227</c:v>
                </c:pt>
                <c:pt idx="69">
                  <c:v>0.883579954158341</c:v>
                </c:pt>
                <c:pt idx="70">
                  <c:v>0.951641174715106</c:v>
                </c:pt>
                <c:pt idx="71">
                  <c:v>1.01986799908253</c:v>
                </c:pt>
                <c:pt idx="72">
                  <c:v>1.07404622435586</c:v>
                </c:pt>
                <c:pt idx="73">
                  <c:v>1.11398740867227</c:v>
                </c:pt>
                <c:pt idx="74">
                  <c:v>1.14292326076262</c:v>
                </c:pt>
                <c:pt idx="75">
                  <c:v>1.14546341086464</c:v>
                </c:pt>
                <c:pt idx="76">
                  <c:v>1.13781111710958</c:v>
                </c:pt>
                <c:pt idx="77">
                  <c:v>1.11871665828869</c:v>
                </c:pt>
                <c:pt idx="78">
                  <c:v>1.09834023652761</c:v>
                </c:pt>
                <c:pt idx="79">
                  <c:v>1.07636580848367</c:v>
                </c:pt>
                <c:pt idx="80">
                  <c:v>1.0603162654926</c:v>
                </c:pt>
                <c:pt idx="81">
                  <c:v>1.04722175453977</c:v>
                </c:pt>
                <c:pt idx="82">
                  <c:v>1.03648094700444</c:v>
                </c:pt>
                <c:pt idx="83">
                  <c:v>1.02784881727548</c:v>
                </c:pt>
                <c:pt idx="84">
                  <c:v>1.02270458993914</c:v>
                </c:pt>
                <c:pt idx="85">
                  <c:v>1.01809776023441</c:v>
                </c:pt>
                <c:pt idx="86">
                  <c:v>1.01524796541752</c:v>
                </c:pt>
                <c:pt idx="87">
                  <c:v>1.01277194733476</c:v>
                </c:pt>
                <c:pt idx="88">
                  <c:v>1.01114140891309</c:v>
                </c:pt>
                <c:pt idx="89">
                  <c:v>1.01065816811438</c:v>
                </c:pt>
                <c:pt idx="90">
                  <c:v>1.00842991014388</c:v>
                </c:pt>
                <c:pt idx="91">
                  <c:v>1.00757051471111</c:v>
                </c:pt>
                <c:pt idx="92">
                  <c:v>1.00537703771496</c:v>
                </c:pt>
                <c:pt idx="93">
                  <c:v>1.00475710272399</c:v>
                </c:pt>
                <c:pt idx="94">
                  <c:v>1.00212511934584</c:v>
                </c:pt>
                <c:pt idx="95">
                  <c:v>1.00029495454514</c:v>
                </c:pt>
                <c:pt idx="96">
                  <c:v>0.997408089034754</c:v>
                </c:pt>
                <c:pt idx="97">
                  <c:v>0.996141495400946</c:v>
                </c:pt>
                <c:pt idx="98">
                  <c:v>0.993329110993342</c:v>
                </c:pt>
                <c:pt idx="99">
                  <c:v>0.991011658985564</c:v>
                </c:pt>
                <c:pt idx="100">
                  <c:v>0.988384467316338</c:v>
                </c:pt>
                <c:pt idx="101">
                  <c:v>0.986716842862642</c:v>
                </c:pt>
                <c:pt idx="102">
                  <c:v>0.984211739060714</c:v>
                </c:pt>
                <c:pt idx="103">
                  <c:v>0.981121372492748</c:v>
                </c:pt>
                <c:pt idx="104">
                  <c:v>0.980004535170467</c:v>
                </c:pt>
                <c:pt idx="105">
                  <c:v>0.979124710561462</c:v>
                </c:pt>
                <c:pt idx="106">
                  <c:v>0.978180322897099</c:v>
                </c:pt>
                <c:pt idx="107">
                  <c:v>0.977859234126544</c:v>
                </c:pt>
                <c:pt idx="108">
                  <c:v>0.978779661300856</c:v>
                </c:pt>
                <c:pt idx="109">
                  <c:v>0.981484590608781</c:v>
                </c:pt>
                <c:pt idx="110">
                  <c:v>0.983403533798928</c:v>
                </c:pt>
                <c:pt idx="111">
                  <c:v>0.9865983863244</c:v>
                </c:pt>
                <c:pt idx="112">
                  <c:v>0.989558963822062</c:v>
                </c:pt>
                <c:pt idx="113">
                  <c:v>0.994086203933062</c:v>
                </c:pt>
                <c:pt idx="114">
                  <c:v>0.998000468036131</c:v>
                </c:pt>
                <c:pt idx="115">
                  <c:v>1.00147853649261</c:v>
                </c:pt>
                <c:pt idx="116">
                  <c:v>1.00385175780175</c:v>
                </c:pt>
                <c:pt idx="117">
                  <c:v>1.00767085861092</c:v>
                </c:pt>
                <c:pt idx="118">
                  <c:v>1.01081783123492</c:v>
                </c:pt>
                <c:pt idx="119">
                  <c:v>1.01191343745146</c:v>
                </c:pt>
                <c:pt idx="120">
                  <c:v>1.0138709570851</c:v>
                </c:pt>
                <c:pt idx="121">
                  <c:v>1.01445675518491</c:v>
                </c:pt>
                <c:pt idx="122">
                  <c:v>1.01470452826689</c:v>
                </c:pt>
                <c:pt idx="123">
                  <c:v>1.01459085845812</c:v>
                </c:pt>
                <c:pt idx="124">
                  <c:v>1.01372029395163</c:v>
                </c:pt>
                <c:pt idx="125">
                  <c:v>1.0125010890948</c:v>
                </c:pt>
                <c:pt idx="126">
                  <c:v>1.01065494113913</c:v>
                </c:pt>
                <c:pt idx="127">
                  <c:v>1.00931391794522</c:v>
                </c:pt>
                <c:pt idx="128">
                  <c:v>1.00724187864146</c:v>
                </c:pt>
                <c:pt idx="129">
                  <c:v>1.00492752936415</c:v>
                </c:pt>
                <c:pt idx="130">
                  <c:v>1.00335441803465</c:v>
                </c:pt>
                <c:pt idx="131">
                  <c:v>1.00141179711204</c:v>
                </c:pt>
                <c:pt idx="132">
                  <c:v>1.0001830184493</c:v>
                </c:pt>
                <c:pt idx="133">
                  <c:v>0.998470201499501</c:v>
                </c:pt>
                <c:pt idx="134">
                  <c:v>0.997182306900153</c:v>
                </c:pt>
                <c:pt idx="135">
                  <c:v>0.996818306722681</c:v>
                </c:pt>
                <c:pt idx="136">
                  <c:v>0.996583280408863</c:v>
                </c:pt>
                <c:pt idx="137">
                  <c:v>0.995192690294928</c:v>
                </c:pt>
                <c:pt idx="138">
                  <c:v>0.996004266879148</c:v>
                </c:pt>
                <c:pt idx="139">
                  <c:v>0.995610791568422</c:v>
                </c:pt>
                <c:pt idx="140">
                  <c:v>0.996053874562804</c:v>
                </c:pt>
                <c:pt idx="141">
                  <c:v>0.996106395449373</c:v>
                </c:pt>
                <c:pt idx="142">
                  <c:v>0.996416245009831</c:v>
                </c:pt>
                <c:pt idx="143">
                  <c:v>0.997378913048946</c:v>
                </c:pt>
                <c:pt idx="144">
                  <c:v>0.998224096736165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rdf_gaz_rare!$E$1</c:f>
              <c:strCache>
                <c:ptCount val="1"/>
                <c:pt idx="0">
                  <c:v>Xe_nmax3</c:v>
                </c:pt>
              </c:strCache>
            </c:strRef>
          </c:tx>
          <c:spPr>
            <a:ln w="9525" cmpd="sng"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rdf_gaz_rare!$E$2:$E$146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 formatCode="0.00E+00">
                  <c:v>4.0911556461596E-9</c:v>
                </c:pt>
                <c:pt idx="35" formatCode="0.00E+00">
                  <c:v>2.35385127025101E-6</c:v>
                </c:pt>
                <c:pt idx="36" formatCode="0.00E+00">
                  <c:v>0.000410519255666661</c:v>
                </c:pt>
                <c:pt idx="37" formatCode="0.00E+00">
                  <c:v>0.00974841843864106</c:v>
                </c:pt>
                <c:pt idx="38">
                  <c:v>0.122495875870982</c:v>
                </c:pt>
                <c:pt idx="39">
                  <c:v>0.431237310538316</c:v>
                </c:pt>
                <c:pt idx="40">
                  <c:v>1.00699575297731</c:v>
                </c:pt>
                <c:pt idx="41">
                  <c:v>1.6045461216335</c:v>
                </c:pt>
                <c:pt idx="42">
                  <c:v>2.21279581645613</c:v>
                </c:pt>
                <c:pt idx="43">
                  <c:v>2.49638054654612</c:v>
                </c:pt>
                <c:pt idx="44">
                  <c:v>2.54134438417065</c:v>
                </c:pt>
                <c:pt idx="45">
                  <c:v>2.45459435413639</c:v>
                </c:pt>
                <c:pt idx="46">
                  <c:v>2.25066517384158</c:v>
                </c:pt>
                <c:pt idx="47">
                  <c:v>2.05128285978041</c:v>
                </c:pt>
                <c:pt idx="48">
                  <c:v>1.87224365558674</c:v>
                </c:pt>
                <c:pt idx="49">
                  <c:v>1.64101231257089</c:v>
                </c:pt>
                <c:pt idx="50">
                  <c:v>1.46983462847765</c:v>
                </c:pt>
                <c:pt idx="51">
                  <c:v>1.31789090419141</c:v>
                </c:pt>
                <c:pt idx="52">
                  <c:v>1.20814215497607</c:v>
                </c:pt>
                <c:pt idx="53">
                  <c:v>1.10869103238784</c:v>
                </c:pt>
                <c:pt idx="54">
                  <c:v>1.00474604759957</c:v>
                </c:pt>
                <c:pt idx="55">
                  <c:v>0.93382697220988</c:v>
                </c:pt>
                <c:pt idx="56">
                  <c:v>0.875372706466327</c:v>
                </c:pt>
                <c:pt idx="57">
                  <c:v>0.83542634540885</c:v>
                </c:pt>
                <c:pt idx="58">
                  <c:v>0.795460615840906</c:v>
                </c:pt>
                <c:pt idx="59">
                  <c:v>0.76741334390954</c:v>
                </c:pt>
                <c:pt idx="60">
                  <c:v>0.744554818739325</c:v>
                </c:pt>
                <c:pt idx="61">
                  <c:v>0.727489475054599</c:v>
                </c:pt>
                <c:pt idx="62">
                  <c:v>0.715563592269806</c:v>
                </c:pt>
                <c:pt idx="63">
                  <c:v>0.707093021132916</c:v>
                </c:pt>
                <c:pt idx="64">
                  <c:v>0.705982126434377</c:v>
                </c:pt>
                <c:pt idx="65">
                  <c:v>0.711495597708952</c:v>
                </c:pt>
                <c:pt idx="66">
                  <c:v>0.720403434224582</c:v>
                </c:pt>
                <c:pt idx="67">
                  <c:v>0.735609639119951</c:v>
                </c:pt>
                <c:pt idx="68">
                  <c:v>0.758149283945238</c:v>
                </c:pt>
                <c:pt idx="69">
                  <c:v>0.792557090579099</c:v>
                </c:pt>
                <c:pt idx="70">
                  <c:v>0.84189769846548</c:v>
                </c:pt>
                <c:pt idx="71">
                  <c:v>0.9000631667684</c:v>
                </c:pt>
                <c:pt idx="72">
                  <c:v>0.957921730478731</c:v>
                </c:pt>
                <c:pt idx="73">
                  <c:v>1.01606222151909</c:v>
                </c:pt>
                <c:pt idx="74">
                  <c:v>1.0823636507767</c:v>
                </c:pt>
                <c:pt idx="75">
                  <c:v>1.11761724064641</c:v>
                </c:pt>
                <c:pt idx="76">
                  <c:v>1.13740439180227</c:v>
                </c:pt>
                <c:pt idx="77">
                  <c:v>1.14008656142099</c:v>
                </c:pt>
                <c:pt idx="78">
                  <c:v>1.13048647413314</c:v>
                </c:pt>
                <c:pt idx="79">
                  <c:v>1.10984620518757</c:v>
                </c:pt>
                <c:pt idx="80">
                  <c:v>1.09067695159584</c:v>
                </c:pt>
                <c:pt idx="81">
                  <c:v>1.07353672307417</c:v>
                </c:pt>
                <c:pt idx="82">
                  <c:v>1.05725922291969</c:v>
                </c:pt>
                <c:pt idx="83">
                  <c:v>1.0443035657318</c:v>
                </c:pt>
                <c:pt idx="84">
                  <c:v>1.03544490659431</c:v>
                </c:pt>
                <c:pt idx="85">
                  <c:v>1.0284203892516</c:v>
                </c:pt>
                <c:pt idx="86">
                  <c:v>1.02286017754595</c:v>
                </c:pt>
                <c:pt idx="87">
                  <c:v>1.01905478747719</c:v>
                </c:pt>
                <c:pt idx="88">
                  <c:v>1.01646814980037</c:v>
                </c:pt>
                <c:pt idx="89">
                  <c:v>1.01553138655514</c:v>
                </c:pt>
                <c:pt idx="90">
                  <c:v>1.0132402615441</c:v>
                </c:pt>
                <c:pt idx="91">
                  <c:v>1.01221457927313</c:v>
                </c:pt>
                <c:pt idx="92">
                  <c:v>1.01055094803826</c:v>
                </c:pt>
                <c:pt idx="93">
                  <c:v>1.01027261037989</c:v>
                </c:pt>
                <c:pt idx="94">
                  <c:v>1.00779518334849</c:v>
                </c:pt>
                <c:pt idx="95">
                  <c:v>1.00576962619967</c:v>
                </c:pt>
                <c:pt idx="96">
                  <c:v>1.00333258721229</c:v>
                </c:pt>
                <c:pt idx="97">
                  <c:v>1.00194543611601</c:v>
                </c:pt>
                <c:pt idx="98">
                  <c:v>0.998826133597445</c:v>
                </c:pt>
                <c:pt idx="99">
                  <c:v>0.996551221084036</c:v>
                </c:pt>
                <c:pt idx="100">
                  <c:v>0.99319639327161</c:v>
                </c:pt>
                <c:pt idx="101">
                  <c:v>0.991494671524229</c:v>
                </c:pt>
                <c:pt idx="102">
                  <c:v>0.988539003087325</c:v>
                </c:pt>
                <c:pt idx="103">
                  <c:v>0.985095781570853</c:v>
                </c:pt>
                <c:pt idx="104">
                  <c:v>0.983489531960271</c:v>
                </c:pt>
                <c:pt idx="105">
                  <c:v>0.981758088386985</c:v>
                </c:pt>
                <c:pt idx="106">
                  <c:v>0.979791119649259</c:v>
                </c:pt>
                <c:pt idx="107">
                  <c:v>0.978507989788507</c:v>
                </c:pt>
                <c:pt idx="108">
                  <c:v>0.977987966989795</c:v>
                </c:pt>
                <c:pt idx="109">
                  <c:v>0.979149575666222</c:v>
                </c:pt>
                <c:pt idx="110">
                  <c:v>0.979948087432104</c:v>
                </c:pt>
                <c:pt idx="111">
                  <c:v>0.981791390233563</c:v>
                </c:pt>
                <c:pt idx="112">
                  <c:v>0.984212863061931</c:v>
                </c:pt>
                <c:pt idx="113">
                  <c:v>0.988010870573158</c:v>
                </c:pt>
                <c:pt idx="114">
                  <c:v>0.991469325608691</c:v>
                </c:pt>
                <c:pt idx="115">
                  <c:v>0.995308645172444</c:v>
                </c:pt>
                <c:pt idx="116">
                  <c:v>0.997940220026838</c:v>
                </c:pt>
                <c:pt idx="117">
                  <c:v>1.00202483916851</c:v>
                </c:pt>
                <c:pt idx="118">
                  <c:v>1.0058717760233</c:v>
                </c:pt>
                <c:pt idx="119">
                  <c:v>1.00777964426802</c:v>
                </c:pt>
                <c:pt idx="120">
                  <c:v>1.01064526436559</c:v>
                </c:pt>
                <c:pt idx="121">
                  <c:v>1.01207323288782</c:v>
                </c:pt>
                <c:pt idx="122">
                  <c:v>1.01306352997134</c:v>
                </c:pt>
                <c:pt idx="123">
                  <c:v>1.01406822770003</c:v>
                </c:pt>
                <c:pt idx="124">
                  <c:v>1.01383015167791</c:v>
                </c:pt>
                <c:pt idx="125">
                  <c:v>1.01343062063494</c:v>
                </c:pt>
                <c:pt idx="126">
                  <c:v>1.01224308365328</c:v>
                </c:pt>
                <c:pt idx="127">
                  <c:v>1.01140124632924</c:v>
                </c:pt>
                <c:pt idx="128">
                  <c:v>1.00971527101127</c:v>
                </c:pt>
                <c:pt idx="129">
                  <c:v>1.00778961962662</c:v>
                </c:pt>
                <c:pt idx="130">
                  <c:v>1.0061651903593</c:v>
                </c:pt>
                <c:pt idx="131">
                  <c:v>1.00441479583518</c:v>
                </c:pt>
                <c:pt idx="132">
                  <c:v>1.00294786712095</c:v>
                </c:pt>
                <c:pt idx="133">
                  <c:v>1.00084632046605</c:v>
                </c:pt>
                <c:pt idx="134">
                  <c:v>0.999552771823074</c:v>
                </c:pt>
                <c:pt idx="135">
                  <c:v>0.99845591191926</c:v>
                </c:pt>
                <c:pt idx="136">
                  <c:v>0.99792278268461</c:v>
                </c:pt>
                <c:pt idx="137">
                  <c:v>0.99614004270753</c:v>
                </c:pt>
                <c:pt idx="138">
                  <c:v>0.996331256974975</c:v>
                </c:pt>
                <c:pt idx="139">
                  <c:v>0.995644327543631</c:v>
                </c:pt>
                <c:pt idx="140">
                  <c:v>0.995655032895518</c:v>
                </c:pt>
                <c:pt idx="141">
                  <c:v>0.995281815666904</c:v>
                </c:pt>
                <c:pt idx="142">
                  <c:v>0.995428010316485</c:v>
                </c:pt>
                <c:pt idx="143">
                  <c:v>0.996005123225976</c:v>
                </c:pt>
                <c:pt idx="144">
                  <c:v>0.99665931898387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rdf_gaz_rare!$F$1</c:f>
              <c:strCache>
                <c:ptCount val="1"/>
                <c:pt idx="0">
                  <c:v>Ne_nmax4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rdf_gaz_rare!$F$2:$F$146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4.03462486212857E-9</c:v>
                </c:pt>
                <c:pt idx="28" formatCode="0.00E+00">
                  <c:v>2.06988112423417E-5</c:v>
                </c:pt>
                <c:pt idx="29" formatCode="0.00E+00">
                  <c:v>0.00078685020871327</c:v>
                </c:pt>
                <c:pt idx="30" formatCode="0.00E+00">
                  <c:v>0.0250472218843151</c:v>
                </c:pt>
                <c:pt idx="31">
                  <c:v>0.194204866416581</c:v>
                </c:pt>
                <c:pt idx="32">
                  <c:v>0.563027992417084</c:v>
                </c:pt>
                <c:pt idx="33">
                  <c:v>1.23015566710346</c:v>
                </c:pt>
                <c:pt idx="34">
                  <c:v>1.73382818420329</c:v>
                </c:pt>
                <c:pt idx="35">
                  <c:v>2.08677760624371</c:v>
                </c:pt>
                <c:pt idx="36">
                  <c:v>2.20357749454159</c:v>
                </c:pt>
                <c:pt idx="37">
                  <c:v>2.18386204310127</c:v>
                </c:pt>
                <c:pt idx="38">
                  <c:v>2.0364746514622</c:v>
                </c:pt>
                <c:pt idx="39">
                  <c:v>1.8858171370287</c:v>
                </c:pt>
                <c:pt idx="40">
                  <c:v>1.72417526099062</c:v>
                </c:pt>
                <c:pt idx="41">
                  <c:v>1.58710038478229</c:v>
                </c:pt>
                <c:pt idx="42">
                  <c:v>1.43570856612565</c:v>
                </c:pt>
                <c:pt idx="43">
                  <c:v>1.31909879048983</c:v>
                </c:pt>
                <c:pt idx="44">
                  <c:v>1.25028349970669</c:v>
                </c:pt>
                <c:pt idx="45">
                  <c:v>1.15470948964248</c:v>
                </c:pt>
                <c:pt idx="46">
                  <c:v>1.0788337293172</c:v>
                </c:pt>
                <c:pt idx="47">
                  <c:v>1.02390896418123</c:v>
                </c:pt>
                <c:pt idx="48">
                  <c:v>0.982135232921093</c:v>
                </c:pt>
                <c:pt idx="49">
                  <c:v>0.934405122524519</c:v>
                </c:pt>
                <c:pt idx="50">
                  <c:v>0.898735038931353</c:v>
                </c:pt>
                <c:pt idx="51">
                  <c:v>0.868209865805012</c:v>
                </c:pt>
                <c:pt idx="52">
                  <c:v>0.846715244147552</c:v>
                </c:pt>
                <c:pt idx="53">
                  <c:v>0.826286335170626</c:v>
                </c:pt>
                <c:pt idx="54">
                  <c:v>0.804903659285407</c:v>
                </c:pt>
                <c:pt idx="55">
                  <c:v>0.792944364521057</c:v>
                </c:pt>
                <c:pt idx="56">
                  <c:v>0.783712010027933</c:v>
                </c:pt>
                <c:pt idx="57">
                  <c:v>0.780055703075007</c:v>
                </c:pt>
                <c:pt idx="58">
                  <c:v>0.780094888386703</c:v>
                </c:pt>
                <c:pt idx="59">
                  <c:v>0.784649763325468</c:v>
                </c:pt>
                <c:pt idx="60">
                  <c:v>0.794733426736164</c:v>
                </c:pt>
                <c:pt idx="61">
                  <c:v>0.81218664044431</c:v>
                </c:pt>
                <c:pt idx="62">
                  <c:v>0.837390845297125</c:v>
                </c:pt>
                <c:pt idx="63">
                  <c:v>0.879378953056316</c:v>
                </c:pt>
                <c:pt idx="64">
                  <c:v>0.922118429407491</c:v>
                </c:pt>
                <c:pt idx="65">
                  <c:v>0.976816646612864</c:v>
                </c:pt>
                <c:pt idx="66">
                  <c:v>1.02452321057286</c:v>
                </c:pt>
                <c:pt idx="67">
                  <c:v>1.0614288202349</c:v>
                </c:pt>
                <c:pt idx="68">
                  <c:v>1.08480632946138</c:v>
                </c:pt>
                <c:pt idx="69">
                  <c:v>1.09365378675933</c:v>
                </c:pt>
                <c:pt idx="70">
                  <c:v>1.08905388709456</c:v>
                </c:pt>
                <c:pt idx="71">
                  <c:v>1.07801681508574</c:v>
                </c:pt>
                <c:pt idx="72">
                  <c:v>1.06505105447945</c:v>
                </c:pt>
                <c:pt idx="73">
                  <c:v>1.0539383222118</c:v>
                </c:pt>
                <c:pt idx="74">
                  <c:v>1.04092738976143</c:v>
                </c:pt>
                <c:pt idx="75">
                  <c:v>1.03335381951454</c:v>
                </c:pt>
                <c:pt idx="76">
                  <c:v>1.02821855777778</c:v>
                </c:pt>
                <c:pt idx="77">
                  <c:v>1.0221039016201</c:v>
                </c:pt>
                <c:pt idx="78">
                  <c:v>1.0181845970172</c:v>
                </c:pt>
                <c:pt idx="79">
                  <c:v>1.01611650899452</c:v>
                </c:pt>
                <c:pt idx="80">
                  <c:v>1.01440540687287</c:v>
                </c:pt>
                <c:pt idx="81">
                  <c:v>1.01298635137044</c:v>
                </c:pt>
                <c:pt idx="82">
                  <c:v>1.01279786227337</c:v>
                </c:pt>
                <c:pt idx="83">
                  <c:v>1.01172808365515</c:v>
                </c:pt>
                <c:pt idx="84">
                  <c:v>1.01188818282865</c:v>
                </c:pt>
                <c:pt idx="85">
                  <c:v>1.01007432914785</c:v>
                </c:pt>
                <c:pt idx="86">
                  <c:v>1.00951196555018</c:v>
                </c:pt>
                <c:pt idx="87">
                  <c:v>1.00785063365922</c:v>
                </c:pt>
                <c:pt idx="88">
                  <c:v>1.00650531820521</c:v>
                </c:pt>
                <c:pt idx="89">
                  <c:v>1.00495922392986</c:v>
                </c:pt>
                <c:pt idx="90">
                  <c:v>1.00260739465676</c:v>
                </c:pt>
                <c:pt idx="91">
                  <c:v>1.00099156104397</c:v>
                </c:pt>
                <c:pt idx="92">
                  <c:v>0.998502500662215</c:v>
                </c:pt>
                <c:pt idx="93">
                  <c:v>0.996637508013362</c:v>
                </c:pt>
                <c:pt idx="94">
                  <c:v>0.994160233561253</c:v>
                </c:pt>
                <c:pt idx="95">
                  <c:v>0.992797148552269</c:v>
                </c:pt>
                <c:pt idx="96">
                  <c:v>0.990116545547052</c:v>
                </c:pt>
                <c:pt idx="97">
                  <c:v>0.989227422632141</c:v>
                </c:pt>
                <c:pt idx="98">
                  <c:v>0.987861049037556</c:v>
                </c:pt>
                <c:pt idx="99">
                  <c:v>0.986541586370454</c:v>
                </c:pt>
                <c:pt idx="100">
                  <c:v>0.986308497408896</c:v>
                </c:pt>
                <c:pt idx="101">
                  <c:v>0.985892584543981</c:v>
                </c:pt>
                <c:pt idx="102">
                  <c:v>0.986506630750147</c:v>
                </c:pt>
                <c:pt idx="103">
                  <c:v>0.986204352575263</c:v>
                </c:pt>
                <c:pt idx="104">
                  <c:v>0.987908549191993</c:v>
                </c:pt>
                <c:pt idx="105">
                  <c:v>0.989656562159539</c:v>
                </c:pt>
                <c:pt idx="106">
                  <c:v>0.991308751840284</c:v>
                </c:pt>
                <c:pt idx="107">
                  <c:v>0.993111178845436</c:v>
                </c:pt>
                <c:pt idx="108">
                  <c:v>0.994849633777077</c:v>
                </c:pt>
                <c:pt idx="109">
                  <c:v>0.997964939119519</c:v>
                </c:pt>
                <c:pt idx="110">
                  <c:v>0.999186917225688</c:v>
                </c:pt>
                <c:pt idx="111">
                  <c:v>1.00133958654572</c:v>
                </c:pt>
                <c:pt idx="112">
                  <c:v>1.00248364303166</c:v>
                </c:pt>
                <c:pt idx="113">
                  <c:v>1.00451072920055</c:v>
                </c:pt>
                <c:pt idx="114">
                  <c:v>1.00598752950961</c:v>
                </c:pt>
                <c:pt idx="115">
                  <c:v>1.00621634413708</c:v>
                </c:pt>
                <c:pt idx="116">
                  <c:v>1.0064738741463</c:v>
                </c:pt>
                <c:pt idx="117">
                  <c:v>1.00740161315108</c:v>
                </c:pt>
                <c:pt idx="118">
                  <c:v>1.00746939672502</c:v>
                </c:pt>
                <c:pt idx="119">
                  <c:v>1.00669141471957</c:v>
                </c:pt>
                <c:pt idx="120">
                  <c:v>1.00631418266546</c:v>
                </c:pt>
                <c:pt idx="121">
                  <c:v>1.00573029145916</c:v>
                </c:pt>
                <c:pt idx="122">
                  <c:v>1.0052071179065</c:v>
                </c:pt>
                <c:pt idx="123">
                  <c:v>1.00414409224573</c:v>
                </c:pt>
                <c:pt idx="124">
                  <c:v>1.00352043485234</c:v>
                </c:pt>
                <c:pt idx="125">
                  <c:v>1.00256662229484</c:v>
                </c:pt>
                <c:pt idx="126">
                  <c:v>1.00163925323463</c:v>
                </c:pt>
                <c:pt idx="127">
                  <c:v>1.00121543075596</c:v>
                </c:pt>
                <c:pt idx="128">
                  <c:v>1.00050422357377</c:v>
                </c:pt>
                <c:pt idx="129">
                  <c:v>0.999547167775335</c:v>
                </c:pt>
                <c:pt idx="130">
                  <c:v>0.999723439460067</c:v>
                </c:pt>
                <c:pt idx="131">
                  <c:v>0.998879578689107</c:v>
                </c:pt>
                <c:pt idx="132">
                  <c:v>0.999128257096495</c:v>
                </c:pt>
                <c:pt idx="133">
                  <c:v>0.99877351630724</c:v>
                </c:pt>
                <c:pt idx="134">
                  <c:v>0.998317097362778</c:v>
                </c:pt>
                <c:pt idx="135">
                  <c:v>0.999064791845655</c:v>
                </c:pt>
                <c:pt idx="136">
                  <c:v>0.999042891183466</c:v>
                </c:pt>
                <c:pt idx="137">
                  <c:v>0.998315055121643</c:v>
                </c:pt>
                <c:pt idx="138">
                  <c:v>0.999274435439335</c:v>
                </c:pt>
                <c:pt idx="139">
                  <c:v>0.999064797964888</c:v>
                </c:pt>
                <c:pt idx="140">
                  <c:v>0.999197597466551</c:v>
                </c:pt>
                <c:pt idx="141">
                  <c:v>0.998984680679676</c:v>
                </c:pt>
                <c:pt idx="142">
                  <c:v>0.998928339311517</c:v>
                </c:pt>
                <c:pt idx="143">
                  <c:v>0.999650853283071</c:v>
                </c:pt>
                <c:pt idx="144">
                  <c:v>0.999954030106438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rdf_gaz_rare!$G$1</c:f>
              <c:strCache>
                <c:ptCount val="1"/>
                <c:pt idx="0">
                  <c:v>Ar_nmax4</c:v>
                </c:pt>
              </c:strCache>
            </c:strRef>
          </c:tx>
          <c:spPr>
            <a:ln w="12700" cmpd="sng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rdf_gaz_rare!$G$2:$G$146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1.34707613668765E-8</c:v>
                </c:pt>
                <c:pt idx="32" formatCode="0.00E+00">
                  <c:v>8.20509935495975E-6</c:v>
                </c:pt>
                <c:pt idx="33" formatCode="0.00E+00">
                  <c:v>0.0022140593565703</c:v>
                </c:pt>
                <c:pt idx="34" formatCode="0.00E+00">
                  <c:v>0.0306883414348206</c:v>
                </c:pt>
                <c:pt idx="35">
                  <c:v>0.199090131746757</c:v>
                </c:pt>
                <c:pt idx="36">
                  <c:v>0.585361768149296</c:v>
                </c:pt>
                <c:pt idx="37">
                  <c:v>1.23892108182455</c:v>
                </c:pt>
                <c:pt idx="38">
                  <c:v>1.94746910088221</c:v>
                </c:pt>
                <c:pt idx="39">
                  <c:v>2.3044914035291</c:v>
                </c:pt>
                <c:pt idx="40">
                  <c:v>2.42963801007748</c:v>
                </c:pt>
                <c:pt idx="41">
                  <c:v>2.38061072282413</c:v>
                </c:pt>
                <c:pt idx="42">
                  <c:v>2.20629449746423</c:v>
                </c:pt>
                <c:pt idx="43">
                  <c:v>2.00634368117165</c:v>
                </c:pt>
                <c:pt idx="44">
                  <c:v>1.86518257525864</c:v>
                </c:pt>
                <c:pt idx="45">
                  <c:v>1.65471518307046</c:v>
                </c:pt>
                <c:pt idx="46">
                  <c:v>1.47631445070072</c:v>
                </c:pt>
                <c:pt idx="47">
                  <c:v>1.34909898177669</c:v>
                </c:pt>
                <c:pt idx="48">
                  <c:v>1.25182634530451</c:v>
                </c:pt>
                <c:pt idx="49">
                  <c:v>1.14120744595633</c:v>
                </c:pt>
                <c:pt idx="50">
                  <c:v>1.06173201940321</c:v>
                </c:pt>
                <c:pt idx="51">
                  <c:v>0.994205555395261</c:v>
                </c:pt>
                <c:pt idx="52">
                  <c:v>0.94751841337737</c:v>
                </c:pt>
                <c:pt idx="53">
                  <c:v>0.902802251099157</c:v>
                </c:pt>
                <c:pt idx="54">
                  <c:v>0.856061580735231</c:v>
                </c:pt>
                <c:pt idx="55">
                  <c:v>0.824471958266538</c:v>
                </c:pt>
                <c:pt idx="56">
                  <c:v>0.79711909327089</c:v>
                </c:pt>
                <c:pt idx="57">
                  <c:v>0.779667523540469</c:v>
                </c:pt>
                <c:pt idx="58">
                  <c:v>0.760710851958803</c:v>
                </c:pt>
                <c:pt idx="59">
                  <c:v>0.748732253337455</c:v>
                </c:pt>
                <c:pt idx="60">
                  <c:v>0.740997267577483</c:v>
                </c:pt>
                <c:pt idx="61">
                  <c:v>0.736349156547672</c:v>
                </c:pt>
                <c:pt idx="62">
                  <c:v>0.737047744601882</c:v>
                </c:pt>
                <c:pt idx="63">
                  <c:v>0.743963341149476</c:v>
                </c:pt>
                <c:pt idx="64">
                  <c:v>0.756141505793714</c:v>
                </c:pt>
                <c:pt idx="65">
                  <c:v>0.780803573519036</c:v>
                </c:pt>
                <c:pt idx="66">
                  <c:v>0.813916477037205</c:v>
                </c:pt>
                <c:pt idx="67">
                  <c:v>0.857574061004752</c:v>
                </c:pt>
                <c:pt idx="68">
                  <c:v>0.910407158138993</c:v>
                </c:pt>
                <c:pt idx="69">
                  <c:v>0.980911686673253</c:v>
                </c:pt>
                <c:pt idx="70">
                  <c:v>1.04900785972825</c:v>
                </c:pt>
                <c:pt idx="71">
                  <c:v>1.100661484366</c:v>
                </c:pt>
                <c:pt idx="72">
                  <c:v>1.1266012216051</c:v>
                </c:pt>
                <c:pt idx="73">
                  <c:v>1.13370878733815</c:v>
                </c:pt>
                <c:pt idx="74">
                  <c:v>1.12359572244896</c:v>
                </c:pt>
                <c:pt idx="75">
                  <c:v>1.10657086355197</c:v>
                </c:pt>
                <c:pt idx="76">
                  <c:v>1.08988798567467</c:v>
                </c:pt>
                <c:pt idx="77">
                  <c:v>1.06973486860341</c:v>
                </c:pt>
                <c:pt idx="78">
                  <c:v>1.05337835241848</c:v>
                </c:pt>
                <c:pt idx="79">
                  <c:v>1.03970108596036</c:v>
                </c:pt>
                <c:pt idx="80">
                  <c:v>1.03033076459668</c:v>
                </c:pt>
                <c:pt idx="81">
                  <c:v>1.02341247449679</c:v>
                </c:pt>
                <c:pt idx="82">
                  <c:v>1.01895249710382</c:v>
                </c:pt>
                <c:pt idx="83">
                  <c:v>1.01479283677877</c:v>
                </c:pt>
                <c:pt idx="84">
                  <c:v>1.01417729508494</c:v>
                </c:pt>
                <c:pt idx="85">
                  <c:v>1.01180743806056</c:v>
                </c:pt>
                <c:pt idx="86">
                  <c:v>1.01179233583509</c:v>
                </c:pt>
                <c:pt idx="87">
                  <c:v>1.01115792997659</c:v>
                </c:pt>
                <c:pt idx="88">
                  <c:v>1.01029709735141</c:v>
                </c:pt>
                <c:pt idx="89">
                  <c:v>1.01025250278675</c:v>
                </c:pt>
                <c:pt idx="90">
                  <c:v>1.00840071427089</c:v>
                </c:pt>
                <c:pt idx="91">
                  <c:v>1.00752424291914</c:v>
                </c:pt>
                <c:pt idx="92">
                  <c:v>1.0055622792027</c:v>
                </c:pt>
                <c:pt idx="93">
                  <c:v>1.00416370778254</c:v>
                </c:pt>
                <c:pt idx="94">
                  <c:v>1.00118441317268</c:v>
                </c:pt>
                <c:pt idx="95">
                  <c:v>0.999376203412603</c:v>
                </c:pt>
                <c:pt idx="96">
                  <c:v>0.996124673629001</c:v>
                </c:pt>
                <c:pt idx="97">
                  <c:v>0.994171280316657</c:v>
                </c:pt>
                <c:pt idx="98">
                  <c:v>0.991732619756558</c:v>
                </c:pt>
                <c:pt idx="99">
                  <c:v>0.989371727255224</c:v>
                </c:pt>
                <c:pt idx="100">
                  <c:v>0.987181766906178</c:v>
                </c:pt>
                <c:pt idx="101">
                  <c:v>0.986071143317676</c:v>
                </c:pt>
                <c:pt idx="102">
                  <c:v>0.984455445819965</c:v>
                </c:pt>
                <c:pt idx="103">
                  <c:v>0.982405027214991</c:v>
                </c:pt>
                <c:pt idx="104">
                  <c:v>0.982455561880621</c:v>
                </c:pt>
                <c:pt idx="105">
                  <c:v>0.982487272571353</c:v>
                </c:pt>
                <c:pt idx="106">
                  <c:v>0.982789240981161</c:v>
                </c:pt>
                <c:pt idx="107">
                  <c:v>0.983342347718568</c:v>
                </c:pt>
                <c:pt idx="108">
                  <c:v>0.984789613189847</c:v>
                </c:pt>
                <c:pt idx="109">
                  <c:v>0.987924714545894</c:v>
                </c:pt>
                <c:pt idx="110">
                  <c:v>0.989710634018468</c:v>
                </c:pt>
                <c:pt idx="111">
                  <c:v>0.99249428382767</c:v>
                </c:pt>
                <c:pt idx="112">
                  <c:v>0.994835310009593</c:v>
                </c:pt>
                <c:pt idx="113">
                  <c:v>0.998422825335304</c:v>
                </c:pt>
                <c:pt idx="114">
                  <c:v>1.00139403833079</c:v>
                </c:pt>
                <c:pt idx="115">
                  <c:v>1.00337928443552</c:v>
                </c:pt>
                <c:pt idx="116">
                  <c:v>1.00490084401015</c:v>
                </c:pt>
                <c:pt idx="117">
                  <c:v>1.00753191064741</c:v>
                </c:pt>
                <c:pt idx="118">
                  <c:v>1.00933777474299</c:v>
                </c:pt>
                <c:pt idx="119">
                  <c:v>1.00957554836719</c:v>
                </c:pt>
                <c:pt idx="120">
                  <c:v>1.01037071885443</c:v>
                </c:pt>
                <c:pt idx="121">
                  <c:v>1.01041088747242</c:v>
                </c:pt>
                <c:pt idx="122">
                  <c:v>1.01031374899691</c:v>
                </c:pt>
                <c:pt idx="123">
                  <c:v>1.00965467972199</c:v>
                </c:pt>
                <c:pt idx="124">
                  <c:v>1.00875245608795</c:v>
                </c:pt>
                <c:pt idx="125">
                  <c:v>1.00755806460097</c:v>
                </c:pt>
                <c:pt idx="126">
                  <c:v>1.00629517795598</c:v>
                </c:pt>
                <c:pt idx="127">
                  <c:v>1.0051406331251</c:v>
                </c:pt>
                <c:pt idx="128">
                  <c:v>1.00376237489851</c:v>
                </c:pt>
                <c:pt idx="129">
                  <c:v>1.00195696060173</c:v>
                </c:pt>
                <c:pt idx="130">
                  <c:v>1.0012763515859</c:v>
                </c:pt>
                <c:pt idx="131">
                  <c:v>0.999939588517784</c:v>
                </c:pt>
                <c:pt idx="132">
                  <c:v>0.999478593380286</c:v>
                </c:pt>
                <c:pt idx="133">
                  <c:v>0.998536439513067</c:v>
                </c:pt>
                <c:pt idx="134">
                  <c:v>0.997510113767067</c:v>
                </c:pt>
                <c:pt idx="135">
                  <c:v>0.998123676537063</c:v>
                </c:pt>
                <c:pt idx="136">
                  <c:v>0.997962071202139</c:v>
                </c:pt>
                <c:pt idx="137">
                  <c:v>0.996847846849354</c:v>
                </c:pt>
                <c:pt idx="138">
                  <c:v>0.997882051414986</c:v>
                </c:pt>
                <c:pt idx="139">
                  <c:v>0.997620485587526</c:v>
                </c:pt>
                <c:pt idx="140">
                  <c:v>0.998072650922727</c:v>
                </c:pt>
                <c:pt idx="141">
                  <c:v>0.997821953205678</c:v>
                </c:pt>
                <c:pt idx="142">
                  <c:v>0.99795576277327</c:v>
                </c:pt>
                <c:pt idx="143">
                  <c:v>0.998886761331106</c:v>
                </c:pt>
                <c:pt idx="144">
                  <c:v>0.99937687895021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rdf_gaz_rare!$H$1</c:f>
              <c:strCache>
                <c:ptCount val="1"/>
                <c:pt idx="0">
                  <c:v>Kr_nmax4</c:v>
                </c:pt>
              </c:strCache>
            </c:strRef>
          </c:tx>
          <c:spPr>
            <a:ln w="12700" cmpd="sng">
              <a:solidFill>
                <a:srgbClr val="00FF00"/>
              </a:solidFill>
              <a:prstDash val="sys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rdf_gaz_rare!$H$2:$H$146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1.14346157507884E-6</c:v>
                </c:pt>
                <c:pt idx="34" formatCode="0.00E+00">
                  <c:v>0.000176413138539148</c:v>
                </c:pt>
                <c:pt idx="35" formatCode="0.00E+00">
                  <c:v>0.00563523090447764</c:v>
                </c:pt>
                <c:pt idx="36" formatCode="0.00E+00">
                  <c:v>0.0599401431183795</c:v>
                </c:pt>
                <c:pt idx="37">
                  <c:v>0.302853641810263</c:v>
                </c:pt>
                <c:pt idx="38">
                  <c:v>0.938205215575622</c:v>
                </c:pt>
                <c:pt idx="39">
                  <c:v>1.57754118323516</c:v>
                </c:pt>
                <c:pt idx="40">
                  <c:v>2.11459725228623</c:v>
                </c:pt>
                <c:pt idx="41">
                  <c:v>2.38067399525579</c:v>
                </c:pt>
                <c:pt idx="42">
                  <c:v>2.4696580827555</c:v>
                </c:pt>
                <c:pt idx="43">
                  <c:v>2.37303279574059</c:v>
                </c:pt>
                <c:pt idx="44">
                  <c:v>2.25051589141389</c:v>
                </c:pt>
                <c:pt idx="45">
                  <c:v>2.02028530939578</c:v>
                </c:pt>
                <c:pt idx="46">
                  <c:v>1.79674091088186</c:v>
                </c:pt>
                <c:pt idx="47">
                  <c:v>1.62349243892487</c:v>
                </c:pt>
                <c:pt idx="48">
                  <c:v>1.48895084961903</c:v>
                </c:pt>
                <c:pt idx="49">
                  <c:v>1.3298677099621</c:v>
                </c:pt>
                <c:pt idx="50">
                  <c:v>1.21497302204925</c:v>
                </c:pt>
                <c:pt idx="51">
                  <c:v>1.11793066659764</c:v>
                </c:pt>
                <c:pt idx="52">
                  <c:v>1.05014610244282</c:v>
                </c:pt>
                <c:pt idx="53">
                  <c:v>0.985518656969785</c:v>
                </c:pt>
                <c:pt idx="54">
                  <c:v>0.918682451456027</c:v>
                </c:pt>
                <c:pt idx="55">
                  <c:v>0.873853949224779</c:v>
                </c:pt>
                <c:pt idx="56">
                  <c:v>0.834315004630124</c:v>
                </c:pt>
                <c:pt idx="57">
                  <c:v>0.807760048290273</c:v>
                </c:pt>
                <c:pt idx="58">
                  <c:v>0.779448006673132</c:v>
                </c:pt>
                <c:pt idx="59">
                  <c:v>0.758906824284384</c:v>
                </c:pt>
                <c:pt idx="60">
                  <c:v>0.742716008132192</c:v>
                </c:pt>
                <c:pt idx="61">
                  <c:v>0.730141517064102</c:v>
                </c:pt>
                <c:pt idx="62">
                  <c:v>0.722278438173976</c:v>
                </c:pt>
                <c:pt idx="63">
                  <c:v>0.717739607186509</c:v>
                </c:pt>
                <c:pt idx="64">
                  <c:v>0.719387100859497</c:v>
                </c:pt>
                <c:pt idx="65">
                  <c:v>0.729618642554601</c:v>
                </c:pt>
                <c:pt idx="66">
                  <c:v>0.74530100295393</c:v>
                </c:pt>
                <c:pt idx="67">
                  <c:v>0.770714660182436</c:v>
                </c:pt>
                <c:pt idx="68">
                  <c:v>0.806733537671298</c:v>
                </c:pt>
                <c:pt idx="69">
                  <c:v>0.863556811919019</c:v>
                </c:pt>
                <c:pt idx="70">
                  <c:v>0.935847299034943</c:v>
                </c:pt>
                <c:pt idx="71">
                  <c:v>1.01077079205875</c:v>
                </c:pt>
                <c:pt idx="72">
                  <c:v>1.07110399037355</c:v>
                </c:pt>
                <c:pt idx="73">
                  <c:v>1.11601168354662</c:v>
                </c:pt>
                <c:pt idx="74">
                  <c:v>1.14636980203618</c:v>
                </c:pt>
                <c:pt idx="75">
                  <c:v>1.14688338065784</c:v>
                </c:pt>
                <c:pt idx="76">
                  <c:v>1.13719629039849</c:v>
                </c:pt>
                <c:pt idx="77">
                  <c:v>1.11599430447432</c:v>
                </c:pt>
                <c:pt idx="78">
                  <c:v>1.09378601897482</c:v>
                </c:pt>
                <c:pt idx="79">
                  <c:v>1.07148046374525</c:v>
                </c:pt>
                <c:pt idx="80">
                  <c:v>1.05549165616397</c:v>
                </c:pt>
                <c:pt idx="81">
                  <c:v>1.04331231206036</c:v>
                </c:pt>
                <c:pt idx="82">
                  <c:v>1.03376321210655</c:v>
                </c:pt>
                <c:pt idx="83">
                  <c:v>1.02574819545666</c:v>
                </c:pt>
                <c:pt idx="84">
                  <c:v>1.02230032738539</c:v>
                </c:pt>
                <c:pt idx="85">
                  <c:v>1.01808325416423</c:v>
                </c:pt>
                <c:pt idx="86">
                  <c:v>1.01652538971756</c:v>
                </c:pt>
                <c:pt idx="87">
                  <c:v>1.01518341836048</c:v>
                </c:pt>
                <c:pt idx="88">
                  <c:v>1.01404844789784</c:v>
                </c:pt>
                <c:pt idx="89">
                  <c:v>1.01408585312905</c:v>
                </c:pt>
                <c:pt idx="90">
                  <c:v>1.01227622335564</c:v>
                </c:pt>
                <c:pt idx="91">
                  <c:v>1.01156575185518</c:v>
                </c:pt>
                <c:pt idx="92">
                  <c:v>1.00976122994503</c:v>
                </c:pt>
                <c:pt idx="93">
                  <c:v>1.00870501188145</c:v>
                </c:pt>
                <c:pt idx="94">
                  <c:v>1.00570222744834</c:v>
                </c:pt>
                <c:pt idx="95">
                  <c:v>1.00356535571592</c:v>
                </c:pt>
                <c:pt idx="96">
                  <c:v>1.00046348576325</c:v>
                </c:pt>
                <c:pt idx="97">
                  <c:v>0.998178468561454</c:v>
                </c:pt>
                <c:pt idx="98">
                  <c:v>0.995143563327719</c:v>
                </c:pt>
                <c:pt idx="99">
                  <c:v>0.992447367043938</c:v>
                </c:pt>
                <c:pt idx="100">
                  <c:v>0.989307679404174</c:v>
                </c:pt>
                <c:pt idx="101">
                  <c:v>0.987947486850802</c:v>
                </c:pt>
                <c:pt idx="102">
                  <c:v>0.985430922495629</c:v>
                </c:pt>
                <c:pt idx="103">
                  <c:v>0.982826521497575</c:v>
                </c:pt>
                <c:pt idx="104">
                  <c:v>0.982147141635793</c:v>
                </c:pt>
                <c:pt idx="105">
                  <c:v>0.981384646304562</c:v>
                </c:pt>
                <c:pt idx="106">
                  <c:v>0.980784450642934</c:v>
                </c:pt>
                <c:pt idx="107">
                  <c:v>0.980325932602162</c:v>
                </c:pt>
                <c:pt idx="108">
                  <c:v>0.980982911212548</c:v>
                </c:pt>
                <c:pt idx="109">
                  <c:v>0.98332118303065</c:v>
                </c:pt>
                <c:pt idx="110">
                  <c:v>0.984645664810293</c:v>
                </c:pt>
                <c:pt idx="111">
                  <c:v>0.987084026588429</c:v>
                </c:pt>
                <c:pt idx="112">
                  <c:v>0.989508699946763</c:v>
                </c:pt>
                <c:pt idx="113">
                  <c:v>0.993269869970488</c:v>
                </c:pt>
                <c:pt idx="114">
                  <c:v>0.996580700041121</c:v>
                </c:pt>
                <c:pt idx="115">
                  <c:v>0.999349826090101</c:v>
                </c:pt>
                <c:pt idx="116">
                  <c:v>1.00131383236456</c:v>
                </c:pt>
                <c:pt idx="117">
                  <c:v>1.00470522248446</c:v>
                </c:pt>
                <c:pt idx="118">
                  <c:v>1.00745064356429</c:v>
                </c:pt>
                <c:pt idx="119">
                  <c:v>1.00841067005548</c:v>
                </c:pt>
                <c:pt idx="120">
                  <c:v>1.01018363031695</c:v>
                </c:pt>
                <c:pt idx="121">
                  <c:v>1.01081965732266</c:v>
                </c:pt>
                <c:pt idx="122">
                  <c:v>1.01122026581908</c:v>
                </c:pt>
                <c:pt idx="123">
                  <c:v>1.01133065908493</c:v>
                </c:pt>
                <c:pt idx="124">
                  <c:v>1.01064536055959</c:v>
                </c:pt>
                <c:pt idx="125">
                  <c:v>1.00972477589549</c:v>
                </c:pt>
                <c:pt idx="126">
                  <c:v>1.00860049006002</c:v>
                </c:pt>
                <c:pt idx="127">
                  <c:v>1.00747453112814</c:v>
                </c:pt>
                <c:pt idx="128">
                  <c:v>1.00603814561505</c:v>
                </c:pt>
                <c:pt idx="129">
                  <c:v>1.00403650567812</c:v>
                </c:pt>
                <c:pt idx="130">
                  <c:v>1.00303156146657</c:v>
                </c:pt>
                <c:pt idx="131">
                  <c:v>1.00158409142875</c:v>
                </c:pt>
                <c:pt idx="132">
                  <c:v>1.00070648733129</c:v>
                </c:pt>
                <c:pt idx="133">
                  <c:v>0.999315744040923</c:v>
                </c:pt>
                <c:pt idx="134">
                  <c:v>0.998154665304231</c:v>
                </c:pt>
                <c:pt idx="135">
                  <c:v>0.998303177380872</c:v>
                </c:pt>
                <c:pt idx="136">
                  <c:v>0.998036442343059</c:v>
                </c:pt>
                <c:pt idx="137">
                  <c:v>0.996685747399233</c:v>
                </c:pt>
                <c:pt idx="138">
                  <c:v>0.997538952648669</c:v>
                </c:pt>
                <c:pt idx="139">
                  <c:v>0.997131298960673</c:v>
                </c:pt>
                <c:pt idx="140">
                  <c:v>0.997573064457996</c:v>
                </c:pt>
                <c:pt idx="141">
                  <c:v>0.997276703249314</c:v>
                </c:pt>
                <c:pt idx="142">
                  <c:v>0.997485824672162</c:v>
                </c:pt>
                <c:pt idx="143">
                  <c:v>0.998334123248023</c:v>
                </c:pt>
                <c:pt idx="144">
                  <c:v>0.998926605826986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rdf_gaz_rare!$I$1</c:f>
              <c:strCache>
                <c:ptCount val="1"/>
                <c:pt idx="0">
                  <c:v>Xe_nmax4</c:v>
                </c:pt>
              </c:strCache>
            </c:strRef>
          </c:tx>
          <c:spPr>
            <a:ln w="12700" cmpd="sng">
              <a:solidFill>
                <a:srgbClr val="0000FF"/>
              </a:solidFill>
              <a:prstDash val="sys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rdf_gaz_rare!$I$2:$I$146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 formatCode="0.00E+00">
                  <c:v>5.03214546353675E-9</c:v>
                </c:pt>
                <c:pt idx="35" formatCode="0.00E+00">
                  <c:v>2.82587846679771E-6</c:v>
                </c:pt>
                <c:pt idx="36" formatCode="0.00E+00">
                  <c:v>0.00047304782300723</c:v>
                </c:pt>
                <c:pt idx="37" formatCode="0.00E+00">
                  <c:v>0.010905258223754</c:v>
                </c:pt>
                <c:pt idx="38">
                  <c:v>0.132091589776409</c:v>
                </c:pt>
                <c:pt idx="39">
                  <c:v>0.452795928848927</c:v>
                </c:pt>
                <c:pt idx="40">
                  <c:v>1.03215124868744</c:v>
                </c:pt>
                <c:pt idx="41">
                  <c:v>1.61661439198756</c:v>
                </c:pt>
                <c:pt idx="42">
                  <c:v>2.19336547353915</c:v>
                </c:pt>
                <c:pt idx="43">
                  <c:v>2.45561691885696</c:v>
                </c:pt>
                <c:pt idx="44">
                  <c:v>2.48884354120287</c:v>
                </c:pt>
                <c:pt idx="45">
                  <c:v>2.39430631325313</c:v>
                </c:pt>
                <c:pt idx="46">
                  <c:v>2.19721023761031</c:v>
                </c:pt>
                <c:pt idx="47">
                  <c:v>2.00143984515364</c:v>
                </c:pt>
                <c:pt idx="48">
                  <c:v>1.83013311040597</c:v>
                </c:pt>
                <c:pt idx="49">
                  <c:v>1.61477616833067</c:v>
                </c:pt>
                <c:pt idx="50">
                  <c:v>1.45340216794087</c:v>
                </c:pt>
                <c:pt idx="51">
                  <c:v>1.31245248355194</c:v>
                </c:pt>
                <c:pt idx="52">
                  <c:v>1.21537966175579</c:v>
                </c:pt>
                <c:pt idx="53">
                  <c:v>1.12109962264758</c:v>
                </c:pt>
                <c:pt idx="54">
                  <c:v>1.0260508180633</c:v>
                </c:pt>
                <c:pt idx="55">
                  <c:v>0.961189257960436</c:v>
                </c:pt>
                <c:pt idx="56">
                  <c:v>0.905963190698321</c:v>
                </c:pt>
                <c:pt idx="57">
                  <c:v>0.868621087634144</c:v>
                </c:pt>
                <c:pt idx="58">
                  <c:v>0.828682468460152</c:v>
                </c:pt>
                <c:pt idx="59">
                  <c:v>0.799053001908849</c:v>
                </c:pt>
                <c:pt idx="60">
                  <c:v>0.774986168956078</c:v>
                </c:pt>
                <c:pt idx="61">
                  <c:v>0.754015993642447</c:v>
                </c:pt>
                <c:pt idx="62">
                  <c:v>0.737284922126187</c:v>
                </c:pt>
                <c:pt idx="63">
                  <c:v>0.72273856176796</c:v>
                </c:pt>
                <c:pt idx="64">
                  <c:v>0.715284454423685</c:v>
                </c:pt>
                <c:pt idx="65">
                  <c:v>0.712909465532431</c:v>
                </c:pt>
                <c:pt idx="66">
                  <c:v>0.715187262521757</c:v>
                </c:pt>
                <c:pt idx="67">
                  <c:v>0.724117614251669</c:v>
                </c:pt>
                <c:pt idx="68">
                  <c:v>0.740438670380183</c:v>
                </c:pt>
                <c:pt idx="69">
                  <c:v>0.771090789779954</c:v>
                </c:pt>
                <c:pt idx="70">
                  <c:v>0.818197367707284</c:v>
                </c:pt>
                <c:pt idx="71">
                  <c:v>0.878226512868408</c:v>
                </c:pt>
                <c:pt idx="72">
                  <c:v>0.941446157871977</c:v>
                </c:pt>
                <c:pt idx="73">
                  <c:v>1.00734922768901</c:v>
                </c:pt>
                <c:pt idx="74">
                  <c:v>1.08442227056404</c:v>
                </c:pt>
                <c:pt idx="75">
                  <c:v>1.1254860566616</c:v>
                </c:pt>
                <c:pt idx="76">
                  <c:v>1.14861969629436</c:v>
                </c:pt>
                <c:pt idx="77">
                  <c:v>1.15168311625205</c:v>
                </c:pt>
                <c:pt idx="78">
                  <c:v>1.13896233570952</c:v>
                </c:pt>
                <c:pt idx="79">
                  <c:v>1.11361570517215</c:v>
                </c:pt>
                <c:pt idx="80">
                  <c:v>1.09064332384966</c:v>
                </c:pt>
                <c:pt idx="81">
                  <c:v>1.07110337245436</c:v>
                </c:pt>
                <c:pt idx="82">
                  <c:v>1.05290346497698</c:v>
                </c:pt>
                <c:pt idx="83">
                  <c:v>1.03852178514422</c:v>
                </c:pt>
                <c:pt idx="84">
                  <c:v>1.02988472173734</c:v>
                </c:pt>
                <c:pt idx="85">
                  <c:v>1.02219467059809</c:v>
                </c:pt>
                <c:pt idx="86">
                  <c:v>1.01735027843555</c:v>
                </c:pt>
                <c:pt idx="87">
                  <c:v>1.01440747109047</c:v>
                </c:pt>
                <c:pt idx="88">
                  <c:v>1.01257420431613</c:v>
                </c:pt>
                <c:pt idx="89">
                  <c:v>1.01242053794907</c:v>
                </c:pt>
                <c:pt idx="90">
                  <c:v>1.01122842288825</c:v>
                </c:pt>
                <c:pt idx="91">
                  <c:v>1.01120952789391</c:v>
                </c:pt>
                <c:pt idx="92">
                  <c:v>1.01044022985649</c:v>
                </c:pt>
                <c:pt idx="93">
                  <c:v>1.01057817127994</c:v>
                </c:pt>
                <c:pt idx="94">
                  <c:v>1.00873386304283</c:v>
                </c:pt>
                <c:pt idx="95">
                  <c:v>1.0072068883692</c:v>
                </c:pt>
                <c:pt idx="96">
                  <c:v>1.0052959808003</c:v>
                </c:pt>
                <c:pt idx="97">
                  <c:v>1.00369203463786</c:v>
                </c:pt>
                <c:pt idx="98">
                  <c:v>1.00085369830068</c:v>
                </c:pt>
                <c:pt idx="99">
                  <c:v>0.998587684178735</c:v>
                </c:pt>
                <c:pt idx="100">
                  <c:v>0.995141743301617</c:v>
                </c:pt>
                <c:pt idx="101">
                  <c:v>0.993562871349719</c:v>
                </c:pt>
                <c:pt idx="102">
                  <c:v>0.990577141171399</c:v>
                </c:pt>
                <c:pt idx="103">
                  <c:v>0.987430620080515</c:v>
                </c:pt>
                <c:pt idx="104">
                  <c:v>0.986065158825906</c:v>
                </c:pt>
                <c:pt idx="105">
                  <c:v>0.98453151154846</c:v>
                </c:pt>
                <c:pt idx="106">
                  <c:v>0.982849993215656</c:v>
                </c:pt>
                <c:pt idx="107">
                  <c:v>0.981513618103202</c:v>
                </c:pt>
                <c:pt idx="108">
                  <c:v>0.98088080779459</c:v>
                </c:pt>
                <c:pt idx="109">
                  <c:v>0.981752572276592</c:v>
                </c:pt>
                <c:pt idx="110">
                  <c:v>0.981919979653299</c:v>
                </c:pt>
                <c:pt idx="111">
                  <c:v>0.983114157012806</c:v>
                </c:pt>
                <c:pt idx="112">
                  <c:v>0.984870738604582</c:v>
                </c:pt>
                <c:pt idx="113">
                  <c:v>0.987869504676368</c:v>
                </c:pt>
                <c:pt idx="114">
                  <c:v>0.990723184954702</c:v>
                </c:pt>
                <c:pt idx="115">
                  <c:v>0.993855560256848</c:v>
                </c:pt>
                <c:pt idx="116">
                  <c:v>0.996001988421954</c:v>
                </c:pt>
                <c:pt idx="117">
                  <c:v>0.999704396094292</c:v>
                </c:pt>
                <c:pt idx="118">
                  <c:v>1.00319773531852</c:v>
                </c:pt>
                <c:pt idx="119">
                  <c:v>1.00495138164745</c:v>
                </c:pt>
                <c:pt idx="120">
                  <c:v>1.0077069925802</c:v>
                </c:pt>
                <c:pt idx="121">
                  <c:v>1.00923769599465</c:v>
                </c:pt>
                <c:pt idx="122">
                  <c:v>1.01030849726632</c:v>
                </c:pt>
                <c:pt idx="123">
                  <c:v>1.0115978708443</c:v>
                </c:pt>
                <c:pt idx="124">
                  <c:v>1.01154597854462</c:v>
                </c:pt>
                <c:pt idx="125">
                  <c:v>1.01134922747629</c:v>
                </c:pt>
                <c:pt idx="126">
                  <c:v>1.01073869816236</c:v>
                </c:pt>
                <c:pt idx="127">
                  <c:v>1.01008628930935</c:v>
                </c:pt>
                <c:pt idx="128">
                  <c:v>1.00882661629978</c:v>
                </c:pt>
                <c:pt idx="129">
                  <c:v>1.00710111875899</c:v>
                </c:pt>
                <c:pt idx="130">
                  <c:v>1.00592650492305</c:v>
                </c:pt>
                <c:pt idx="131">
                  <c:v>1.00446366203659</c:v>
                </c:pt>
                <c:pt idx="132">
                  <c:v>1.00324554130942</c:v>
                </c:pt>
                <c:pt idx="133">
                  <c:v>1.00130608621557</c:v>
                </c:pt>
                <c:pt idx="134">
                  <c:v>1.00014825098022</c:v>
                </c:pt>
                <c:pt idx="135">
                  <c:v>0.999468745536707</c:v>
                </c:pt>
                <c:pt idx="136">
                  <c:v>0.998921161148237</c:v>
                </c:pt>
                <c:pt idx="137">
                  <c:v>0.997240266230739</c:v>
                </c:pt>
                <c:pt idx="138">
                  <c:v>0.997649710192133</c:v>
                </c:pt>
                <c:pt idx="139">
                  <c:v>0.997023055277363</c:v>
                </c:pt>
                <c:pt idx="140">
                  <c:v>0.99714385378121</c:v>
                </c:pt>
                <c:pt idx="141">
                  <c:v>0.996638757503016</c:v>
                </c:pt>
                <c:pt idx="142">
                  <c:v>0.996864308214675</c:v>
                </c:pt>
                <c:pt idx="143">
                  <c:v>0.997425911414301</c:v>
                </c:pt>
                <c:pt idx="144">
                  <c:v>0.997948188868156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rdf_gaz_rare!$J$1</c:f>
              <c:strCache>
                <c:ptCount val="1"/>
                <c:pt idx="0">
                  <c:v>Ne_nmax5</c:v>
                </c:pt>
              </c:strCache>
            </c:strRef>
          </c:tx>
          <c:spPr>
            <a:ln w="19050" cmpd="sng">
              <a:solidFill>
                <a:schemeClr val="tx1">
                  <a:alpha val="50000"/>
                </a:schemeClr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rdf_gaz_rare!$J$2:$J$146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3.68128203545924E-9</c:v>
                </c:pt>
                <c:pt idx="28" formatCode="0.00E+00">
                  <c:v>1.89676375482566E-5</c:v>
                </c:pt>
                <c:pt idx="29" formatCode="0.00E+00">
                  <c:v>0.00072474050750036</c:v>
                </c:pt>
                <c:pt idx="30" formatCode="0.00E+00">
                  <c:v>0.0232630934212715</c:v>
                </c:pt>
                <c:pt idx="31">
                  <c:v>0.182259535388283</c:v>
                </c:pt>
                <c:pt idx="32">
                  <c:v>0.533213244094455</c:v>
                </c:pt>
                <c:pt idx="33">
                  <c:v>1.18271345967686</c:v>
                </c:pt>
                <c:pt idx="34">
                  <c:v>1.68925759822407</c:v>
                </c:pt>
                <c:pt idx="35">
                  <c:v>2.06052986012723</c:v>
                </c:pt>
                <c:pt idx="36">
                  <c:v>2.19843105127829</c:v>
                </c:pt>
                <c:pt idx="37">
                  <c:v>2.20072744719112</c:v>
                </c:pt>
                <c:pt idx="38">
                  <c:v>2.07059780121437</c:v>
                </c:pt>
                <c:pt idx="39">
                  <c:v>1.92717935775485</c:v>
                </c:pt>
                <c:pt idx="40">
                  <c:v>1.76819726767961</c:v>
                </c:pt>
                <c:pt idx="41">
                  <c:v>1.62912967073774</c:v>
                </c:pt>
                <c:pt idx="42">
                  <c:v>1.47487141045982</c:v>
                </c:pt>
                <c:pt idx="43">
                  <c:v>1.35414187059915</c:v>
                </c:pt>
                <c:pt idx="44">
                  <c:v>1.28183758362872</c:v>
                </c:pt>
                <c:pt idx="45">
                  <c:v>1.18026095264909</c:v>
                </c:pt>
                <c:pt idx="46">
                  <c:v>1.0977942330628</c:v>
                </c:pt>
                <c:pt idx="47">
                  <c:v>1.03856277256479</c:v>
                </c:pt>
                <c:pt idx="48">
                  <c:v>0.991986570788019</c:v>
                </c:pt>
                <c:pt idx="49">
                  <c:v>0.937291976064376</c:v>
                </c:pt>
                <c:pt idx="50">
                  <c:v>0.896334658443869</c:v>
                </c:pt>
                <c:pt idx="51">
                  <c:v>0.861089677712922</c:v>
                </c:pt>
                <c:pt idx="52">
                  <c:v>0.835961673742368</c:v>
                </c:pt>
                <c:pt idx="53">
                  <c:v>0.811487446116159</c:v>
                </c:pt>
                <c:pt idx="54">
                  <c:v>0.786807773314607</c:v>
                </c:pt>
                <c:pt idx="55">
                  <c:v>0.772985657522079</c:v>
                </c:pt>
                <c:pt idx="56">
                  <c:v>0.76315320593655</c:v>
                </c:pt>
                <c:pt idx="57">
                  <c:v>0.758917455015198</c:v>
                </c:pt>
                <c:pt idx="58">
                  <c:v>0.760166190008724</c:v>
                </c:pt>
                <c:pt idx="59">
                  <c:v>0.76654766978844</c:v>
                </c:pt>
                <c:pt idx="60">
                  <c:v>0.779058337976779</c:v>
                </c:pt>
                <c:pt idx="61">
                  <c:v>0.799204459225944</c:v>
                </c:pt>
                <c:pt idx="62">
                  <c:v>0.827770140846658</c:v>
                </c:pt>
                <c:pt idx="63">
                  <c:v>0.873643187097346</c:v>
                </c:pt>
                <c:pt idx="64">
                  <c:v>0.919880420670115</c:v>
                </c:pt>
                <c:pt idx="65">
                  <c:v>0.977970537921881</c:v>
                </c:pt>
                <c:pt idx="66">
                  <c:v>1.0287091455927</c:v>
                </c:pt>
                <c:pt idx="67">
                  <c:v>1.06859773976379</c:v>
                </c:pt>
                <c:pt idx="68">
                  <c:v>1.09298179984336</c:v>
                </c:pt>
                <c:pt idx="69">
                  <c:v>1.10271131287287</c:v>
                </c:pt>
                <c:pt idx="70">
                  <c:v>1.09758231397423</c:v>
                </c:pt>
                <c:pt idx="71">
                  <c:v>1.08571008199562</c:v>
                </c:pt>
                <c:pt idx="72">
                  <c:v>1.07200853077894</c:v>
                </c:pt>
                <c:pt idx="73">
                  <c:v>1.05998108732903</c:v>
                </c:pt>
                <c:pt idx="74">
                  <c:v>1.04617027393704</c:v>
                </c:pt>
                <c:pt idx="75">
                  <c:v>1.03796451158046</c:v>
                </c:pt>
                <c:pt idx="76">
                  <c:v>1.03211949745229</c:v>
                </c:pt>
                <c:pt idx="77">
                  <c:v>1.02549202987849</c:v>
                </c:pt>
                <c:pt idx="78">
                  <c:v>1.02078793234766</c:v>
                </c:pt>
                <c:pt idx="79">
                  <c:v>1.01798499750072</c:v>
                </c:pt>
                <c:pt idx="80">
                  <c:v>1.01565298587407</c:v>
                </c:pt>
                <c:pt idx="81">
                  <c:v>1.0137250163492</c:v>
                </c:pt>
                <c:pt idx="82">
                  <c:v>1.01275620995273</c:v>
                </c:pt>
                <c:pt idx="83">
                  <c:v>1.01112319834282</c:v>
                </c:pt>
                <c:pt idx="84">
                  <c:v>1.01084205797502</c:v>
                </c:pt>
                <c:pt idx="85">
                  <c:v>1.00869359493778</c:v>
                </c:pt>
                <c:pt idx="86">
                  <c:v>1.00786068597063</c:v>
                </c:pt>
                <c:pt idx="87">
                  <c:v>1.00598587572619</c:v>
                </c:pt>
                <c:pt idx="88">
                  <c:v>1.00461097772507</c:v>
                </c:pt>
                <c:pt idx="89">
                  <c:v>1.00310286560326</c:v>
                </c:pt>
                <c:pt idx="90">
                  <c:v>1.00081429908565</c:v>
                </c:pt>
                <c:pt idx="91">
                  <c:v>0.999362170935514</c:v>
                </c:pt>
                <c:pt idx="92">
                  <c:v>0.996958861205176</c:v>
                </c:pt>
                <c:pt idx="93">
                  <c:v>0.9952475711605</c:v>
                </c:pt>
                <c:pt idx="94">
                  <c:v>0.992877995103906</c:v>
                </c:pt>
                <c:pt idx="95">
                  <c:v>0.991558592445155</c:v>
                </c:pt>
                <c:pt idx="96">
                  <c:v>0.988798068454083</c:v>
                </c:pt>
                <c:pt idx="97">
                  <c:v>0.987739563825112</c:v>
                </c:pt>
                <c:pt idx="98">
                  <c:v>0.986197305834435</c:v>
                </c:pt>
                <c:pt idx="99">
                  <c:v>0.98465059793349</c:v>
                </c:pt>
                <c:pt idx="100">
                  <c:v>0.984186334467136</c:v>
                </c:pt>
                <c:pt idx="101">
                  <c:v>0.983617852619107</c:v>
                </c:pt>
                <c:pt idx="102">
                  <c:v>0.98417148595221</c:v>
                </c:pt>
                <c:pt idx="103">
                  <c:v>0.983853891764346</c:v>
                </c:pt>
                <c:pt idx="104">
                  <c:v>0.985671280816568</c:v>
                </c:pt>
                <c:pt idx="105">
                  <c:v>0.987591193615736</c:v>
                </c:pt>
                <c:pt idx="106">
                  <c:v>0.98950286410085</c:v>
                </c:pt>
                <c:pt idx="107">
                  <c:v>0.991560834622217</c:v>
                </c:pt>
                <c:pt idx="108">
                  <c:v>0.993560498600105</c:v>
                </c:pt>
                <c:pt idx="109">
                  <c:v>0.996975609232519</c:v>
                </c:pt>
                <c:pt idx="110">
                  <c:v>0.998495160532419</c:v>
                </c:pt>
                <c:pt idx="111">
                  <c:v>1.00095242952335</c:v>
                </c:pt>
                <c:pt idx="112">
                  <c:v>1.0022840404891</c:v>
                </c:pt>
                <c:pt idx="113">
                  <c:v>1.00455625134569</c:v>
                </c:pt>
                <c:pt idx="114">
                  <c:v>1.00623038865896</c:v>
                </c:pt>
                <c:pt idx="115">
                  <c:v>1.00654271327548</c:v>
                </c:pt>
                <c:pt idx="116">
                  <c:v>1.00689666546884</c:v>
                </c:pt>
                <c:pt idx="117">
                  <c:v>1.00788690764275</c:v>
                </c:pt>
                <c:pt idx="118">
                  <c:v>1.00795448645067</c:v>
                </c:pt>
                <c:pt idx="119">
                  <c:v>1.00713725165611</c:v>
                </c:pt>
                <c:pt idx="120">
                  <c:v>1.00668184143402</c:v>
                </c:pt>
                <c:pt idx="121">
                  <c:v>1.00604858284714</c:v>
                </c:pt>
                <c:pt idx="122">
                  <c:v>1.00544178639724</c:v>
                </c:pt>
                <c:pt idx="123">
                  <c:v>1.00425011582323</c:v>
                </c:pt>
                <c:pt idx="124">
                  <c:v>1.00355754130585</c:v>
                </c:pt>
                <c:pt idx="125">
                  <c:v>1.00253313617421</c:v>
                </c:pt>
                <c:pt idx="126">
                  <c:v>1.00152044223328</c:v>
                </c:pt>
                <c:pt idx="127">
                  <c:v>1.00103628686941</c:v>
                </c:pt>
                <c:pt idx="128">
                  <c:v>1.00026669850788</c:v>
                </c:pt>
                <c:pt idx="129">
                  <c:v>0.99929919494536</c:v>
                </c:pt>
                <c:pt idx="130">
                  <c:v>0.999486837469131</c:v>
                </c:pt>
                <c:pt idx="131">
                  <c:v>0.998564444184237</c:v>
                </c:pt>
                <c:pt idx="132">
                  <c:v>0.998846555027426</c:v>
                </c:pt>
                <c:pt idx="133">
                  <c:v>0.998549051579556</c:v>
                </c:pt>
                <c:pt idx="134">
                  <c:v>0.998046276319818</c:v>
                </c:pt>
                <c:pt idx="135">
                  <c:v>0.998843501389891</c:v>
                </c:pt>
                <c:pt idx="136">
                  <c:v>0.998850634869641</c:v>
                </c:pt>
                <c:pt idx="137">
                  <c:v>0.99810879086905</c:v>
                </c:pt>
                <c:pt idx="138">
                  <c:v>0.99912790165648</c:v>
                </c:pt>
                <c:pt idx="139">
                  <c:v>0.998933817533803</c:v>
                </c:pt>
                <c:pt idx="140">
                  <c:v>0.999067567828748</c:v>
                </c:pt>
                <c:pt idx="141">
                  <c:v>0.998899966185486</c:v>
                </c:pt>
                <c:pt idx="142">
                  <c:v>0.9988520162591</c:v>
                </c:pt>
                <c:pt idx="143">
                  <c:v>0.999635436106646</c:v>
                </c:pt>
                <c:pt idx="144">
                  <c:v>0.999988521781768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rdf_gaz_rare!$K$1</c:f>
              <c:strCache>
                <c:ptCount val="1"/>
                <c:pt idx="0">
                  <c:v>Ar_nmax5</c:v>
                </c:pt>
              </c:strCache>
            </c:strRef>
          </c:tx>
          <c:spPr>
            <a:ln w="19050" cmpd="sng">
              <a:solidFill>
                <a:srgbClr val="FF0000">
                  <a:alpha val="50000"/>
                </a:srgbClr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rdf_gaz_rare!$K$2:$K$146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1.20394572960456E-8</c:v>
                </c:pt>
                <c:pt idx="32" formatCode="0.00E+00">
                  <c:v>7.40577715810645E-6</c:v>
                </c:pt>
                <c:pt idx="33" formatCode="0.00E+00">
                  <c:v>0.00203508719977705</c:v>
                </c:pt>
                <c:pt idx="34" formatCode="0.00E+00">
                  <c:v>0.028556157262088</c:v>
                </c:pt>
                <c:pt idx="35">
                  <c:v>0.187900819193359</c:v>
                </c:pt>
                <c:pt idx="36">
                  <c:v>0.561180973132097</c:v>
                </c:pt>
                <c:pt idx="37">
                  <c:v>1.20412871490674</c:v>
                </c:pt>
                <c:pt idx="38">
                  <c:v>1.92857575901098</c:v>
                </c:pt>
                <c:pt idx="39">
                  <c:v>2.31055800624107</c:v>
                </c:pt>
                <c:pt idx="40">
                  <c:v>2.46142965019209</c:v>
                </c:pt>
                <c:pt idx="41">
                  <c:v>2.42430975381008</c:v>
                </c:pt>
                <c:pt idx="42">
                  <c:v>2.26089668041786</c:v>
                </c:pt>
                <c:pt idx="43">
                  <c:v>2.0575802941703</c:v>
                </c:pt>
                <c:pt idx="44">
                  <c:v>1.9145686067095</c:v>
                </c:pt>
                <c:pt idx="45">
                  <c:v>1.69496323261972</c:v>
                </c:pt>
                <c:pt idx="46">
                  <c:v>1.50781645992943</c:v>
                </c:pt>
                <c:pt idx="47">
                  <c:v>1.37612160073221</c:v>
                </c:pt>
                <c:pt idx="48">
                  <c:v>1.27233134224843</c:v>
                </c:pt>
                <c:pt idx="49">
                  <c:v>1.15493242887897</c:v>
                </c:pt>
                <c:pt idx="50">
                  <c:v>1.06924035277625</c:v>
                </c:pt>
                <c:pt idx="51">
                  <c:v>0.997290439289524</c:v>
                </c:pt>
                <c:pt idx="52">
                  <c:v>0.94647817755995</c:v>
                </c:pt>
                <c:pt idx="53">
                  <c:v>0.896580469036477</c:v>
                </c:pt>
                <c:pt idx="54">
                  <c:v>0.845138195371156</c:v>
                </c:pt>
                <c:pt idx="55">
                  <c:v>0.809869873956618</c:v>
                </c:pt>
                <c:pt idx="56">
                  <c:v>0.780086388816943</c:v>
                </c:pt>
                <c:pt idx="57">
                  <c:v>0.759709281902259</c:v>
                </c:pt>
                <c:pt idx="58">
                  <c:v>0.739619737521587</c:v>
                </c:pt>
                <c:pt idx="59">
                  <c:v>0.727444832358051</c:v>
                </c:pt>
                <c:pt idx="60">
                  <c:v>0.719857572051333</c:v>
                </c:pt>
                <c:pt idx="61">
                  <c:v>0.716119934167619</c:v>
                </c:pt>
                <c:pt idx="62">
                  <c:v>0.718910463379566</c:v>
                </c:pt>
                <c:pt idx="63">
                  <c:v>0.729033738922372</c:v>
                </c:pt>
                <c:pt idx="64">
                  <c:v>0.744792884265453</c:v>
                </c:pt>
                <c:pt idx="65">
                  <c:v>0.772991357437381</c:v>
                </c:pt>
                <c:pt idx="66">
                  <c:v>0.809649773930996</c:v>
                </c:pt>
                <c:pt idx="67">
                  <c:v>0.857086708356477</c:v>
                </c:pt>
                <c:pt idx="68">
                  <c:v>0.91255601266797</c:v>
                </c:pt>
                <c:pt idx="69">
                  <c:v>0.986743761400077</c:v>
                </c:pt>
                <c:pt idx="70">
                  <c:v>1.05829587333272</c:v>
                </c:pt>
                <c:pt idx="71">
                  <c:v>1.11257851921943</c:v>
                </c:pt>
                <c:pt idx="72">
                  <c:v>1.14014583632113</c:v>
                </c:pt>
                <c:pt idx="73">
                  <c:v>1.14616692282683</c:v>
                </c:pt>
                <c:pt idx="74">
                  <c:v>1.13475136297437</c:v>
                </c:pt>
                <c:pt idx="75">
                  <c:v>1.11557775702922</c:v>
                </c:pt>
                <c:pt idx="76">
                  <c:v>1.09638181207153</c:v>
                </c:pt>
                <c:pt idx="77">
                  <c:v>1.07408984521868</c:v>
                </c:pt>
                <c:pt idx="78">
                  <c:v>1.05589569363639</c:v>
                </c:pt>
                <c:pt idx="79">
                  <c:v>1.04060064733161</c:v>
                </c:pt>
                <c:pt idx="80">
                  <c:v>1.03023444749994</c:v>
                </c:pt>
                <c:pt idx="81">
                  <c:v>1.0225774337888</c:v>
                </c:pt>
                <c:pt idx="82">
                  <c:v>1.01733925769796</c:v>
                </c:pt>
                <c:pt idx="83">
                  <c:v>1.01263049399378</c:v>
                </c:pt>
                <c:pt idx="84">
                  <c:v>1.01164944056582</c:v>
                </c:pt>
                <c:pt idx="85">
                  <c:v>1.00917419233422</c:v>
                </c:pt>
                <c:pt idx="86">
                  <c:v>1.00905060967603</c:v>
                </c:pt>
                <c:pt idx="87">
                  <c:v>1.00832045884423</c:v>
                </c:pt>
                <c:pt idx="88">
                  <c:v>1.00763679127959</c:v>
                </c:pt>
                <c:pt idx="89">
                  <c:v>1.00807775639994</c:v>
                </c:pt>
                <c:pt idx="90">
                  <c:v>1.00660856964892</c:v>
                </c:pt>
                <c:pt idx="91">
                  <c:v>1.00620258758001</c:v>
                </c:pt>
                <c:pt idx="92">
                  <c:v>1.00469935570746</c:v>
                </c:pt>
                <c:pt idx="93">
                  <c:v>1.00404420484514</c:v>
                </c:pt>
                <c:pt idx="94">
                  <c:v>1.00158317499559</c:v>
                </c:pt>
                <c:pt idx="95">
                  <c:v>1.00042665845447</c:v>
                </c:pt>
                <c:pt idx="96">
                  <c:v>0.99751476765469</c:v>
                </c:pt>
                <c:pt idx="97">
                  <c:v>0.996031686260634</c:v>
                </c:pt>
                <c:pt idx="98">
                  <c:v>0.993744471940366</c:v>
                </c:pt>
                <c:pt idx="99">
                  <c:v>0.991411361064635</c:v>
                </c:pt>
                <c:pt idx="100">
                  <c:v>0.988931443597358</c:v>
                </c:pt>
                <c:pt idx="101">
                  <c:v>0.98756137068678</c:v>
                </c:pt>
                <c:pt idx="102">
                  <c:v>0.985378550993452</c:v>
                </c:pt>
                <c:pt idx="103">
                  <c:v>0.982694675824707</c:v>
                </c:pt>
                <c:pt idx="104">
                  <c:v>0.982272095462323</c:v>
                </c:pt>
                <c:pt idx="105">
                  <c:v>0.981798907605388</c:v>
                </c:pt>
                <c:pt idx="106">
                  <c:v>0.981722328214703</c:v>
                </c:pt>
                <c:pt idx="107">
                  <c:v>0.982039217973071</c:v>
                </c:pt>
                <c:pt idx="108">
                  <c:v>0.983341409559753</c:v>
                </c:pt>
                <c:pt idx="109">
                  <c:v>0.986471780719872</c:v>
                </c:pt>
                <c:pt idx="110">
                  <c:v>0.98832628929945</c:v>
                </c:pt>
                <c:pt idx="111">
                  <c:v>0.991269877717527</c:v>
                </c:pt>
                <c:pt idx="112">
                  <c:v>0.993761745348365</c:v>
                </c:pt>
                <c:pt idx="113">
                  <c:v>0.997594993813408</c:v>
                </c:pt>
                <c:pt idx="114">
                  <c:v>1.00085868996884</c:v>
                </c:pt>
                <c:pt idx="115">
                  <c:v>1.00305605027038</c:v>
                </c:pt>
                <c:pt idx="116">
                  <c:v>1.00480986551332</c:v>
                </c:pt>
                <c:pt idx="117">
                  <c:v>1.00772422645344</c:v>
                </c:pt>
                <c:pt idx="118">
                  <c:v>1.00973448657264</c:v>
                </c:pt>
                <c:pt idx="119">
                  <c:v>1.01013633555942</c:v>
                </c:pt>
                <c:pt idx="120">
                  <c:v>1.01103448245197</c:v>
                </c:pt>
                <c:pt idx="121">
                  <c:v>1.01122413421249</c:v>
                </c:pt>
                <c:pt idx="122">
                  <c:v>1.0111847305937</c:v>
                </c:pt>
                <c:pt idx="123">
                  <c:v>1.01047916608587</c:v>
                </c:pt>
                <c:pt idx="124">
                  <c:v>1.00954799748068</c:v>
                </c:pt>
                <c:pt idx="125">
                  <c:v>1.00834097150712</c:v>
                </c:pt>
                <c:pt idx="126">
                  <c:v>1.00699371854988</c:v>
                </c:pt>
                <c:pt idx="127">
                  <c:v>1.00571460810161</c:v>
                </c:pt>
                <c:pt idx="128">
                  <c:v>1.00421357484098</c:v>
                </c:pt>
                <c:pt idx="129">
                  <c:v>1.00233571245733</c:v>
                </c:pt>
                <c:pt idx="130">
                  <c:v>1.00156474746718</c:v>
                </c:pt>
                <c:pt idx="131">
                  <c:v>1.00009589285125</c:v>
                </c:pt>
                <c:pt idx="132">
                  <c:v>0.999563735710145</c:v>
                </c:pt>
                <c:pt idx="133">
                  <c:v>0.998611839449433</c:v>
                </c:pt>
                <c:pt idx="134">
                  <c:v>0.997451714621824</c:v>
                </c:pt>
                <c:pt idx="135">
                  <c:v>0.998057854192928</c:v>
                </c:pt>
                <c:pt idx="136">
                  <c:v>0.997897622258491</c:v>
                </c:pt>
                <c:pt idx="137">
                  <c:v>0.996691109764143</c:v>
                </c:pt>
                <c:pt idx="138">
                  <c:v>0.997717712571278</c:v>
                </c:pt>
                <c:pt idx="139">
                  <c:v>0.997472247888091</c:v>
                </c:pt>
                <c:pt idx="140">
                  <c:v>0.997899168464765</c:v>
                </c:pt>
                <c:pt idx="141">
                  <c:v>0.997639211352011</c:v>
                </c:pt>
                <c:pt idx="142">
                  <c:v>0.997736885671197</c:v>
                </c:pt>
                <c:pt idx="143">
                  <c:v>0.998743138914107</c:v>
                </c:pt>
                <c:pt idx="144">
                  <c:v>0.999237583407857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rdf_gaz_rare!$L$1</c:f>
              <c:strCache>
                <c:ptCount val="1"/>
                <c:pt idx="0">
                  <c:v>Kr_nmax5</c:v>
                </c:pt>
              </c:strCache>
            </c:strRef>
          </c:tx>
          <c:spPr>
            <a:ln w="19050" cmpd="sng">
              <a:solidFill>
                <a:srgbClr val="00FF00">
                  <a:alpha val="50000"/>
                </a:srgbClr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rdf_gaz_rare!$L$2:$L$146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 formatCode="0.00E+00">
                  <c:v>1.03317424195792E-6</c:v>
                </c:pt>
                <c:pt idx="34" formatCode="0.00E+00">
                  <c:v>0.000160717809563312</c:v>
                </c:pt>
                <c:pt idx="35" formatCode="0.00E+00">
                  <c:v>0.00518048656963908</c:v>
                </c:pt>
                <c:pt idx="36" formatCode="0.00E+00">
                  <c:v>0.0559552747853147</c:v>
                </c:pt>
                <c:pt idx="37">
                  <c:v>0.285750980447802</c:v>
                </c:pt>
                <c:pt idx="38">
                  <c:v>0.902775180048051</c:v>
                </c:pt>
                <c:pt idx="39">
                  <c:v>1.54013627118834</c:v>
                </c:pt>
                <c:pt idx="40">
                  <c:v>2.09549665378447</c:v>
                </c:pt>
                <c:pt idx="41">
                  <c:v>2.38077146502273</c:v>
                </c:pt>
                <c:pt idx="42">
                  <c:v>2.50317346468482</c:v>
                </c:pt>
                <c:pt idx="43">
                  <c:v>2.41723823210472</c:v>
                </c:pt>
                <c:pt idx="44">
                  <c:v>2.30308353143469</c:v>
                </c:pt>
                <c:pt idx="45">
                  <c:v>2.06772270523243</c:v>
                </c:pt>
                <c:pt idx="46">
                  <c:v>1.8379990408725</c:v>
                </c:pt>
                <c:pt idx="47">
                  <c:v>1.6604446172412</c:v>
                </c:pt>
                <c:pt idx="48">
                  <c:v>1.51758278362457</c:v>
                </c:pt>
                <c:pt idx="49">
                  <c:v>1.35078375552259</c:v>
                </c:pt>
                <c:pt idx="50">
                  <c:v>1.22851410260879</c:v>
                </c:pt>
                <c:pt idx="51">
                  <c:v>1.1264084467498</c:v>
                </c:pt>
                <c:pt idx="52">
                  <c:v>1.0538668186882</c:v>
                </c:pt>
                <c:pt idx="53">
                  <c:v>0.983240479057293</c:v>
                </c:pt>
                <c:pt idx="54">
                  <c:v>0.910850055929288</c:v>
                </c:pt>
                <c:pt idx="55">
                  <c:v>0.861395394882101</c:v>
                </c:pt>
                <c:pt idx="56">
                  <c:v>0.818658117267456</c:v>
                </c:pt>
                <c:pt idx="57">
                  <c:v>0.788113104046147</c:v>
                </c:pt>
                <c:pt idx="58">
                  <c:v>0.757619525399392</c:v>
                </c:pt>
                <c:pt idx="59">
                  <c:v>0.736126805945461</c:v>
                </c:pt>
                <c:pt idx="60">
                  <c:v>0.719131345583274</c:v>
                </c:pt>
                <c:pt idx="61">
                  <c:v>0.706424171283141</c:v>
                </c:pt>
                <c:pt idx="62">
                  <c:v>0.699933714737238</c:v>
                </c:pt>
                <c:pt idx="63">
                  <c:v>0.697810934442605</c:v>
                </c:pt>
                <c:pt idx="64">
                  <c:v>0.702659611595862</c:v>
                </c:pt>
                <c:pt idx="65">
                  <c:v>0.716380613013293</c:v>
                </c:pt>
                <c:pt idx="66">
                  <c:v>0.73613255650201</c:v>
                </c:pt>
                <c:pt idx="67">
                  <c:v>0.766117412483217</c:v>
                </c:pt>
                <c:pt idx="68">
                  <c:v>0.805625855512109</c:v>
                </c:pt>
                <c:pt idx="69">
                  <c:v>0.866555581178878</c:v>
                </c:pt>
                <c:pt idx="70">
                  <c:v>0.942597118478049</c:v>
                </c:pt>
                <c:pt idx="71">
                  <c:v>1.02054154043236</c:v>
                </c:pt>
                <c:pt idx="72">
                  <c:v>1.08378811450663</c:v>
                </c:pt>
                <c:pt idx="73">
                  <c:v>1.12916086198585</c:v>
                </c:pt>
                <c:pt idx="74">
                  <c:v>1.16055747990879</c:v>
                </c:pt>
                <c:pt idx="75">
                  <c:v>1.15972885872085</c:v>
                </c:pt>
                <c:pt idx="76">
                  <c:v>1.14723174325004</c:v>
                </c:pt>
                <c:pt idx="77">
                  <c:v>1.12299314547815</c:v>
                </c:pt>
                <c:pt idx="78">
                  <c:v>1.09819602204955</c:v>
                </c:pt>
                <c:pt idx="79">
                  <c:v>1.0732644136243</c:v>
                </c:pt>
                <c:pt idx="80">
                  <c:v>1.05564890400714</c:v>
                </c:pt>
                <c:pt idx="81">
                  <c:v>1.04203995605183</c:v>
                </c:pt>
                <c:pt idx="82">
                  <c:v>1.03139559537572</c:v>
                </c:pt>
                <c:pt idx="83">
                  <c:v>1.02247710974298</c:v>
                </c:pt>
                <c:pt idx="84">
                  <c:v>1.01841286681532</c:v>
                </c:pt>
                <c:pt idx="85">
                  <c:v>1.01379170176124</c:v>
                </c:pt>
                <c:pt idx="86">
                  <c:v>1.01191472208953</c:v>
                </c:pt>
                <c:pt idx="87">
                  <c:v>1.01020827770775</c:v>
                </c:pt>
                <c:pt idx="88">
                  <c:v>1.00905485965275</c:v>
                </c:pt>
                <c:pt idx="89">
                  <c:v>1.00939785801497</c:v>
                </c:pt>
                <c:pt idx="90">
                  <c:v>1.00779409234532</c:v>
                </c:pt>
                <c:pt idx="91">
                  <c:v>1.007457977124</c:v>
                </c:pt>
                <c:pt idx="92">
                  <c:v>1.00609599322338</c:v>
                </c:pt>
                <c:pt idx="93">
                  <c:v>1.00587602615627</c:v>
                </c:pt>
                <c:pt idx="94">
                  <c:v>1.00353732078379</c:v>
                </c:pt>
                <c:pt idx="95">
                  <c:v>1.00232869423445</c:v>
                </c:pt>
                <c:pt idx="96">
                  <c:v>0.999838446576408</c:v>
                </c:pt>
                <c:pt idx="97">
                  <c:v>0.998488461007132</c:v>
                </c:pt>
                <c:pt idx="98">
                  <c:v>0.996038986877241</c:v>
                </c:pt>
                <c:pt idx="99">
                  <c:v>0.993933306234054</c:v>
                </c:pt>
                <c:pt idx="100">
                  <c:v>0.991000993090813</c:v>
                </c:pt>
                <c:pt idx="101">
                  <c:v>0.989902382347207</c:v>
                </c:pt>
                <c:pt idx="102">
                  <c:v>0.987277200506145</c:v>
                </c:pt>
                <c:pt idx="103">
                  <c:v>0.98427587680527</c:v>
                </c:pt>
                <c:pt idx="104">
                  <c:v>0.983293331657415</c:v>
                </c:pt>
                <c:pt idx="105">
                  <c:v>0.982014028950808</c:v>
                </c:pt>
                <c:pt idx="106">
                  <c:v>0.980904096644834</c:v>
                </c:pt>
                <c:pt idx="107">
                  <c:v>0.980078647038234</c:v>
                </c:pt>
                <c:pt idx="108">
                  <c:v>0.980421201466374</c:v>
                </c:pt>
                <c:pt idx="109">
                  <c:v>0.982621132015129</c:v>
                </c:pt>
                <c:pt idx="110">
                  <c:v>0.983880535861567</c:v>
                </c:pt>
                <c:pt idx="111">
                  <c:v>0.986345181278143</c:v>
                </c:pt>
                <c:pt idx="112">
                  <c:v>0.988862416115211</c:v>
                </c:pt>
                <c:pt idx="113">
                  <c:v>0.992794336930023</c:v>
                </c:pt>
                <c:pt idx="114">
                  <c:v>0.996324780985832</c:v>
                </c:pt>
                <c:pt idx="115">
                  <c:v>0.999289385504519</c:v>
                </c:pt>
                <c:pt idx="116">
                  <c:v>1.00145775759198</c:v>
                </c:pt>
                <c:pt idx="117">
                  <c:v>1.00513156185894</c:v>
                </c:pt>
                <c:pt idx="118">
                  <c:v>1.00809402433345</c:v>
                </c:pt>
                <c:pt idx="119">
                  <c:v>1.00923260290893</c:v>
                </c:pt>
                <c:pt idx="120">
                  <c:v>1.01114592559219</c:v>
                </c:pt>
                <c:pt idx="121">
                  <c:v>1.0119676076656</c:v>
                </c:pt>
                <c:pt idx="122">
                  <c:v>1.01246156102485</c:v>
                </c:pt>
                <c:pt idx="123">
                  <c:v>1.01256785676877</c:v>
                </c:pt>
                <c:pt idx="124">
                  <c:v>1.01189577265059</c:v>
                </c:pt>
                <c:pt idx="125">
                  <c:v>1.01098701049929</c:v>
                </c:pt>
                <c:pt idx="126">
                  <c:v>1.00979926278741</c:v>
                </c:pt>
                <c:pt idx="127">
                  <c:v>1.00856550223209</c:v>
                </c:pt>
                <c:pt idx="128">
                  <c:v>1.00701799283292</c:v>
                </c:pt>
                <c:pt idx="129">
                  <c:v>1.00490705005217</c:v>
                </c:pt>
                <c:pt idx="130">
                  <c:v>1.00378756987286</c:v>
                </c:pt>
                <c:pt idx="131">
                  <c:v>1.00219805937538</c:v>
                </c:pt>
                <c:pt idx="132">
                  <c:v>1.00119478275478</c:v>
                </c:pt>
                <c:pt idx="133">
                  <c:v>0.999731624186567</c:v>
                </c:pt>
                <c:pt idx="134">
                  <c:v>0.9983952455301</c:v>
                </c:pt>
                <c:pt idx="135">
                  <c:v>0.998488579997389</c:v>
                </c:pt>
                <c:pt idx="136">
                  <c:v>0.998170250346071</c:v>
                </c:pt>
                <c:pt idx="137">
                  <c:v>0.996650091114081</c:v>
                </c:pt>
                <c:pt idx="138">
                  <c:v>0.99742643250712</c:v>
                </c:pt>
                <c:pt idx="139">
                  <c:v>0.996982094170431</c:v>
                </c:pt>
                <c:pt idx="140">
                  <c:v>0.997341010636594</c:v>
                </c:pt>
                <c:pt idx="141">
                  <c:v>0.996946731278754</c:v>
                </c:pt>
                <c:pt idx="142">
                  <c:v>0.997080458158262</c:v>
                </c:pt>
                <c:pt idx="143">
                  <c:v>0.997922990501833</c:v>
                </c:pt>
                <c:pt idx="144">
                  <c:v>0.998475957605648</c:v>
                </c:pt>
              </c:numCache>
            </c:numRef>
          </c:yVal>
          <c:smooth val="1"/>
        </c:ser>
        <c:ser>
          <c:idx val="11"/>
          <c:order val="11"/>
          <c:tx>
            <c:strRef>
              <c:f>rdf_gaz_rare!$M$1</c:f>
              <c:strCache>
                <c:ptCount val="1"/>
                <c:pt idx="0">
                  <c:v>Xe_nmax5</c:v>
                </c:pt>
              </c:strCache>
            </c:strRef>
          </c:tx>
          <c:spPr>
            <a:ln w="19050" cmpd="sng">
              <a:solidFill>
                <a:srgbClr val="0000FF">
                  <a:alpha val="50000"/>
                </a:srgbClr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rdf_gaz_rare!$M$2:$M$146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 formatCode="0.00E+00">
                  <c:v>4.38400816964522E-9</c:v>
                </c:pt>
                <c:pt idx="35" formatCode="0.00E+00">
                  <c:v>2.48031983178687E-6</c:v>
                </c:pt>
                <c:pt idx="36" formatCode="0.00E+00">
                  <c:v>0.000422533009507942</c:v>
                </c:pt>
                <c:pt idx="37" formatCode="0.00E+00">
                  <c:v>0.0098330610539156</c:v>
                </c:pt>
                <c:pt idx="38">
                  <c:v>0.121642725934081</c:v>
                </c:pt>
                <c:pt idx="39">
                  <c:v>0.423977789216165</c:v>
                </c:pt>
                <c:pt idx="40">
                  <c:v>0.987915717211912</c:v>
                </c:pt>
                <c:pt idx="41">
                  <c:v>1.57377832702493</c:v>
                </c:pt>
                <c:pt idx="42">
                  <c:v>2.18931718612429</c:v>
                </c:pt>
                <c:pt idx="43">
                  <c:v>2.48571468159501</c:v>
                </c:pt>
                <c:pt idx="44">
                  <c:v>2.54943835358122</c:v>
                </c:pt>
                <c:pt idx="45">
                  <c:v>2.47109697895293</c:v>
                </c:pt>
                <c:pt idx="46">
                  <c:v>2.27996627350232</c:v>
                </c:pt>
                <c:pt idx="47">
                  <c:v>2.08117187038053</c:v>
                </c:pt>
                <c:pt idx="48">
                  <c:v>1.89652104308466</c:v>
                </c:pt>
                <c:pt idx="49">
                  <c:v>1.66788758522425</c:v>
                </c:pt>
                <c:pt idx="50">
                  <c:v>1.49276856062507</c:v>
                </c:pt>
                <c:pt idx="51">
                  <c:v>1.34164456860375</c:v>
                </c:pt>
                <c:pt idx="52">
                  <c:v>1.23601619303991</c:v>
                </c:pt>
                <c:pt idx="53">
                  <c:v>1.13143604089727</c:v>
                </c:pt>
                <c:pt idx="54">
                  <c:v>1.02691260931271</c:v>
                </c:pt>
                <c:pt idx="55">
                  <c:v>0.954321929124217</c:v>
                </c:pt>
                <c:pt idx="56">
                  <c:v>0.89323673510171</c:v>
                </c:pt>
                <c:pt idx="57">
                  <c:v>0.849334212732038</c:v>
                </c:pt>
                <c:pt idx="58">
                  <c:v>0.804623146156157</c:v>
                </c:pt>
                <c:pt idx="59">
                  <c:v>0.771827111525183</c:v>
                </c:pt>
                <c:pt idx="60">
                  <c:v>0.744538404510018</c:v>
                </c:pt>
                <c:pt idx="61">
                  <c:v>0.721352008922621</c:v>
                </c:pt>
                <c:pt idx="62">
                  <c:v>0.704034014644269</c:v>
                </c:pt>
                <c:pt idx="63">
                  <c:v>0.68978524106236</c:v>
                </c:pt>
                <c:pt idx="64">
                  <c:v>0.684059708687331</c:v>
                </c:pt>
                <c:pt idx="65">
                  <c:v>0.683826292890493</c:v>
                </c:pt>
                <c:pt idx="66">
                  <c:v>0.689602057243717</c:v>
                </c:pt>
                <c:pt idx="67">
                  <c:v>0.70320821505223</c:v>
                </c:pt>
                <c:pt idx="68">
                  <c:v>0.723853056085443</c:v>
                </c:pt>
                <c:pt idx="69">
                  <c:v>0.760212972189446</c:v>
                </c:pt>
                <c:pt idx="70">
                  <c:v>0.813450884287614</c:v>
                </c:pt>
                <c:pt idx="71">
                  <c:v>0.87911863035523</c:v>
                </c:pt>
                <c:pt idx="72">
                  <c:v>0.948067468491312</c:v>
                </c:pt>
                <c:pt idx="73">
                  <c:v>1.01817152208701</c:v>
                </c:pt>
                <c:pt idx="74">
                  <c:v>1.10253788189417</c:v>
                </c:pt>
                <c:pt idx="75">
                  <c:v>1.14729220500939</c:v>
                </c:pt>
                <c:pt idx="76">
                  <c:v>1.17119153636019</c:v>
                </c:pt>
                <c:pt idx="77">
                  <c:v>1.17289748935393</c:v>
                </c:pt>
                <c:pt idx="78">
                  <c:v>1.15785298204926</c:v>
                </c:pt>
                <c:pt idx="79">
                  <c:v>1.12823207376759</c:v>
                </c:pt>
                <c:pt idx="80">
                  <c:v>1.10222689768797</c:v>
                </c:pt>
                <c:pt idx="81">
                  <c:v>1.07948783118166</c:v>
                </c:pt>
                <c:pt idx="82">
                  <c:v>1.05924670911807</c:v>
                </c:pt>
                <c:pt idx="83">
                  <c:v>1.04312174347172</c:v>
                </c:pt>
                <c:pt idx="84">
                  <c:v>1.03313773741945</c:v>
                </c:pt>
                <c:pt idx="85">
                  <c:v>1.02427856524551</c:v>
                </c:pt>
                <c:pt idx="86">
                  <c:v>1.01862319259846</c:v>
                </c:pt>
                <c:pt idx="87">
                  <c:v>1.01466083337309</c:v>
                </c:pt>
                <c:pt idx="88">
                  <c:v>1.01226027811315</c:v>
                </c:pt>
                <c:pt idx="89">
                  <c:v>1.01174796576028</c:v>
                </c:pt>
                <c:pt idx="90">
                  <c:v>1.00990781438791</c:v>
                </c:pt>
                <c:pt idx="91">
                  <c:v>1.00956451502893</c:v>
                </c:pt>
                <c:pt idx="92">
                  <c:v>1.00854272049617</c:v>
                </c:pt>
                <c:pt idx="93">
                  <c:v>1.00890428958038</c:v>
                </c:pt>
                <c:pt idx="94">
                  <c:v>1.00698330707024</c:v>
                </c:pt>
                <c:pt idx="95">
                  <c:v>1.00581642789711</c:v>
                </c:pt>
                <c:pt idx="96">
                  <c:v>1.00401536967049</c:v>
                </c:pt>
                <c:pt idx="97">
                  <c:v>1.00305798736923</c:v>
                </c:pt>
                <c:pt idx="98">
                  <c:v>1.0004537841011</c:v>
                </c:pt>
                <c:pt idx="99">
                  <c:v>0.998653810283212</c:v>
                </c:pt>
                <c:pt idx="100">
                  <c:v>0.995381862905652</c:v>
                </c:pt>
                <c:pt idx="101">
                  <c:v>0.994185829459102</c:v>
                </c:pt>
                <c:pt idx="102">
                  <c:v>0.991212652041536</c:v>
                </c:pt>
                <c:pt idx="103">
                  <c:v>0.987821012629</c:v>
                </c:pt>
                <c:pt idx="104">
                  <c:v>0.986265354222967</c:v>
                </c:pt>
                <c:pt idx="105">
                  <c:v>0.984215685328484</c:v>
                </c:pt>
                <c:pt idx="106">
                  <c:v>0.981945084964521</c:v>
                </c:pt>
                <c:pt idx="107">
                  <c:v>0.980016994713491</c:v>
                </c:pt>
                <c:pt idx="108">
                  <c:v>0.978906384729695</c:v>
                </c:pt>
                <c:pt idx="109">
                  <c:v>0.979492434839476</c:v>
                </c:pt>
                <c:pt idx="110">
                  <c:v>0.979439006666832</c:v>
                </c:pt>
                <c:pt idx="111">
                  <c:v>0.98062693392939</c:v>
                </c:pt>
                <c:pt idx="112">
                  <c:v>0.982501436239817</c:v>
                </c:pt>
                <c:pt idx="113">
                  <c:v>0.985779772302132</c:v>
                </c:pt>
                <c:pt idx="114">
                  <c:v>0.989003519108181</c:v>
                </c:pt>
                <c:pt idx="115">
                  <c:v>0.992544106350088</c:v>
                </c:pt>
                <c:pt idx="116">
                  <c:v>0.995042140360668</c:v>
                </c:pt>
                <c:pt idx="117">
                  <c:v>0.999228806627692</c:v>
                </c:pt>
                <c:pt idx="118">
                  <c:v>1.00320010372673</c:v>
                </c:pt>
                <c:pt idx="119">
                  <c:v>1.00530986869959</c:v>
                </c:pt>
                <c:pt idx="120">
                  <c:v>1.00846293132512</c:v>
                </c:pt>
                <c:pt idx="121">
                  <c:v>1.01025414481243</c:v>
                </c:pt>
                <c:pt idx="122">
                  <c:v>1.01157861331812</c:v>
                </c:pt>
                <c:pt idx="123">
                  <c:v>1.01303914641631</c:v>
                </c:pt>
                <c:pt idx="124">
                  <c:v>1.01307197490121</c:v>
                </c:pt>
                <c:pt idx="125">
                  <c:v>1.01291791057763</c:v>
                </c:pt>
                <c:pt idx="126">
                  <c:v>1.01227283767486</c:v>
                </c:pt>
                <c:pt idx="127">
                  <c:v>1.01153541445187</c:v>
                </c:pt>
                <c:pt idx="128">
                  <c:v>1.01021361290482</c:v>
                </c:pt>
                <c:pt idx="129">
                  <c:v>1.00827451021685</c:v>
                </c:pt>
                <c:pt idx="130">
                  <c:v>1.0069097337039</c:v>
                </c:pt>
                <c:pt idx="131">
                  <c:v>1.00532441582175</c:v>
                </c:pt>
                <c:pt idx="132">
                  <c:v>1.00389249496781</c:v>
                </c:pt>
                <c:pt idx="133">
                  <c:v>1.00179587564258</c:v>
                </c:pt>
                <c:pt idx="134">
                  <c:v>1.00044400337397</c:v>
                </c:pt>
                <c:pt idx="135">
                  <c:v>0.999655489734944</c:v>
                </c:pt>
                <c:pt idx="136">
                  <c:v>0.999050625496691</c:v>
                </c:pt>
                <c:pt idx="137">
                  <c:v>0.997215255997573</c:v>
                </c:pt>
                <c:pt idx="138">
                  <c:v>0.997539470981168</c:v>
                </c:pt>
                <c:pt idx="139">
                  <c:v>0.996859281871832</c:v>
                </c:pt>
                <c:pt idx="140">
                  <c:v>0.996966704775375</c:v>
                </c:pt>
                <c:pt idx="141">
                  <c:v>0.996400780188446</c:v>
                </c:pt>
                <c:pt idx="142">
                  <c:v>0.996573715474703</c:v>
                </c:pt>
                <c:pt idx="143">
                  <c:v>0.997125073858498</c:v>
                </c:pt>
                <c:pt idx="144">
                  <c:v>0.997669108745647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3944648"/>
        <c:axId val="-2133938568"/>
      </c:scatterChart>
      <c:valAx>
        <c:axId val="-2133944648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r [Å]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33938568"/>
        <c:crosses val="autoZero"/>
        <c:crossBetween val="midCat"/>
      </c:valAx>
      <c:valAx>
        <c:axId val="-2133938568"/>
        <c:scaling>
          <c:orientation val="minMax"/>
          <c:max val="2.7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altLang="zh-CN" sz="1400"/>
                  <a:t>g(r)</a:t>
                </a:r>
                <a:endParaRPr lang="zh-CN" altLang="en-US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-213394464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2"/>
          <c:order val="1"/>
          <c:tx>
            <c:strRef>
              <c:f>rdf_gaz_rare!$P$1</c:f>
              <c:strCache>
                <c:ptCount val="1"/>
                <c:pt idx="0">
                  <c:v>Ne_MD</c:v>
                </c:pt>
              </c:strCache>
            </c:strRef>
          </c:tx>
          <c:spPr>
            <a:ln w="9525" cmpd="sng"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xVal>
            <c:numRef>
              <c:f>rdf_gaz_rare!$O$2:$O$157</c:f>
              <c:numCache>
                <c:formatCode>General</c:formatCode>
                <c:ptCount val="156"/>
                <c:pt idx="0" formatCode="0.00E+0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  <c:pt idx="10">
                  <c:v>1.05</c:v>
                </c:pt>
                <c:pt idx="11">
                  <c:v>1.15</c:v>
                </c:pt>
                <c:pt idx="12">
                  <c:v>1.25</c:v>
                </c:pt>
                <c:pt idx="13">
                  <c:v>1.35</c:v>
                </c:pt>
                <c:pt idx="14">
                  <c:v>1.45</c:v>
                </c:pt>
                <c:pt idx="15">
                  <c:v>1.55</c:v>
                </c:pt>
                <c:pt idx="16">
                  <c:v>1.65</c:v>
                </c:pt>
                <c:pt idx="17">
                  <c:v>1.75</c:v>
                </c:pt>
                <c:pt idx="18">
                  <c:v>1.85</c:v>
                </c:pt>
                <c:pt idx="19">
                  <c:v>1.95</c:v>
                </c:pt>
                <c:pt idx="20">
                  <c:v>2.05</c:v>
                </c:pt>
                <c:pt idx="21">
                  <c:v>2.15</c:v>
                </c:pt>
                <c:pt idx="22">
                  <c:v>2.25</c:v>
                </c:pt>
                <c:pt idx="23">
                  <c:v>2.35</c:v>
                </c:pt>
                <c:pt idx="24">
                  <c:v>2.45</c:v>
                </c:pt>
                <c:pt idx="25">
                  <c:v>2.55</c:v>
                </c:pt>
                <c:pt idx="26">
                  <c:v>2.65</c:v>
                </c:pt>
                <c:pt idx="27">
                  <c:v>2.75</c:v>
                </c:pt>
                <c:pt idx="28">
                  <c:v>2.85</c:v>
                </c:pt>
                <c:pt idx="29">
                  <c:v>2.95</c:v>
                </c:pt>
                <c:pt idx="30">
                  <c:v>3.05</c:v>
                </c:pt>
                <c:pt idx="31">
                  <c:v>3.15</c:v>
                </c:pt>
                <c:pt idx="32">
                  <c:v>3.25</c:v>
                </c:pt>
                <c:pt idx="33">
                  <c:v>3.35</c:v>
                </c:pt>
                <c:pt idx="34">
                  <c:v>3.45</c:v>
                </c:pt>
                <c:pt idx="35">
                  <c:v>3.55</c:v>
                </c:pt>
                <c:pt idx="36">
                  <c:v>3.65</c:v>
                </c:pt>
                <c:pt idx="37">
                  <c:v>3.75</c:v>
                </c:pt>
                <c:pt idx="38">
                  <c:v>3.85</c:v>
                </c:pt>
                <c:pt idx="39">
                  <c:v>3.95</c:v>
                </c:pt>
                <c:pt idx="40">
                  <c:v>4.05</c:v>
                </c:pt>
                <c:pt idx="41">
                  <c:v>4.15</c:v>
                </c:pt>
                <c:pt idx="42">
                  <c:v>4.25</c:v>
                </c:pt>
                <c:pt idx="43">
                  <c:v>4.35</c:v>
                </c:pt>
                <c:pt idx="44">
                  <c:v>4.45</c:v>
                </c:pt>
                <c:pt idx="45">
                  <c:v>4.55</c:v>
                </c:pt>
                <c:pt idx="46">
                  <c:v>4.65</c:v>
                </c:pt>
                <c:pt idx="47">
                  <c:v>4.75</c:v>
                </c:pt>
                <c:pt idx="48">
                  <c:v>4.85</c:v>
                </c:pt>
                <c:pt idx="49">
                  <c:v>4.95</c:v>
                </c:pt>
                <c:pt idx="50">
                  <c:v>5.05</c:v>
                </c:pt>
                <c:pt idx="51">
                  <c:v>5.15</c:v>
                </c:pt>
                <c:pt idx="52">
                  <c:v>5.25</c:v>
                </c:pt>
                <c:pt idx="53">
                  <c:v>5.35</c:v>
                </c:pt>
                <c:pt idx="54">
                  <c:v>5.45</c:v>
                </c:pt>
                <c:pt idx="55">
                  <c:v>5.55</c:v>
                </c:pt>
                <c:pt idx="56">
                  <c:v>5.65</c:v>
                </c:pt>
                <c:pt idx="57">
                  <c:v>5.75</c:v>
                </c:pt>
                <c:pt idx="58">
                  <c:v>5.85</c:v>
                </c:pt>
                <c:pt idx="59">
                  <c:v>5.95</c:v>
                </c:pt>
                <c:pt idx="60">
                  <c:v>6.05</c:v>
                </c:pt>
                <c:pt idx="61">
                  <c:v>6.15</c:v>
                </c:pt>
                <c:pt idx="62">
                  <c:v>6.25</c:v>
                </c:pt>
                <c:pt idx="63">
                  <c:v>6.35</c:v>
                </c:pt>
                <c:pt idx="64">
                  <c:v>6.45</c:v>
                </c:pt>
                <c:pt idx="65">
                  <c:v>6.55</c:v>
                </c:pt>
                <c:pt idx="66">
                  <c:v>6.65</c:v>
                </c:pt>
                <c:pt idx="67">
                  <c:v>6.75</c:v>
                </c:pt>
                <c:pt idx="68">
                  <c:v>6.85</c:v>
                </c:pt>
                <c:pt idx="69">
                  <c:v>6.95</c:v>
                </c:pt>
                <c:pt idx="70">
                  <c:v>7.05</c:v>
                </c:pt>
                <c:pt idx="71">
                  <c:v>7.15</c:v>
                </c:pt>
                <c:pt idx="72">
                  <c:v>7.25</c:v>
                </c:pt>
                <c:pt idx="73">
                  <c:v>7.35</c:v>
                </c:pt>
                <c:pt idx="74">
                  <c:v>7.45</c:v>
                </c:pt>
                <c:pt idx="75">
                  <c:v>7.55</c:v>
                </c:pt>
                <c:pt idx="76">
                  <c:v>7.65</c:v>
                </c:pt>
                <c:pt idx="77">
                  <c:v>7.75</c:v>
                </c:pt>
                <c:pt idx="78">
                  <c:v>7.85</c:v>
                </c:pt>
                <c:pt idx="79">
                  <c:v>7.95</c:v>
                </c:pt>
                <c:pt idx="80">
                  <c:v>8.05</c:v>
                </c:pt>
                <c:pt idx="81">
                  <c:v>8.15</c:v>
                </c:pt>
                <c:pt idx="82">
                  <c:v>8.25</c:v>
                </c:pt>
                <c:pt idx="83">
                  <c:v>8.35</c:v>
                </c:pt>
                <c:pt idx="84">
                  <c:v>8.45</c:v>
                </c:pt>
                <c:pt idx="85">
                  <c:v>8.55</c:v>
                </c:pt>
                <c:pt idx="86">
                  <c:v>8.65</c:v>
                </c:pt>
                <c:pt idx="87">
                  <c:v>8.75</c:v>
                </c:pt>
                <c:pt idx="88">
                  <c:v>8.85</c:v>
                </c:pt>
                <c:pt idx="89">
                  <c:v>8.95</c:v>
                </c:pt>
                <c:pt idx="90">
                  <c:v>9.05</c:v>
                </c:pt>
                <c:pt idx="91">
                  <c:v>9.15</c:v>
                </c:pt>
                <c:pt idx="92">
                  <c:v>9.25</c:v>
                </c:pt>
                <c:pt idx="93">
                  <c:v>9.35</c:v>
                </c:pt>
                <c:pt idx="94">
                  <c:v>9.45</c:v>
                </c:pt>
                <c:pt idx="95">
                  <c:v>9.55</c:v>
                </c:pt>
                <c:pt idx="96">
                  <c:v>9.65</c:v>
                </c:pt>
                <c:pt idx="97">
                  <c:v>9.75</c:v>
                </c:pt>
                <c:pt idx="98">
                  <c:v>9.85</c:v>
                </c:pt>
                <c:pt idx="99">
                  <c:v>9.95</c:v>
                </c:pt>
                <c:pt idx="100">
                  <c:v>10.05</c:v>
                </c:pt>
                <c:pt idx="101">
                  <c:v>10.15</c:v>
                </c:pt>
                <c:pt idx="102">
                  <c:v>10.25</c:v>
                </c:pt>
                <c:pt idx="103">
                  <c:v>10.35</c:v>
                </c:pt>
                <c:pt idx="104">
                  <c:v>10.45</c:v>
                </c:pt>
                <c:pt idx="105">
                  <c:v>10.55</c:v>
                </c:pt>
                <c:pt idx="106">
                  <c:v>10.65</c:v>
                </c:pt>
                <c:pt idx="107">
                  <c:v>10.75</c:v>
                </c:pt>
                <c:pt idx="108">
                  <c:v>10.85</c:v>
                </c:pt>
                <c:pt idx="109">
                  <c:v>10.95</c:v>
                </c:pt>
                <c:pt idx="110">
                  <c:v>11.05</c:v>
                </c:pt>
                <c:pt idx="111">
                  <c:v>11.15</c:v>
                </c:pt>
                <c:pt idx="112">
                  <c:v>11.25</c:v>
                </c:pt>
                <c:pt idx="113">
                  <c:v>11.35</c:v>
                </c:pt>
                <c:pt idx="114">
                  <c:v>11.45</c:v>
                </c:pt>
                <c:pt idx="115">
                  <c:v>11.55</c:v>
                </c:pt>
                <c:pt idx="116">
                  <c:v>11.65</c:v>
                </c:pt>
                <c:pt idx="117">
                  <c:v>11.75</c:v>
                </c:pt>
                <c:pt idx="118">
                  <c:v>11.85</c:v>
                </c:pt>
                <c:pt idx="119">
                  <c:v>11.95</c:v>
                </c:pt>
                <c:pt idx="120">
                  <c:v>12.05</c:v>
                </c:pt>
                <c:pt idx="121">
                  <c:v>12.15</c:v>
                </c:pt>
                <c:pt idx="122">
                  <c:v>12.25</c:v>
                </c:pt>
                <c:pt idx="123">
                  <c:v>12.35</c:v>
                </c:pt>
                <c:pt idx="124">
                  <c:v>12.45</c:v>
                </c:pt>
                <c:pt idx="125">
                  <c:v>12.55</c:v>
                </c:pt>
                <c:pt idx="126">
                  <c:v>12.65</c:v>
                </c:pt>
                <c:pt idx="127">
                  <c:v>12.75</c:v>
                </c:pt>
                <c:pt idx="128">
                  <c:v>12.85</c:v>
                </c:pt>
                <c:pt idx="129">
                  <c:v>12.95</c:v>
                </c:pt>
                <c:pt idx="130">
                  <c:v>13.05</c:v>
                </c:pt>
                <c:pt idx="131">
                  <c:v>13.15</c:v>
                </c:pt>
                <c:pt idx="132">
                  <c:v>13.25</c:v>
                </c:pt>
                <c:pt idx="133">
                  <c:v>13.35</c:v>
                </c:pt>
                <c:pt idx="134">
                  <c:v>13.45</c:v>
                </c:pt>
                <c:pt idx="135">
                  <c:v>13.55</c:v>
                </c:pt>
                <c:pt idx="136">
                  <c:v>13.65</c:v>
                </c:pt>
                <c:pt idx="137">
                  <c:v>13.75</c:v>
                </c:pt>
                <c:pt idx="138">
                  <c:v>13.85</c:v>
                </c:pt>
                <c:pt idx="139">
                  <c:v>13.95</c:v>
                </c:pt>
                <c:pt idx="140">
                  <c:v>14.05</c:v>
                </c:pt>
                <c:pt idx="141">
                  <c:v>14.15</c:v>
                </c:pt>
                <c:pt idx="142">
                  <c:v>14.25</c:v>
                </c:pt>
                <c:pt idx="143">
                  <c:v>14.35</c:v>
                </c:pt>
                <c:pt idx="144">
                  <c:v>14.45</c:v>
                </c:pt>
                <c:pt idx="145">
                  <c:v>14.55</c:v>
                </c:pt>
                <c:pt idx="146">
                  <c:v>14.65</c:v>
                </c:pt>
                <c:pt idx="147">
                  <c:v>14.75</c:v>
                </c:pt>
                <c:pt idx="148">
                  <c:v>14.85</c:v>
                </c:pt>
                <c:pt idx="149">
                  <c:v>14.95</c:v>
                </c:pt>
                <c:pt idx="150">
                  <c:v>15.05</c:v>
                </c:pt>
                <c:pt idx="151">
                  <c:v>15.15</c:v>
                </c:pt>
                <c:pt idx="152">
                  <c:v>15.25</c:v>
                </c:pt>
                <c:pt idx="153">
                  <c:v>15.35</c:v>
                </c:pt>
                <c:pt idx="154">
                  <c:v>15.45</c:v>
                </c:pt>
                <c:pt idx="155">
                  <c:v>15.55</c:v>
                </c:pt>
              </c:numCache>
            </c:numRef>
          </c:xVal>
          <c:yVal>
            <c:numRef>
              <c:f>rdf_gaz_rare!$P$2:$P$157</c:f>
              <c:numCache>
                <c:formatCode>General</c:formatCode>
                <c:ptCount val="15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 formatCode="0.00E+00">
                  <c:v>0.00638441470693875</c:v>
                </c:pt>
                <c:pt idx="25" formatCode="0.00E+00">
                  <c:v>0.0834911748984746</c:v>
                </c:pt>
                <c:pt idx="26">
                  <c:v>0.320149570333375</c:v>
                </c:pt>
                <c:pt idx="27">
                  <c:v>0.717041530299978</c:v>
                </c:pt>
                <c:pt idx="28">
                  <c:v>1.17715618282066</c:v>
                </c:pt>
                <c:pt idx="29">
                  <c:v>1.53832909484872</c:v>
                </c:pt>
                <c:pt idx="30">
                  <c:v>1.66637255932413</c:v>
                </c:pt>
                <c:pt idx="31">
                  <c:v>1.76308370829827</c:v>
                </c:pt>
                <c:pt idx="32">
                  <c:v>1.80077718265996</c:v>
                </c:pt>
                <c:pt idx="33">
                  <c:v>1.69316531674819</c:v>
                </c:pt>
                <c:pt idx="34">
                  <c:v>1.64955834323043</c:v>
                </c:pt>
                <c:pt idx="35">
                  <c:v>1.52296449225143</c:v>
                </c:pt>
                <c:pt idx="36">
                  <c:v>1.44545173671578</c:v>
                </c:pt>
                <c:pt idx="37">
                  <c:v>1.28899687172858</c:v>
                </c:pt>
                <c:pt idx="38">
                  <c:v>1.17593707854898</c:v>
                </c:pt>
                <c:pt idx="39">
                  <c:v>1.14826117850677</c:v>
                </c:pt>
                <c:pt idx="40">
                  <c:v>1.07940689325534</c:v>
                </c:pt>
                <c:pt idx="41">
                  <c:v>1.01985518474476</c:v>
                </c:pt>
                <c:pt idx="42">
                  <c:v>0.993643206203494</c:v>
                </c:pt>
                <c:pt idx="43">
                  <c:v>0.937344798045682</c:v>
                </c:pt>
                <c:pt idx="44">
                  <c:v>0.906334069539231</c:v>
                </c:pt>
                <c:pt idx="45">
                  <c:v>0.867550033175224</c:v>
                </c:pt>
                <c:pt idx="46">
                  <c:v>0.831523449483144</c:v>
                </c:pt>
                <c:pt idx="47">
                  <c:v>0.784424797417884</c:v>
                </c:pt>
                <c:pt idx="48">
                  <c:v>0.828982446926381</c:v>
                </c:pt>
                <c:pt idx="49">
                  <c:v>0.811466752397095</c:v>
                </c:pt>
                <c:pt idx="50">
                  <c:v>0.758609932779618</c:v>
                </c:pt>
                <c:pt idx="51">
                  <c:v>0.77278247861492</c:v>
                </c:pt>
                <c:pt idx="52">
                  <c:v>0.808739821506368</c:v>
                </c:pt>
                <c:pt idx="53">
                  <c:v>0.869387500443392</c:v>
                </c:pt>
                <c:pt idx="54">
                  <c:v>0.925295285160928</c:v>
                </c:pt>
                <c:pt idx="55">
                  <c:v>0.959020252212209</c:v>
                </c:pt>
                <c:pt idx="56">
                  <c:v>1.01380870594749</c:v>
                </c:pt>
                <c:pt idx="57">
                  <c:v>1.01555697974315</c:v>
                </c:pt>
                <c:pt idx="58">
                  <c:v>1.04067001327761</c:v>
                </c:pt>
                <c:pt idx="59">
                  <c:v>1.03755575547903</c:v>
                </c:pt>
                <c:pt idx="60">
                  <c:v>1.03285557579787</c:v>
                </c:pt>
                <c:pt idx="61">
                  <c:v>1.06860757059825</c:v>
                </c:pt>
                <c:pt idx="62">
                  <c:v>1.05545134972617</c:v>
                </c:pt>
                <c:pt idx="63">
                  <c:v>1.0364097200842</c:v>
                </c:pt>
                <c:pt idx="64">
                  <c:v>1.04996586989955</c:v>
                </c:pt>
                <c:pt idx="65">
                  <c:v>1.02991163727044</c:v>
                </c:pt>
                <c:pt idx="66">
                  <c:v>1.02170089206249</c:v>
                </c:pt>
                <c:pt idx="67">
                  <c:v>1.00707261313589</c:v>
                </c:pt>
                <c:pt idx="68">
                  <c:v>1.0629584471381</c:v>
                </c:pt>
                <c:pt idx="69">
                  <c:v>1.04171369810132</c:v>
                </c:pt>
                <c:pt idx="70">
                  <c:v>1.02085252944221</c:v>
                </c:pt>
                <c:pt idx="71">
                  <c:v>1.03297638232941</c:v>
                </c:pt>
                <c:pt idx="72">
                  <c:v>1.02083835556984</c:v>
                </c:pt>
                <c:pt idx="73">
                  <c:v>1.01725007663891</c:v>
                </c:pt>
                <c:pt idx="74">
                  <c:v>1.01946932767997</c:v>
                </c:pt>
                <c:pt idx="75">
                  <c:v>1.02580887722395</c:v>
                </c:pt>
                <c:pt idx="76">
                  <c:v>0.987269500825624</c:v>
                </c:pt>
                <c:pt idx="77">
                  <c:v>1.01608325454072</c:v>
                </c:pt>
                <c:pt idx="78">
                  <c:v>1.01181589477799</c:v>
                </c:pt>
                <c:pt idx="79">
                  <c:v>1.01148265450339</c:v>
                </c:pt>
                <c:pt idx="80">
                  <c:v>1.00030744113905</c:v>
                </c:pt>
                <c:pt idx="81">
                  <c:v>1.00052714251383</c:v>
                </c:pt>
                <c:pt idx="82">
                  <c:v>1.00569743230269</c:v>
                </c:pt>
                <c:pt idx="83">
                  <c:v>0.99888363854727</c:v>
                </c:pt>
                <c:pt idx="84">
                  <c:v>0.988799071749197</c:v>
                </c:pt>
                <c:pt idx="85">
                  <c:v>0.980046084962465</c:v>
                </c:pt>
                <c:pt idx="86">
                  <c:v>0.985430751600673</c:v>
                </c:pt>
                <c:pt idx="87">
                  <c:v>0.976716704547496</c:v>
                </c:pt>
                <c:pt idx="88">
                  <c:v>0.987714270399054</c:v>
                </c:pt>
                <c:pt idx="89">
                  <c:v>0.976928827770576</c:v>
                </c:pt>
                <c:pt idx="90">
                  <c:v>0.957252149186245</c:v>
                </c:pt>
                <c:pt idx="91">
                  <c:v>0.971611999979498</c:v>
                </c:pt>
                <c:pt idx="92">
                  <c:v>0.992968532361871</c:v>
                </c:pt>
                <c:pt idx="93">
                  <c:v>0.99697473543814</c:v>
                </c:pt>
                <c:pt idx="94">
                  <c:v>0.993437698603015</c:v>
                </c:pt>
                <c:pt idx="95">
                  <c:v>0.991440136754853</c:v>
                </c:pt>
                <c:pt idx="96">
                  <c:v>0.987871239419033</c:v>
                </c:pt>
                <c:pt idx="97">
                  <c:v>1.00526931598233</c:v>
                </c:pt>
                <c:pt idx="98">
                  <c:v>1.01307114663316</c:v>
                </c:pt>
                <c:pt idx="99">
                  <c:v>1.0148096043858</c:v>
                </c:pt>
                <c:pt idx="100">
                  <c:v>1.01191527165657</c:v>
                </c:pt>
                <c:pt idx="101">
                  <c:v>1.01005337611313</c:v>
                </c:pt>
                <c:pt idx="102">
                  <c:v>1.01111080927757</c:v>
                </c:pt>
                <c:pt idx="103">
                  <c:v>1.01235636195003</c:v>
                </c:pt>
                <c:pt idx="104">
                  <c:v>1.02383870121775</c:v>
                </c:pt>
                <c:pt idx="105">
                  <c:v>1.01749039502753</c:v>
                </c:pt>
                <c:pt idx="106">
                  <c:v>1.00973474988206</c:v>
                </c:pt>
                <c:pt idx="107">
                  <c:v>1.00280875385944</c:v>
                </c:pt>
                <c:pt idx="108">
                  <c:v>0.9945004782052</c:v>
                </c:pt>
                <c:pt idx="109">
                  <c:v>0.983663599417488</c:v>
                </c:pt>
                <c:pt idx="110">
                  <c:v>0.990473273256078</c:v>
                </c:pt>
                <c:pt idx="111">
                  <c:v>1.00201901067239</c:v>
                </c:pt>
                <c:pt idx="112">
                  <c:v>0.992510432866885</c:v>
                </c:pt>
                <c:pt idx="113">
                  <c:v>0.998202787196886</c:v>
                </c:pt>
                <c:pt idx="114">
                  <c:v>0.99526365033521</c:v>
                </c:pt>
                <c:pt idx="115">
                  <c:v>1.00400637340385</c:v>
                </c:pt>
                <c:pt idx="116">
                  <c:v>0.989761895563014</c:v>
                </c:pt>
                <c:pt idx="117">
                  <c:v>1.00606404642506</c:v>
                </c:pt>
                <c:pt idx="118">
                  <c:v>1.00712216337877</c:v>
                </c:pt>
                <c:pt idx="119">
                  <c:v>1.0033972644172</c:v>
                </c:pt>
                <c:pt idx="120">
                  <c:v>0.989539687639542</c:v>
                </c:pt>
                <c:pt idx="121">
                  <c:v>0.991360034678518</c:v>
                </c:pt>
                <c:pt idx="122">
                  <c:v>1.00452380998974</c:v>
                </c:pt>
                <c:pt idx="123">
                  <c:v>1.00796205382931</c:v>
                </c:pt>
                <c:pt idx="124">
                  <c:v>1.01379786304143</c:v>
                </c:pt>
                <c:pt idx="125">
                  <c:v>0.996124552599286</c:v>
                </c:pt>
                <c:pt idx="126">
                  <c:v>0.999077450449809</c:v>
                </c:pt>
                <c:pt idx="127">
                  <c:v>1.00417291673187</c:v>
                </c:pt>
                <c:pt idx="128">
                  <c:v>1.00906673764994</c:v>
                </c:pt>
                <c:pt idx="129">
                  <c:v>1.01155742344757</c:v>
                </c:pt>
                <c:pt idx="130">
                  <c:v>1.00286479813314</c:v>
                </c:pt>
                <c:pt idx="131">
                  <c:v>0.994687946977508</c:v>
                </c:pt>
                <c:pt idx="132">
                  <c:v>0.998830278807138</c:v>
                </c:pt>
                <c:pt idx="133">
                  <c:v>1.00237896105228</c:v>
                </c:pt>
                <c:pt idx="134">
                  <c:v>1.01185544134701</c:v>
                </c:pt>
                <c:pt idx="135">
                  <c:v>1.00201960668204</c:v>
                </c:pt>
                <c:pt idx="136">
                  <c:v>0.997161487080532</c:v>
                </c:pt>
                <c:pt idx="137">
                  <c:v>1.00814856759538</c:v>
                </c:pt>
                <c:pt idx="138">
                  <c:v>1.00249996991495</c:v>
                </c:pt>
                <c:pt idx="139">
                  <c:v>0.999764586331401</c:v>
                </c:pt>
                <c:pt idx="140">
                  <c:v>1.01635387658304</c:v>
                </c:pt>
                <c:pt idx="141">
                  <c:v>1.00880198777204</c:v>
                </c:pt>
                <c:pt idx="142">
                  <c:v>1.01048281975408</c:v>
                </c:pt>
                <c:pt idx="143">
                  <c:v>1.00944458211667</c:v>
                </c:pt>
                <c:pt idx="144">
                  <c:v>1.02179738883688</c:v>
                </c:pt>
                <c:pt idx="145">
                  <c:v>1.01835984691026</c:v>
                </c:pt>
                <c:pt idx="146">
                  <c:v>1.00334414877382</c:v>
                </c:pt>
                <c:pt idx="147">
                  <c:v>1.00208636113676</c:v>
                </c:pt>
                <c:pt idx="148">
                  <c:v>1.00867834239859</c:v>
                </c:pt>
                <c:pt idx="149">
                  <c:v>1.00820349551791</c:v>
                </c:pt>
                <c:pt idx="150">
                  <c:v>0.994483371192613</c:v>
                </c:pt>
                <c:pt idx="151">
                  <c:v>0.977808437621886</c:v>
                </c:pt>
                <c:pt idx="152">
                  <c:v>0.996225763772948</c:v>
                </c:pt>
                <c:pt idx="153">
                  <c:v>0.998928779692314</c:v>
                </c:pt>
                <c:pt idx="154">
                  <c:v>0.991765609565527</c:v>
                </c:pt>
                <c:pt idx="155">
                  <c:v>0.98359407903818</c:v>
                </c:pt>
              </c:numCache>
            </c:numRef>
          </c:yVal>
          <c:smooth val="1"/>
        </c:ser>
        <c:ser>
          <c:idx val="8"/>
          <c:order val="0"/>
          <c:tx>
            <c:strRef>
              <c:f>rdf_gaz_rare!$J$1</c:f>
              <c:strCache>
                <c:ptCount val="1"/>
                <c:pt idx="0">
                  <c:v>Ne_nmax5</c:v>
                </c:pt>
              </c:strCache>
            </c:strRef>
          </c:tx>
          <c:spPr>
            <a:ln w="19050"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rdf_gaz_rare!$J$2:$J$146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3.68128203545924E-9</c:v>
                </c:pt>
                <c:pt idx="28" formatCode="0.00E+00">
                  <c:v>1.89676375482566E-5</c:v>
                </c:pt>
                <c:pt idx="29" formatCode="0.00E+00">
                  <c:v>0.00072474050750036</c:v>
                </c:pt>
                <c:pt idx="30" formatCode="0.00E+00">
                  <c:v>0.0232630934212715</c:v>
                </c:pt>
                <c:pt idx="31">
                  <c:v>0.182259535388283</c:v>
                </c:pt>
                <c:pt idx="32">
                  <c:v>0.533213244094455</c:v>
                </c:pt>
                <c:pt idx="33">
                  <c:v>1.18271345967686</c:v>
                </c:pt>
                <c:pt idx="34">
                  <c:v>1.68925759822407</c:v>
                </c:pt>
                <c:pt idx="35">
                  <c:v>2.06052986012723</c:v>
                </c:pt>
                <c:pt idx="36">
                  <c:v>2.19843105127829</c:v>
                </c:pt>
                <c:pt idx="37">
                  <c:v>2.20072744719112</c:v>
                </c:pt>
                <c:pt idx="38">
                  <c:v>2.07059780121437</c:v>
                </c:pt>
                <c:pt idx="39">
                  <c:v>1.92717935775485</c:v>
                </c:pt>
                <c:pt idx="40">
                  <c:v>1.76819726767961</c:v>
                </c:pt>
                <c:pt idx="41">
                  <c:v>1.62912967073774</c:v>
                </c:pt>
                <c:pt idx="42">
                  <c:v>1.47487141045982</c:v>
                </c:pt>
                <c:pt idx="43">
                  <c:v>1.35414187059915</c:v>
                </c:pt>
                <c:pt idx="44">
                  <c:v>1.28183758362872</c:v>
                </c:pt>
                <c:pt idx="45">
                  <c:v>1.18026095264909</c:v>
                </c:pt>
                <c:pt idx="46">
                  <c:v>1.0977942330628</c:v>
                </c:pt>
                <c:pt idx="47">
                  <c:v>1.03856277256479</c:v>
                </c:pt>
                <c:pt idx="48">
                  <c:v>0.991986570788019</c:v>
                </c:pt>
                <c:pt idx="49">
                  <c:v>0.937291976064376</c:v>
                </c:pt>
                <c:pt idx="50">
                  <c:v>0.896334658443869</c:v>
                </c:pt>
                <c:pt idx="51">
                  <c:v>0.861089677712922</c:v>
                </c:pt>
                <c:pt idx="52">
                  <c:v>0.835961673742368</c:v>
                </c:pt>
                <c:pt idx="53">
                  <c:v>0.811487446116159</c:v>
                </c:pt>
                <c:pt idx="54">
                  <c:v>0.786807773314607</c:v>
                </c:pt>
                <c:pt idx="55">
                  <c:v>0.772985657522079</c:v>
                </c:pt>
                <c:pt idx="56">
                  <c:v>0.76315320593655</c:v>
                </c:pt>
                <c:pt idx="57">
                  <c:v>0.758917455015198</c:v>
                </c:pt>
                <c:pt idx="58">
                  <c:v>0.760166190008724</c:v>
                </c:pt>
                <c:pt idx="59">
                  <c:v>0.76654766978844</c:v>
                </c:pt>
                <c:pt idx="60">
                  <c:v>0.779058337976779</c:v>
                </c:pt>
                <c:pt idx="61">
                  <c:v>0.799204459225944</c:v>
                </c:pt>
                <c:pt idx="62">
                  <c:v>0.827770140846658</c:v>
                </c:pt>
                <c:pt idx="63">
                  <c:v>0.873643187097346</c:v>
                </c:pt>
                <c:pt idx="64">
                  <c:v>0.919880420670115</c:v>
                </c:pt>
                <c:pt idx="65">
                  <c:v>0.977970537921881</c:v>
                </c:pt>
                <c:pt idx="66">
                  <c:v>1.0287091455927</c:v>
                </c:pt>
                <c:pt idx="67">
                  <c:v>1.06859773976379</c:v>
                </c:pt>
                <c:pt idx="68">
                  <c:v>1.09298179984336</c:v>
                </c:pt>
                <c:pt idx="69">
                  <c:v>1.10271131287287</c:v>
                </c:pt>
                <c:pt idx="70">
                  <c:v>1.09758231397423</c:v>
                </c:pt>
                <c:pt idx="71">
                  <c:v>1.08571008199562</c:v>
                </c:pt>
                <c:pt idx="72">
                  <c:v>1.07200853077894</c:v>
                </c:pt>
                <c:pt idx="73">
                  <c:v>1.05998108732903</c:v>
                </c:pt>
                <c:pt idx="74">
                  <c:v>1.04617027393704</c:v>
                </c:pt>
                <c:pt idx="75">
                  <c:v>1.03796451158046</c:v>
                </c:pt>
                <c:pt idx="76">
                  <c:v>1.03211949745229</c:v>
                </c:pt>
                <c:pt idx="77">
                  <c:v>1.02549202987849</c:v>
                </c:pt>
                <c:pt idx="78">
                  <c:v>1.02078793234766</c:v>
                </c:pt>
                <c:pt idx="79">
                  <c:v>1.01798499750072</c:v>
                </c:pt>
                <c:pt idx="80">
                  <c:v>1.01565298587407</c:v>
                </c:pt>
                <c:pt idx="81">
                  <c:v>1.0137250163492</c:v>
                </c:pt>
                <c:pt idx="82">
                  <c:v>1.01275620995273</c:v>
                </c:pt>
                <c:pt idx="83">
                  <c:v>1.01112319834282</c:v>
                </c:pt>
                <c:pt idx="84">
                  <c:v>1.01084205797502</c:v>
                </c:pt>
                <c:pt idx="85">
                  <c:v>1.00869359493778</c:v>
                </c:pt>
                <c:pt idx="86">
                  <c:v>1.00786068597063</c:v>
                </c:pt>
                <c:pt idx="87">
                  <c:v>1.00598587572619</c:v>
                </c:pt>
                <c:pt idx="88">
                  <c:v>1.00461097772507</c:v>
                </c:pt>
                <c:pt idx="89">
                  <c:v>1.00310286560326</c:v>
                </c:pt>
                <c:pt idx="90">
                  <c:v>1.00081429908565</c:v>
                </c:pt>
                <c:pt idx="91">
                  <c:v>0.999362170935514</c:v>
                </c:pt>
                <c:pt idx="92">
                  <c:v>0.996958861205176</c:v>
                </c:pt>
                <c:pt idx="93">
                  <c:v>0.9952475711605</c:v>
                </c:pt>
                <c:pt idx="94">
                  <c:v>0.992877995103906</c:v>
                </c:pt>
                <c:pt idx="95">
                  <c:v>0.991558592445155</c:v>
                </c:pt>
                <c:pt idx="96">
                  <c:v>0.988798068454083</c:v>
                </c:pt>
                <c:pt idx="97">
                  <c:v>0.987739563825112</c:v>
                </c:pt>
                <c:pt idx="98">
                  <c:v>0.986197305834435</c:v>
                </c:pt>
                <c:pt idx="99">
                  <c:v>0.98465059793349</c:v>
                </c:pt>
                <c:pt idx="100">
                  <c:v>0.984186334467136</c:v>
                </c:pt>
                <c:pt idx="101">
                  <c:v>0.983617852619107</c:v>
                </c:pt>
                <c:pt idx="102">
                  <c:v>0.98417148595221</c:v>
                </c:pt>
                <c:pt idx="103">
                  <c:v>0.983853891764346</c:v>
                </c:pt>
                <c:pt idx="104">
                  <c:v>0.985671280816568</c:v>
                </c:pt>
                <c:pt idx="105">
                  <c:v>0.987591193615736</c:v>
                </c:pt>
                <c:pt idx="106">
                  <c:v>0.98950286410085</c:v>
                </c:pt>
                <c:pt idx="107">
                  <c:v>0.991560834622217</c:v>
                </c:pt>
                <c:pt idx="108">
                  <c:v>0.993560498600105</c:v>
                </c:pt>
                <c:pt idx="109">
                  <c:v>0.996975609232519</c:v>
                </c:pt>
                <c:pt idx="110">
                  <c:v>0.998495160532419</c:v>
                </c:pt>
                <c:pt idx="111">
                  <c:v>1.00095242952335</c:v>
                </c:pt>
                <c:pt idx="112">
                  <c:v>1.0022840404891</c:v>
                </c:pt>
                <c:pt idx="113">
                  <c:v>1.00455625134569</c:v>
                </c:pt>
                <c:pt idx="114">
                  <c:v>1.00623038865896</c:v>
                </c:pt>
                <c:pt idx="115">
                  <c:v>1.00654271327548</c:v>
                </c:pt>
                <c:pt idx="116">
                  <c:v>1.00689666546884</c:v>
                </c:pt>
                <c:pt idx="117">
                  <c:v>1.00788690764275</c:v>
                </c:pt>
                <c:pt idx="118">
                  <c:v>1.00795448645067</c:v>
                </c:pt>
                <c:pt idx="119">
                  <c:v>1.00713725165611</c:v>
                </c:pt>
                <c:pt idx="120">
                  <c:v>1.00668184143402</c:v>
                </c:pt>
                <c:pt idx="121">
                  <c:v>1.00604858284714</c:v>
                </c:pt>
                <c:pt idx="122">
                  <c:v>1.00544178639724</c:v>
                </c:pt>
                <c:pt idx="123">
                  <c:v>1.00425011582323</c:v>
                </c:pt>
                <c:pt idx="124">
                  <c:v>1.00355754130585</c:v>
                </c:pt>
                <c:pt idx="125">
                  <c:v>1.00253313617421</c:v>
                </c:pt>
                <c:pt idx="126">
                  <c:v>1.00152044223328</c:v>
                </c:pt>
                <c:pt idx="127">
                  <c:v>1.00103628686941</c:v>
                </c:pt>
                <c:pt idx="128">
                  <c:v>1.00026669850788</c:v>
                </c:pt>
                <c:pt idx="129">
                  <c:v>0.99929919494536</c:v>
                </c:pt>
                <c:pt idx="130">
                  <c:v>0.999486837469131</c:v>
                </c:pt>
                <c:pt idx="131">
                  <c:v>0.998564444184237</c:v>
                </c:pt>
                <c:pt idx="132">
                  <c:v>0.998846555027426</c:v>
                </c:pt>
                <c:pt idx="133">
                  <c:v>0.998549051579556</c:v>
                </c:pt>
                <c:pt idx="134">
                  <c:v>0.998046276319818</c:v>
                </c:pt>
                <c:pt idx="135">
                  <c:v>0.998843501389891</c:v>
                </c:pt>
                <c:pt idx="136">
                  <c:v>0.998850634869641</c:v>
                </c:pt>
                <c:pt idx="137">
                  <c:v>0.99810879086905</c:v>
                </c:pt>
                <c:pt idx="138">
                  <c:v>0.99912790165648</c:v>
                </c:pt>
                <c:pt idx="139">
                  <c:v>0.998933817533803</c:v>
                </c:pt>
                <c:pt idx="140">
                  <c:v>0.999067567828748</c:v>
                </c:pt>
                <c:pt idx="141">
                  <c:v>0.998899966185486</c:v>
                </c:pt>
                <c:pt idx="142">
                  <c:v>0.9988520162591</c:v>
                </c:pt>
                <c:pt idx="143">
                  <c:v>0.999635436106646</c:v>
                </c:pt>
                <c:pt idx="144">
                  <c:v>0.999988521781768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995192"/>
        <c:axId val="-2135979240"/>
      </c:scatterChart>
      <c:valAx>
        <c:axId val="-2135995192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r [Å]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35979240"/>
        <c:crosses val="autoZero"/>
        <c:crossBetween val="midCat"/>
      </c:valAx>
      <c:valAx>
        <c:axId val="-2135979240"/>
        <c:scaling>
          <c:orientation val="minMax"/>
          <c:max val="2.7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g(r)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-2135995192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smoothMarker"/>
        <c:varyColors val="0"/>
        <c:ser>
          <c:idx val="13"/>
          <c:order val="1"/>
          <c:tx>
            <c:strRef>
              <c:f>rdf_gaz_rare!$Q$1</c:f>
              <c:strCache>
                <c:ptCount val="1"/>
                <c:pt idx="0">
                  <c:v>Ar_MD</c:v>
                </c:pt>
              </c:strCache>
            </c:strRef>
          </c:tx>
          <c:spPr>
            <a:ln w="9525" cmpd="sng">
              <a:solidFill>
                <a:srgbClr val="800000"/>
              </a:solidFill>
            </a:ln>
          </c:spPr>
          <c:marker>
            <c:symbol val="none"/>
          </c:marker>
          <c:xVal>
            <c:numRef>
              <c:f>rdf_gaz_rare!$O$2:$O$157</c:f>
              <c:numCache>
                <c:formatCode>General</c:formatCode>
                <c:ptCount val="156"/>
                <c:pt idx="0" formatCode="0.00E+0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  <c:pt idx="10">
                  <c:v>1.05</c:v>
                </c:pt>
                <c:pt idx="11">
                  <c:v>1.15</c:v>
                </c:pt>
                <c:pt idx="12">
                  <c:v>1.25</c:v>
                </c:pt>
                <c:pt idx="13">
                  <c:v>1.35</c:v>
                </c:pt>
                <c:pt idx="14">
                  <c:v>1.45</c:v>
                </c:pt>
                <c:pt idx="15">
                  <c:v>1.55</c:v>
                </c:pt>
                <c:pt idx="16">
                  <c:v>1.65</c:v>
                </c:pt>
                <c:pt idx="17">
                  <c:v>1.75</c:v>
                </c:pt>
                <c:pt idx="18">
                  <c:v>1.85</c:v>
                </c:pt>
                <c:pt idx="19">
                  <c:v>1.95</c:v>
                </c:pt>
                <c:pt idx="20">
                  <c:v>2.05</c:v>
                </c:pt>
                <c:pt idx="21">
                  <c:v>2.15</c:v>
                </c:pt>
                <c:pt idx="22">
                  <c:v>2.25</c:v>
                </c:pt>
                <c:pt idx="23">
                  <c:v>2.35</c:v>
                </c:pt>
                <c:pt idx="24">
                  <c:v>2.45</c:v>
                </c:pt>
                <c:pt idx="25">
                  <c:v>2.55</c:v>
                </c:pt>
                <c:pt idx="26">
                  <c:v>2.65</c:v>
                </c:pt>
                <c:pt idx="27">
                  <c:v>2.75</c:v>
                </c:pt>
                <c:pt idx="28">
                  <c:v>2.85</c:v>
                </c:pt>
                <c:pt idx="29">
                  <c:v>2.95</c:v>
                </c:pt>
                <c:pt idx="30">
                  <c:v>3.05</c:v>
                </c:pt>
                <c:pt idx="31">
                  <c:v>3.15</c:v>
                </c:pt>
                <c:pt idx="32">
                  <c:v>3.25</c:v>
                </c:pt>
                <c:pt idx="33">
                  <c:v>3.35</c:v>
                </c:pt>
                <c:pt idx="34">
                  <c:v>3.45</c:v>
                </c:pt>
                <c:pt idx="35">
                  <c:v>3.55</c:v>
                </c:pt>
                <c:pt idx="36">
                  <c:v>3.65</c:v>
                </c:pt>
                <c:pt idx="37">
                  <c:v>3.75</c:v>
                </c:pt>
                <c:pt idx="38">
                  <c:v>3.85</c:v>
                </c:pt>
                <c:pt idx="39">
                  <c:v>3.95</c:v>
                </c:pt>
                <c:pt idx="40">
                  <c:v>4.05</c:v>
                </c:pt>
                <c:pt idx="41">
                  <c:v>4.15</c:v>
                </c:pt>
                <c:pt idx="42">
                  <c:v>4.25</c:v>
                </c:pt>
                <c:pt idx="43">
                  <c:v>4.35</c:v>
                </c:pt>
                <c:pt idx="44">
                  <c:v>4.45</c:v>
                </c:pt>
                <c:pt idx="45">
                  <c:v>4.55</c:v>
                </c:pt>
                <c:pt idx="46">
                  <c:v>4.65</c:v>
                </c:pt>
                <c:pt idx="47">
                  <c:v>4.75</c:v>
                </c:pt>
                <c:pt idx="48">
                  <c:v>4.85</c:v>
                </c:pt>
                <c:pt idx="49">
                  <c:v>4.95</c:v>
                </c:pt>
                <c:pt idx="50">
                  <c:v>5.05</c:v>
                </c:pt>
                <c:pt idx="51">
                  <c:v>5.15</c:v>
                </c:pt>
                <c:pt idx="52">
                  <c:v>5.25</c:v>
                </c:pt>
                <c:pt idx="53">
                  <c:v>5.35</c:v>
                </c:pt>
                <c:pt idx="54">
                  <c:v>5.45</c:v>
                </c:pt>
                <c:pt idx="55">
                  <c:v>5.55</c:v>
                </c:pt>
                <c:pt idx="56">
                  <c:v>5.65</c:v>
                </c:pt>
                <c:pt idx="57">
                  <c:v>5.75</c:v>
                </c:pt>
                <c:pt idx="58">
                  <c:v>5.85</c:v>
                </c:pt>
                <c:pt idx="59">
                  <c:v>5.95</c:v>
                </c:pt>
                <c:pt idx="60">
                  <c:v>6.05</c:v>
                </c:pt>
                <c:pt idx="61">
                  <c:v>6.15</c:v>
                </c:pt>
                <c:pt idx="62">
                  <c:v>6.25</c:v>
                </c:pt>
                <c:pt idx="63">
                  <c:v>6.35</c:v>
                </c:pt>
                <c:pt idx="64">
                  <c:v>6.45</c:v>
                </c:pt>
                <c:pt idx="65">
                  <c:v>6.55</c:v>
                </c:pt>
                <c:pt idx="66">
                  <c:v>6.65</c:v>
                </c:pt>
                <c:pt idx="67">
                  <c:v>6.75</c:v>
                </c:pt>
                <c:pt idx="68">
                  <c:v>6.85</c:v>
                </c:pt>
                <c:pt idx="69">
                  <c:v>6.95</c:v>
                </c:pt>
                <c:pt idx="70">
                  <c:v>7.05</c:v>
                </c:pt>
                <c:pt idx="71">
                  <c:v>7.15</c:v>
                </c:pt>
                <c:pt idx="72">
                  <c:v>7.25</c:v>
                </c:pt>
                <c:pt idx="73">
                  <c:v>7.35</c:v>
                </c:pt>
                <c:pt idx="74">
                  <c:v>7.45</c:v>
                </c:pt>
                <c:pt idx="75">
                  <c:v>7.55</c:v>
                </c:pt>
                <c:pt idx="76">
                  <c:v>7.65</c:v>
                </c:pt>
                <c:pt idx="77">
                  <c:v>7.75</c:v>
                </c:pt>
                <c:pt idx="78">
                  <c:v>7.85</c:v>
                </c:pt>
                <c:pt idx="79">
                  <c:v>7.95</c:v>
                </c:pt>
                <c:pt idx="80">
                  <c:v>8.05</c:v>
                </c:pt>
                <c:pt idx="81">
                  <c:v>8.15</c:v>
                </c:pt>
                <c:pt idx="82">
                  <c:v>8.25</c:v>
                </c:pt>
                <c:pt idx="83">
                  <c:v>8.35</c:v>
                </c:pt>
                <c:pt idx="84">
                  <c:v>8.45</c:v>
                </c:pt>
                <c:pt idx="85">
                  <c:v>8.55</c:v>
                </c:pt>
                <c:pt idx="86">
                  <c:v>8.65</c:v>
                </c:pt>
                <c:pt idx="87">
                  <c:v>8.75</c:v>
                </c:pt>
                <c:pt idx="88">
                  <c:v>8.85</c:v>
                </c:pt>
                <c:pt idx="89">
                  <c:v>8.95</c:v>
                </c:pt>
                <c:pt idx="90">
                  <c:v>9.05</c:v>
                </c:pt>
                <c:pt idx="91">
                  <c:v>9.15</c:v>
                </c:pt>
                <c:pt idx="92">
                  <c:v>9.25</c:v>
                </c:pt>
                <c:pt idx="93">
                  <c:v>9.35</c:v>
                </c:pt>
                <c:pt idx="94">
                  <c:v>9.45</c:v>
                </c:pt>
                <c:pt idx="95">
                  <c:v>9.55</c:v>
                </c:pt>
                <c:pt idx="96">
                  <c:v>9.65</c:v>
                </c:pt>
                <c:pt idx="97">
                  <c:v>9.75</c:v>
                </c:pt>
                <c:pt idx="98">
                  <c:v>9.85</c:v>
                </c:pt>
                <c:pt idx="99">
                  <c:v>9.95</c:v>
                </c:pt>
                <c:pt idx="100">
                  <c:v>10.05</c:v>
                </c:pt>
                <c:pt idx="101">
                  <c:v>10.15</c:v>
                </c:pt>
                <c:pt idx="102">
                  <c:v>10.25</c:v>
                </c:pt>
                <c:pt idx="103">
                  <c:v>10.35</c:v>
                </c:pt>
                <c:pt idx="104">
                  <c:v>10.45</c:v>
                </c:pt>
                <c:pt idx="105">
                  <c:v>10.55</c:v>
                </c:pt>
                <c:pt idx="106">
                  <c:v>10.65</c:v>
                </c:pt>
                <c:pt idx="107">
                  <c:v>10.75</c:v>
                </c:pt>
                <c:pt idx="108">
                  <c:v>10.85</c:v>
                </c:pt>
                <c:pt idx="109">
                  <c:v>10.95</c:v>
                </c:pt>
                <c:pt idx="110">
                  <c:v>11.05</c:v>
                </c:pt>
                <c:pt idx="111">
                  <c:v>11.15</c:v>
                </c:pt>
                <c:pt idx="112">
                  <c:v>11.25</c:v>
                </c:pt>
                <c:pt idx="113">
                  <c:v>11.35</c:v>
                </c:pt>
                <c:pt idx="114">
                  <c:v>11.45</c:v>
                </c:pt>
                <c:pt idx="115">
                  <c:v>11.55</c:v>
                </c:pt>
                <c:pt idx="116">
                  <c:v>11.65</c:v>
                </c:pt>
                <c:pt idx="117">
                  <c:v>11.75</c:v>
                </c:pt>
                <c:pt idx="118">
                  <c:v>11.85</c:v>
                </c:pt>
                <c:pt idx="119">
                  <c:v>11.95</c:v>
                </c:pt>
                <c:pt idx="120">
                  <c:v>12.05</c:v>
                </c:pt>
                <c:pt idx="121">
                  <c:v>12.15</c:v>
                </c:pt>
                <c:pt idx="122">
                  <c:v>12.25</c:v>
                </c:pt>
                <c:pt idx="123">
                  <c:v>12.35</c:v>
                </c:pt>
                <c:pt idx="124">
                  <c:v>12.45</c:v>
                </c:pt>
                <c:pt idx="125">
                  <c:v>12.55</c:v>
                </c:pt>
                <c:pt idx="126">
                  <c:v>12.65</c:v>
                </c:pt>
                <c:pt idx="127">
                  <c:v>12.75</c:v>
                </c:pt>
                <c:pt idx="128">
                  <c:v>12.85</c:v>
                </c:pt>
                <c:pt idx="129">
                  <c:v>12.95</c:v>
                </c:pt>
                <c:pt idx="130">
                  <c:v>13.05</c:v>
                </c:pt>
                <c:pt idx="131">
                  <c:v>13.15</c:v>
                </c:pt>
                <c:pt idx="132">
                  <c:v>13.25</c:v>
                </c:pt>
                <c:pt idx="133">
                  <c:v>13.35</c:v>
                </c:pt>
                <c:pt idx="134">
                  <c:v>13.45</c:v>
                </c:pt>
                <c:pt idx="135">
                  <c:v>13.55</c:v>
                </c:pt>
                <c:pt idx="136">
                  <c:v>13.65</c:v>
                </c:pt>
                <c:pt idx="137">
                  <c:v>13.75</c:v>
                </c:pt>
                <c:pt idx="138">
                  <c:v>13.85</c:v>
                </c:pt>
                <c:pt idx="139">
                  <c:v>13.95</c:v>
                </c:pt>
                <c:pt idx="140">
                  <c:v>14.05</c:v>
                </c:pt>
                <c:pt idx="141">
                  <c:v>14.15</c:v>
                </c:pt>
                <c:pt idx="142">
                  <c:v>14.25</c:v>
                </c:pt>
                <c:pt idx="143">
                  <c:v>14.35</c:v>
                </c:pt>
                <c:pt idx="144">
                  <c:v>14.45</c:v>
                </c:pt>
                <c:pt idx="145">
                  <c:v>14.55</c:v>
                </c:pt>
                <c:pt idx="146">
                  <c:v>14.65</c:v>
                </c:pt>
                <c:pt idx="147">
                  <c:v>14.75</c:v>
                </c:pt>
                <c:pt idx="148">
                  <c:v>14.85</c:v>
                </c:pt>
                <c:pt idx="149">
                  <c:v>14.95</c:v>
                </c:pt>
                <c:pt idx="150">
                  <c:v>15.05</c:v>
                </c:pt>
                <c:pt idx="151">
                  <c:v>15.15</c:v>
                </c:pt>
                <c:pt idx="152">
                  <c:v>15.25</c:v>
                </c:pt>
                <c:pt idx="153">
                  <c:v>15.35</c:v>
                </c:pt>
                <c:pt idx="154">
                  <c:v>15.45</c:v>
                </c:pt>
                <c:pt idx="155">
                  <c:v>15.55</c:v>
                </c:pt>
              </c:numCache>
            </c:numRef>
          </c:xVal>
          <c:yVal>
            <c:numRef>
              <c:f>rdf_gaz_rare!$Q$2:$Q$157</c:f>
              <c:numCache>
                <c:formatCode>General</c:formatCode>
                <c:ptCount val="15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 formatCode="0.00E+00">
                  <c:v>0.00168914376984682</c:v>
                </c:pt>
                <c:pt idx="28" formatCode="0.00E+00">
                  <c:v>0.0345991129219163</c:v>
                </c:pt>
                <c:pt idx="29">
                  <c:v>0.195226879403512</c:v>
                </c:pt>
                <c:pt idx="30">
                  <c:v>0.551337933719522</c:v>
                </c:pt>
                <c:pt idx="31">
                  <c:v>1.09042124930897</c:v>
                </c:pt>
                <c:pt idx="32">
                  <c:v>1.4694051557635</c:v>
                </c:pt>
                <c:pt idx="33">
                  <c:v>1.77967325898205</c:v>
                </c:pt>
                <c:pt idx="34">
                  <c:v>1.86366822577726</c:v>
                </c:pt>
                <c:pt idx="35">
                  <c:v>1.96439613043811</c:v>
                </c:pt>
                <c:pt idx="36">
                  <c:v>1.90377739519017</c:v>
                </c:pt>
                <c:pt idx="37">
                  <c:v>1.72638375949272</c:v>
                </c:pt>
                <c:pt idx="38">
                  <c:v>1.59908482905652</c:v>
                </c:pt>
                <c:pt idx="39">
                  <c:v>1.51341232689467</c:v>
                </c:pt>
                <c:pt idx="40">
                  <c:v>1.40572109835923</c:v>
                </c:pt>
                <c:pt idx="41">
                  <c:v>1.27240841413064</c:v>
                </c:pt>
                <c:pt idx="42">
                  <c:v>1.21818535422457</c:v>
                </c:pt>
                <c:pt idx="43">
                  <c:v>1.10273873072209</c:v>
                </c:pt>
                <c:pt idx="44">
                  <c:v>1.0666358604862</c:v>
                </c:pt>
                <c:pt idx="45">
                  <c:v>0.97522249461838</c:v>
                </c:pt>
                <c:pt idx="46">
                  <c:v>0.93904548700068</c:v>
                </c:pt>
                <c:pt idx="47">
                  <c:v>0.877559318655879</c:v>
                </c:pt>
                <c:pt idx="48">
                  <c:v>0.8357707080378</c:v>
                </c:pt>
                <c:pt idx="49">
                  <c:v>0.817201499763858</c:v>
                </c:pt>
                <c:pt idx="50">
                  <c:v>0.808950175925443</c:v>
                </c:pt>
                <c:pt idx="51">
                  <c:v>0.789880501669348</c:v>
                </c:pt>
                <c:pt idx="52">
                  <c:v>0.778151381266013</c:v>
                </c:pt>
                <c:pt idx="53">
                  <c:v>0.778119664796229</c:v>
                </c:pt>
                <c:pt idx="54">
                  <c:v>0.785092513623646</c:v>
                </c:pt>
                <c:pt idx="55">
                  <c:v>0.821958114544691</c:v>
                </c:pt>
                <c:pt idx="56">
                  <c:v>0.86995071116236</c:v>
                </c:pt>
                <c:pt idx="57">
                  <c:v>0.890954687193347</c:v>
                </c:pt>
                <c:pt idx="58">
                  <c:v>0.95220559679741</c:v>
                </c:pt>
                <c:pt idx="59">
                  <c:v>0.995699915577944</c:v>
                </c:pt>
                <c:pt idx="60">
                  <c:v>1.04838592657435</c:v>
                </c:pt>
                <c:pt idx="61">
                  <c:v>1.05003190170353</c:v>
                </c:pt>
                <c:pt idx="62">
                  <c:v>1.07687104404284</c:v>
                </c:pt>
                <c:pt idx="63">
                  <c:v>1.07632646308607</c:v>
                </c:pt>
                <c:pt idx="64">
                  <c:v>1.0791358531253</c:v>
                </c:pt>
                <c:pt idx="65">
                  <c:v>1.04837203666644</c:v>
                </c:pt>
                <c:pt idx="66">
                  <c:v>1.0495759658776</c:v>
                </c:pt>
                <c:pt idx="67">
                  <c:v>1.0530525431343</c:v>
                </c:pt>
                <c:pt idx="68">
                  <c:v>1.0600999342184</c:v>
                </c:pt>
                <c:pt idx="69">
                  <c:v>1.03153193182133</c:v>
                </c:pt>
                <c:pt idx="70">
                  <c:v>1.03485969531698</c:v>
                </c:pt>
                <c:pt idx="71">
                  <c:v>1.03097739561953</c:v>
                </c:pt>
                <c:pt idx="72">
                  <c:v>1.01573477136154</c:v>
                </c:pt>
                <c:pt idx="73">
                  <c:v>1.03604863105378</c:v>
                </c:pt>
                <c:pt idx="74">
                  <c:v>1.02108040913245</c:v>
                </c:pt>
                <c:pt idx="75">
                  <c:v>1.00171833559608</c:v>
                </c:pt>
                <c:pt idx="76">
                  <c:v>0.984322753476266</c:v>
                </c:pt>
                <c:pt idx="77">
                  <c:v>0.999068778274206</c:v>
                </c:pt>
                <c:pt idx="78">
                  <c:v>1.00269483364907</c:v>
                </c:pt>
                <c:pt idx="79">
                  <c:v>0.996020885481612</c:v>
                </c:pt>
                <c:pt idx="80">
                  <c:v>0.989465602679569</c:v>
                </c:pt>
                <c:pt idx="81">
                  <c:v>1.00225799196749</c:v>
                </c:pt>
                <c:pt idx="82">
                  <c:v>1.01048333965059</c:v>
                </c:pt>
                <c:pt idx="83">
                  <c:v>1.00841077523187</c:v>
                </c:pt>
                <c:pt idx="84">
                  <c:v>1.00400586044083</c:v>
                </c:pt>
                <c:pt idx="85">
                  <c:v>0.981007171432518</c:v>
                </c:pt>
                <c:pt idx="86">
                  <c:v>0.980991874341211</c:v>
                </c:pt>
                <c:pt idx="87">
                  <c:v>0.99598742189892</c:v>
                </c:pt>
                <c:pt idx="88">
                  <c:v>1.00492098366311</c:v>
                </c:pt>
                <c:pt idx="89">
                  <c:v>0.996623687422823</c:v>
                </c:pt>
                <c:pt idx="90">
                  <c:v>1.00723981742481</c:v>
                </c:pt>
                <c:pt idx="91">
                  <c:v>0.980995501549652</c:v>
                </c:pt>
                <c:pt idx="92">
                  <c:v>1.00468827823323</c:v>
                </c:pt>
                <c:pt idx="93">
                  <c:v>1.00384236149202</c:v>
                </c:pt>
                <c:pt idx="94">
                  <c:v>0.999946181725612</c:v>
                </c:pt>
                <c:pt idx="95">
                  <c:v>1.01406040688071</c:v>
                </c:pt>
                <c:pt idx="96">
                  <c:v>0.989037233383494</c:v>
                </c:pt>
                <c:pt idx="97">
                  <c:v>0.980611259641896</c:v>
                </c:pt>
                <c:pt idx="98">
                  <c:v>0.998983342007813</c:v>
                </c:pt>
                <c:pt idx="99">
                  <c:v>0.985455607564722</c:v>
                </c:pt>
                <c:pt idx="100">
                  <c:v>0.965689170945347</c:v>
                </c:pt>
                <c:pt idx="101">
                  <c:v>0.991578302084056</c:v>
                </c:pt>
                <c:pt idx="102">
                  <c:v>0.992447328129888</c:v>
                </c:pt>
                <c:pt idx="103">
                  <c:v>1.02261169467018</c:v>
                </c:pt>
                <c:pt idx="104">
                  <c:v>1.01372021533882</c:v>
                </c:pt>
                <c:pt idx="105">
                  <c:v>1.0143916142858</c:v>
                </c:pt>
                <c:pt idx="106">
                  <c:v>1.01057943346068</c:v>
                </c:pt>
                <c:pt idx="107">
                  <c:v>0.99551318752845</c:v>
                </c:pt>
                <c:pt idx="108">
                  <c:v>0.997158990121842</c:v>
                </c:pt>
                <c:pt idx="109">
                  <c:v>0.997460245808105</c:v>
                </c:pt>
                <c:pt idx="110">
                  <c:v>1.00763066610678</c:v>
                </c:pt>
                <c:pt idx="111">
                  <c:v>1.01255089629523</c:v>
                </c:pt>
                <c:pt idx="112">
                  <c:v>1.00235125934825</c:v>
                </c:pt>
                <c:pt idx="113">
                  <c:v>1.01139118144486</c:v>
                </c:pt>
                <c:pt idx="114">
                  <c:v>1.01962273913875</c:v>
                </c:pt>
                <c:pt idx="115">
                  <c:v>1.00702270156429</c:v>
                </c:pt>
                <c:pt idx="116">
                  <c:v>1.00957407500539</c:v>
                </c:pt>
                <c:pt idx="117">
                  <c:v>1.01647304124944</c:v>
                </c:pt>
                <c:pt idx="118">
                  <c:v>1.01071545445035</c:v>
                </c:pt>
                <c:pt idx="119">
                  <c:v>1.00965899291049</c:v>
                </c:pt>
                <c:pt idx="120">
                  <c:v>0.990463422234156</c:v>
                </c:pt>
                <c:pt idx="121">
                  <c:v>0.9928743541135</c:v>
                </c:pt>
                <c:pt idx="122">
                  <c:v>1.001076226048</c:v>
                </c:pt>
                <c:pt idx="123">
                  <c:v>1.00025681835342</c:v>
                </c:pt>
                <c:pt idx="124">
                  <c:v>0.995131422690341</c:v>
                </c:pt>
                <c:pt idx="125">
                  <c:v>0.992393749031499</c:v>
                </c:pt>
                <c:pt idx="126">
                  <c:v>0.990735506973959</c:v>
                </c:pt>
                <c:pt idx="127">
                  <c:v>1.00157977906443</c:v>
                </c:pt>
                <c:pt idx="128">
                  <c:v>1.00179474214727</c:v>
                </c:pt>
                <c:pt idx="129">
                  <c:v>0.994037980119792</c:v>
                </c:pt>
                <c:pt idx="130">
                  <c:v>1.00541509006556</c:v>
                </c:pt>
                <c:pt idx="131">
                  <c:v>1.00170579732752</c:v>
                </c:pt>
                <c:pt idx="132">
                  <c:v>1.00097673615369</c:v>
                </c:pt>
                <c:pt idx="133">
                  <c:v>1.00137550696185</c:v>
                </c:pt>
                <c:pt idx="134">
                  <c:v>0.989506284210588</c:v>
                </c:pt>
                <c:pt idx="135">
                  <c:v>0.996836266819668</c:v>
                </c:pt>
                <c:pt idx="136">
                  <c:v>0.985506397335014</c:v>
                </c:pt>
                <c:pt idx="137">
                  <c:v>1.0123376441446</c:v>
                </c:pt>
                <c:pt idx="138">
                  <c:v>1.01089076280782</c:v>
                </c:pt>
                <c:pt idx="139">
                  <c:v>1.01286021910597</c:v>
                </c:pt>
                <c:pt idx="140">
                  <c:v>1.01868347925444</c:v>
                </c:pt>
                <c:pt idx="141">
                  <c:v>1.01374647006728</c:v>
                </c:pt>
                <c:pt idx="142">
                  <c:v>1.00614220376933</c:v>
                </c:pt>
                <c:pt idx="143">
                  <c:v>0.998123418421096</c:v>
                </c:pt>
                <c:pt idx="144">
                  <c:v>1.00243450573504</c:v>
                </c:pt>
                <c:pt idx="145">
                  <c:v>0.984056500760556</c:v>
                </c:pt>
                <c:pt idx="146">
                  <c:v>0.988434600544968</c:v>
                </c:pt>
                <c:pt idx="147">
                  <c:v>0.994336000811571</c:v>
                </c:pt>
                <c:pt idx="148">
                  <c:v>0.987940569092511</c:v>
                </c:pt>
                <c:pt idx="149">
                  <c:v>1.00394549322675</c:v>
                </c:pt>
                <c:pt idx="150">
                  <c:v>0.994624364666851</c:v>
                </c:pt>
                <c:pt idx="151">
                  <c:v>0.995590314553993</c:v>
                </c:pt>
                <c:pt idx="152">
                  <c:v>1.00476703886071</c:v>
                </c:pt>
                <c:pt idx="153">
                  <c:v>0.999606460609856</c:v>
                </c:pt>
                <c:pt idx="154">
                  <c:v>0.994173781826714</c:v>
                </c:pt>
                <c:pt idx="155">
                  <c:v>0.999759709362088</c:v>
                </c:pt>
              </c:numCache>
            </c:numRef>
          </c:yVal>
          <c:smooth val="1"/>
        </c:ser>
        <c:ser>
          <c:idx val="9"/>
          <c:order val="0"/>
          <c:tx>
            <c:strRef>
              <c:f>rdf_gaz_rare!$K$1</c:f>
              <c:strCache>
                <c:ptCount val="1"/>
                <c:pt idx="0">
                  <c:v>Ar_nmax5</c:v>
                </c:pt>
              </c:strCache>
            </c:strRef>
          </c:tx>
          <c:spPr>
            <a:ln w="19050" cmpd="sng"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rdf_gaz_rare!$A$2:$A$146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4.125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4.625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5.125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5.625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6.125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6.625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7.125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7.625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8.20833333333333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8.70833333333333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9.20833333333333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9.70833333333333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rdf_gaz_rare!$K$2:$K$146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 formatCode="0.00E+00">
                  <c:v>1.20394572960456E-8</c:v>
                </c:pt>
                <c:pt idx="32" formatCode="0.00E+00">
                  <c:v>7.40577715810645E-6</c:v>
                </c:pt>
                <c:pt idx="33" formatCode="0.00E+00">
                  <c:v>0.00203508719977705</c:v>
                </c:pt>
                <c:pt idx="34" formatCode="0.00E+00">
                  <c:v>0.028556157262088</c:v>
                </c:pt>
                <c:pt idx="35">
                  <c:v>0.187900819193359</c:v>
                </c:pt>
                <c:pt idx="36">
                  <c:v>0.561180973132097</c:v>
                </c:pt>
                <c:pt idx="37">
                  <c:v>1.20412871490674</c:v>
                </c:pt>
                <c:pt idx="38">
                  <c:v>1.92857575901098</c:v>
                </c:pt>
                <c:pt idx="39">
                  <c:v>2.31055800624107</c:v>
                </c:pt>
                <c:pt idx="40">
                  <c:v>2.46142965019209</c:v>
                </c:pt>
                <c:pt idx="41">
                  <c:v>2.42430975381008</c:v>
                </c:pt>
                <c:pt idx="42">
                  <c:v>2.26089668041786</c:v>
                </c:pt>
                <c:pt idx="43">
                  <c:v>2.0575802941703</c:v>
                </c:pt>
                <c:pt idx="44">
                  <c:v>1.9145686067095</c:v>
                </c:pt>
                <c:pt idx="45">
                  <c:v>1.69496323261972</c:v>
                </c:pt>
                <c:pt idx="46">
                  <c:v>1.50781645992943</c:v>
                </c:pt>
                <c:pt idx="47">
                  <c:v>1.37612160073221</c:v>
                </c:pt>
                <c:pt idx="48">
                  <c:v>1.27233134224843</c:v>
                </c:pt>
                <c:pt idx="49">
                  <c:v>1.15493242887897</c:v>
                </c:pt>
                <c:pt idx="50">
                  <c:v>1.06924035277625</c:v>
                </c:pt>
                <c:pt idx="51">
                  <c:v>0.997290439289524</c:v>
                </c:pt>
                <c:pt idx="52">
                  <c:v>0.94647817755995</c:v>
                </c:pt>
                <c:pt idx="53">
                  <c:v>0.896580469036477</c:v>
                </c:pt>
                <c:pt idx="54">
                  <c:v>0.845138195371156</c:v>
                </c:pt>
                <c:pt idx="55">
                  <c:v>0.809869873956618</c:v>
                </c:pt>
                <c:pt idx="56">
                  <c:v>0.780086388816943</c:v>
                </c:pt>
                <c:pt idx="57">
                  <c:v>0.759709281902259</c:v>
                </c:pt>
                <c:pt idx="58">
                  <c:v>0.739619737521587</c:v>
                </c:pt>
                <c:pt idx="59">
                  <c:v>0.727444832358051</c:v>
                </c:pt>
                <c:pt idx="60">
                  <c:v>0.719857572051333</c:v>
                </c:pt>
                <c:pt idx="61">
                  <c:v>0.716119934167619</c:v>
                </c:pt>
                <c:pt idx="62">
                  <c:v>0.718910463379566</c:v>
                </c:pt>
                <c:pt idx="63">
                  <c:v>0.729033738922372</c:v>
                </c:pt>
                <c:pt idx="64">
                  <c:v>0.744792884265453</c:v>
                </c:pt>
                <c:pt idx="65">
                  <c:v>0.772991357437381</c:v>
                </c:pt>
                <c:pt idx="66">
                  <c:v>0.809649773930996</c:v>
                </c:pt>
                <c:pt idx="67">
                  <c:v>0.857086708356477</c:v>
                </c:pt>
                <c:pt idx="68">
                  <c:v>0.91255601266797</c:v>
                </c:pt>
                <c:pt idx="69">
                  <c:v>0.986743761400077</c:v>
                </c:pt>
                <c:pt idx="70">
                  <c:v>1.05829587333272</c:v>
                </c:pt>
                <c:pt idx="71">
                  <c:v>1.11257851921943</c:v>
                </c:pt>
                <c:pt idx="72">
                  <c:v>1.14014583632113</c:v>
                </c:pt>
                <c:pt idx="73">
                  <c:v>1.14616692282683</c:v>
                </c:pt>
                <c:pt idx="74">
                  <c:v>1.13475136297437</c:v>
                </c:pt>
                <c:pt idx="75">
                  <c:v>1.11557775702922</c:v>
                </c:pt>
                <c:pt idx="76">
                  <c:v>1.09638181207153</c:v>
                </c:pt>
                <c:pt idx="77">
                  <c:v>1.07408984521868</c:v>
                </c:pt>
                <c:pt idx="78">
                  <c:v>1.05589569363639</c:v>
                </c:pt>
                <c:pt idx="79">
                  <c:v>1.04060064733161</c:v>
                </c:pt>
                <c:pt idx="80">
                  <c:v>1.03023444749994</c:v>
                </c:pt>
                <c:pt idx="81">
                  <c:v>1.0225774337888</c:v>
                </c:pt>
                <c:pt idx="82">
                  <c:v>1.01733925769796</c:v>
                </c:pt>
                <c:pt idx="83">
                  <c:v>1.01263049399378</c:v>
                </c:pt>
                <c:pt idx="84">
                  <c:v>1.01164944056582</c:v>
                </c:pt>
                <c:pt idx="85">
                  <c:v>1.00917419233422</c:v>
                </c:pt>
                <c:pt idx="86">
                  <c:v>1.00905060967603</c:v>
                </c:pt>
                <c:pt idx="87">
                  <c:v>1.00832045884423</c:v>
                </c:pt>
                <c:pt idx="88">
                  <c:v>1.00763679127959</c:v>
                </c:pt>
                <c:pt idx="89">
                  <c:v>1.00807775639994</c:v>
                </c:pt>
                <c:pt idx="90">
                  <c:v>1.00660856964892</c:v>
                </c:pt>
                <c:pt idx="91">
                  <c:v>1.00620258758001</c:v>
                </c:pt>
                <c:pt idx="92">
                  <c:v>1.00469935570746</c:v>
                </c:pt>
                <c:pt idx="93">
                  <c:v>1.00404420484514</c:v>
                </c:pt>
                <c:pt idx="94">
                  <c:v>1.00158317499559</c:v>
                </c:pt>
                <c:pt idx="95">
                  <c:v>1.00042665845447</c:v>
                </c:pt>
                <c:pt idx="96">
                  <c:v>0.99751476765469</c:v>
                </c:pt>
                <c:pt idx="97">
                  <c:v>0.996031686260634</c:v>
                </c:pt>
                <c:pt idx="98">
                  <c:v>0.993744471940366</c:v>
                </c:pt>
                <c:pt idx="99">
                  <c:v>0.991411361064635</c:v>
                </c:pt>
                <c:pt idx="100">
                  <c:v>0.988931443597358</c:v>
                </c:pt>
                <c:pt idx="101">
                  <c:v>0.98756137068678</c:v>
                </c:pt>
                <c:pt idx="102">
                  <c:v>0.985378550993452</c:v>
                </c:pt>
                <c:pt idx="103">
                  <c:v>0.982694675824707</c:v>
                </c:pt>
                <c:pt idx="104">
                  <c:v>0.982272095462323</c:v>
                </c:pt>
                <c:pt idx="105">
                  <c:v>0.981798907605388</c:v>
                </c:pt>
                <c:pt idx="106">
                  <c:v>0.981722328214703</c:v>
                </c:pt>
                <c:pt idx="107">
                  <c:v>0.982039217973071</c:v>
                </c:pt>
                <c:pt idx="108">
                  <c:v>0.983341409559753</c:v>
                </c:pt>
                <c:pt idx="109">
                  <c:v>0.986471780719872</c:v>
                </c:pt>
                <c:pt idx="110">
                  <c:v>0.98832628929945</c:v>
                </c:pt>
                <c:pt idx="111">
                  <c:v>0.991269877717527</c:v>
                </c:pt>
                <c:pt idx="112">
                  <c:v>0.993761745348365</c:v>
                </c:pt>
                <c:pt idx="113">
                  <c:v>0.997594993813408</c:v>
                </c:pt>
                <c:pt idx="114">
                  <c:v>1.00085868996884</c:v>
                </c:pt>
                <c:pt idx="115">
                  <c:v>1.00305605027038</c:v>
                </c:pt>
                <c:pt idx="116">
                  <c:v>1.00480986551332</c:v>
                </c:pt>
                <c:pt idx="117">
                  <c:v>1.00772422645344</c:v>
                </c:pt>
                <c:pt idx="118">
                  <c:v>1.00973448657264</c:v>
                </c:pt>
                <c:pt idx="119">
                  <c:v>1.01013633555942</c:v>
                </c:pt>
                <c:pt idx="120">
                  <c:v>1.01103448245197</c:v>
                </c:pt>
                <c:pt idx="121">
                  <c:v>1.01122413421249</c:v>
                </c:pt>
                <c:pt idx="122">
                  <c:v>1.0111847305937</c:v>
                </c:pt>
                <c:pt idx="123">
                  <c:v>1.01047916608587</c:v>
                </c:pt>
                <c:pt idx="124">
                  <c:v>1.00954799748068</c:v>
                </c:pt>
                <c:pt idx="125">
                  <c:v>1.00834097150712</c:v>
                </c:pt>
                <c:pt idx="126">
                  <c:v>1.00699371854988</c:v>
                </c:pt>
                <c:pt idx="127">
                  <c:v>1.00571460810161</c:v>
                </c:pt>
                <c:pt idx="128">
                  <c:v>1.00421357484098</c:v>
                </c:pt>
                <c:pt idx="129">
                  <c:v>1.00233571245733</c:v>
                </c:pt>
                <c:pt idx="130">
                  <c:v>1.00156474746718</c:v>
                </c:pt>
                <c:pt idx="131">
                  <c:v>1.00009589285125</c:v>
                </c:pt>
                <c:pt idx="132">
                  <c:v>0.999563735710145</c:v>
                </c:pt>
                <c:pt idx="133">
                  <c:v>0.998611839449433</c:v>
                </c:pt>
                <c:pt idx="134">
                  <c:v>0.997451714621824</c:v>
                </c:pt>
                <c:pt idx="135">
                  <c:v>0.998057854192928</c:v>
                </c:pt>
                <c:pt idx="136">
                  <c:v>0.997897622258491</c:v>
                </c:pt>
                <c:pt idx="137">
                  <c:v>0.996691109764143</c:v>
                </c:pt>
                <c:pt idx="138">
                  <c:v>0.997717712571278</c:v>
                </c:pt>
                <c:pt idx="139">
                  <c:v>0.997472247888091</c:v>
                </c:pt>
                <c:pt idx="140">
                  <c:v>0.997899168464765</c:v>
                </c:pt>
                <c:pt idx="141">
                  <c:v>0.997639211352011</c:v>
                </c:pt>
                <c:pt idx="142">
                  <c:v>0.997736885671197</c:v>
                </c:pt>
                <c:pt idx="143">
                  <c:v>0.998743138914107</c:v>
                </c:pt>
                <c:pt idx="144">
                  <c:v>0.999237583407857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7069176"/>
        <c:axId val="-2137073240"/>
      </c:scatterChart>
      <c:valAx>
        <c:axId val="-2137069176"/>
        <c:scaling>
          <c:orientation val="minMax"/>
          <c:max val="12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r [Å]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400"/>
            </a:pPr>
            <a:endParaRPr lang="zh-CN"/>
          </a:p>
        </c:txPr>
        <c:crossAx val="-2137073240"/>
        <c:crosses val="autoZero"/>
        <c:crossBetween val="midCat"/>
      </c:valAx>
      <c:valAx>
        <c:axId val="-2137073240"/>
        <c:scaling>
          <c:orientation val="minMax"/>
          <c:max val="2.7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mr-IN" altLang="zh-CN" sz="1400" b="1" i="0" baseline="0">
                    <a:effectLst/>
                  </a:rPr>
                  <a:t>g(r)</a:t>
                </a:r>
                <a:endParaRPr lang="mr-IN" altLang="zh-CN" sz="8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zh-CN"/>
          </a:p>
        </c:txPr>
        <c:crossAx val="-213706917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b"/>
      <c:layout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7" y="2238426"/>
            <a:ext cx="7344649" cy="1544547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5" y="4083209"/>
            <a:ext cx="6048534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88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288561"/>
            <a:ext cx="1944172" cy="614816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288561"/>
            <a:ext cx="5688502" cy="614816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57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96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1" y="4630306"/>
            <a:ext cx="7344649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1" y="3054068"/>
            <a:ext cx="7344649" cy="15762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44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1681322"/>
            <a:ext cx="3816337" cy="4755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1681322"/>
            <a:ext cx="3816337" cy="47554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9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8" y="1612935"/>
            <a:ext cx="3817838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8" y="2285129"/>
            <a:ext cx="3817838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1612935"/>
            <a:ext cx="3819337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2285129"/>
            <a:ext cx="3819337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30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00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286892"/>
            <a:ext cx="2842751" cy="1220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98" y="286893"/>
            <a:ext cx="4830427" cy="614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1507852"/>
            <a:ext cx="2842751" cy="4928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80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0" y="5043964"/>
            <a:ext cx="5184458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0" y="643839"/>
            <a:ext cx="5184458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0" y="5639433"/>
            <a:ext cx="5184458" cy="8456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71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8" y="288561"/>
            <a:ext cx="7776687" cy="120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8" y="1681322"/>
            <a:ext cx="7776687" cy="47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6678583"/>
            <a:ext cx="2016178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D459-F7A0-EC4B-85DE-BCE0563EB64E}" type="datetimeFigureOut">
              <a:rPr kumimoji="1" lang="zh-CN" altLang="en-US" smtClean="0"/>
              <a:t>28/11/16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1" y="6678583"/>
            <a:ext cx="2736242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7" y="6678583"/>
            <a:ext cx="2016178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BEB37-DA6D-5E46-9C5D-6146AB5211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3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406070"/>
              </p:ext>
            </p:extLst>
          </p:nvPr>
        </p:nvGraphicFramePr>
        <p:xfrm>
          <a:off x="0" y="0"/>
          <a:ext cx="86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411571"/>
              </p:ext>
            </p:extLst>
          </p:nvPr>
        </p:nvGraphicFramePr>
        <p:xfrm>
          <a:off x="0" y="3600000"/>
          <a:ext cx="43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881237"/>
              </p:ext>
            </p:extLst>
          </p:nvPr>
        </p:nvGraphicFramePr>
        <p:xfrm>
          <a:off x="4320000" y="3605663"/>
          <a:ext cx="432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3698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1</cp:revision>
  <dcterms:created xsi:type="dcterms:W3CDTF">2016-11-28T06:30:50Z</dcterms:created>
  <dcterms:modified xsi:type="dcterms:W3CDTF">2016-11-28T06:32:27Z</dcterms:modified>
</cp:coreProperties>
</file>