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소연" initials="신소" lastIdx="2" clrIdx="0">
    <p:extLst>
      <p:ext uri="{19B8F6BF-5375-455C-9EA6-DF929625EA0E}">
        <p15:presenceInfo xmlns:p15="http://schemas.microsoft.com/office/powerpoint/2012/main" userId="8db769c162f2dd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66" d="100"/>
          <a:sy n="66" d="100"/>
        </p:scale>
        <p:origin x="133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FA4C4-9E6B-4D3D-BA60-59D66A16A708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DA51B-3C2E-42FE-9C30-64E95AECD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C8097-0DF8-9CE6-1DBE-FE60DD54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04A01-D3C1-5C75-9CC4-70182A09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660DC-60C1-4088-AA45-ED2CCCF0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6CED8-AFE4-58D5-5DEC-1F0489A8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2CA39-5110-92C2-13DA-22D0D38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3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CF4C-527B-A63B-03DD-D8B7D5C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CB5DD-CAB2-AB52-49D5-7F595DAEF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7B282-5649-6519-09D4-16AE186D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85D31-1413-DC02-D478-BE12F71A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73034-1E5A-410F-BEEC-D19329CB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E3F894-3FF2-10D7-9B90-31EA4E0C1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88301-E40D-0A07-9612-70874B494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2B761-24BC-540C-3C69-636253D0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4632C-A120-207E-1A5C-E3D7561F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B86A5-C44F-2980-1414-9DEBD411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A6217-477F-A2A7-0D8D-CFD1C668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36131-B229-EA79-9C29-B066C742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55901-E656-BB26-B88D-B1648DA1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E1A2-1238-7057-7595-D6E8D915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AD992-3CFA-7A62-C6C5-4BABF307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1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50FA-9E45-D452-389F-33BB5A56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721F5-C33A-71BC-0577-E01CE1932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DA12C-CBAF-A8B3-0F02-C3CA14A1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2848D-6DE3-A963-6CC3-3E240C51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F3993-2276-0798-B008-F41839EC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4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A4F89-9CF8-8B06-90F4-CD6246B1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4823-334F-5D5A-137B-F6CFF078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D33AB-BD17-0E60-7530-492EA7A3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24B28-219B-9FB0-32C3-C1E344A1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AB29E-F122-BE2A-7163-6BDC00F9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91EE5-DBD9-5B28-8210-8625AF1E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7963-6C45-4796-66DB-B9F9D8EA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D3184-8C7F-B7E4-AD67-209DD213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B8FFD6-8041-67A6-98C1-53FD34DD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07D63E-866B-36D7-6987-5ABFC61B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87E4A9-E16E-2C0E-437C-635E27876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AA0AB-9516-5532-F6E7-F32CC91A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BF5DFC-5CBB-63DA-2115-1BB5EB46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711CA8-79A2-F48D-E29D-23B25F43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8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E5E9A-E478-0176-72CF-B5957384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27FCB-577C-6F29-EFF3-E852E85C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CFE8E1-90FC-91EE-A97C-2BBDC07F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71C057-9F9C-EB57-B8C8-B212A00D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AF95D3-AB30-C230-4299-E387EEEA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86FA9-966D-9FEA-F3A6-0F913616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78B0E3-A383-1912-73BF-BF3088E2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2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543E9-85A7-EC22-E2D5-D3FFB590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12145-7739-BA8A-9D77-641C1347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8E859-A724-B5FE-7591-20D7DABA5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41C60-BD32-376D-FB4A-2299E218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FAD02-9FA2-8E52-A83D-3EFCAC0A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FB957-6208-7FEA-37A6-B40BD4A8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304FA-95C5-A405-FA44-41AE98ED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CB3750-5053-D65E-45AC-700DFF20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2169B-A5E8-74F3-1A75-D92A2404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A548B-DDFF-52D3-7F04-A36CEC7E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9C3AEE-9B60-8E79-6E09-F8CDE0C3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4694C-114F-9C2B-A997-4E022200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6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CA3B1-CF53-42CA-E9D6-1B487A60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A435C-B6E8-E5E2-1234-CB298F4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BB2E4-2A0C-EDBB-7997-42C98C90B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8452-A996-406A-B486-6D8D75E25EA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BDAD0-F0B0-D3FF-A865-5E8E9E007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6C063-CC82-B47B-38D9-ABC70DF5F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8D54-31D7-4B6E-848A-4A9E4BBF2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2ADB1-15ED-C886-ADB1-E0F94EE477D2}"/>
              </a:ext>
            </a:extLst>
          </p:cNvPr>
          <p:cNvSpPr txBox="1"/>
          <p:nvPr/>
        </p:nvSpPr>
        <p:spPr>
          <a:xfrm>
            <a:off x="173621" y="75764"/>
            <a:ext cx="16433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(</a:t>
            </a:r>
            <a:r>
              <a:rPr lang="ko-KR" altLang="en-US" sz="1801" dirty="0"/>
              <a:t>지역 선택</a:t>
            </a:r>
            <a:r>
              <a:rPr lang="en-US" altLang="ko-KR" sz="1801" dirty="0"/>
              <a:t>) </a:t>
            </a:r>
            <a:r>
              <a:rPr lang="ko-KR" altLang="en-US" sz="1801" dirty="0"/>
              <a:t>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32EEE-C4D4-594B-0363-D5B5B7D256D0}"/>
              </a:ext>
            </a:extLst>
          </p:cNvPr>
          <p:cNvSpPr/>
          <p:nvPr/>
        </p:nvSpPr>
        <p:spPr>
          <a:xfrm>
            <a:off x="1245241" y="4201606"/>
            <a:ext cx="2041003" cy="2309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8ADB29-E9B7-EF5D-1F08-BF37A61ED777}"/>
              </a:ext>
            </a:extLst>
          </p:cNvPr>
          <p:cNvSpPr/>
          <p:nvPr/>
        </p:nvSpPr>
        <p:spPr>
          <a:xfrm>
            <a:off x="8939515" y="4201608"/>
            <a:ext cx="2041003" cy="2309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27868C-6EB2-C285-C85D-D59092CC0FDE}"/>
              </a:ext>
            </a:extLst>
          </p:cNvPr>
          <p:cNvSpPr/>
          <p:nvPr/>
        </p:nvSpPr>
        <p:spPr>
          <a:xfrm>
            <a:off x="3810000" y="4201608"/>
            <a:ext cx="2041003" cy="2309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4123C-5DF2-44F4-9504-71BC7C56124E}"/>
              </a:ext>
            </a:extLst>
          </p:cNvPr>
          <p:cNvSpPr/>
          <p:nvPr/>
        </p:nvSpPr>
        <p:spPr>
          <a:xfrm>
            <a:off x="6374757" y="4201608"/>
            <a:ext cx="2041003" cy="23091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92D9F-1AD9-BC7D-2FAC-045FF9DED2DE}"/>
              </a:ext>
            </a:extLst>
          </p:cNvPr>
          <p:cNvSpPr txBox="1"/>
          <p:nvPr/>
        </p:nvSpPr>
        <p:spPr>
          <a:xfrm>
            <a:off x="4172909" y="3429000"/>
            <a:ext cx="384778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TEXT : ex) </a:t>
            </a:r>
            <a:r>
              <a:rPr lang="ko-KR" altLang="en-US" sz="1801" dirty="0"/>
              <a:t>우리 동네 카페 둘러보기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F66EF-451B-6989-F002-C6C8A90049AC}"/>
              </a:ext>
            </a:extLst>
          </p:cNvPr>
          <p:cNvSpPr txBox="1"/>
          <p:nvPr/>
        </p:nvSpPr>
        <p:spPr>
          <a:xfrm>
            <a:off x="5385708" y="1807235"/>
            <a:ext cx="1725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( </a:t>
            </a:r>
            <a:r>
              <a:rPr lang="ko-KR" altLang="en-US" sz="1801" dirty="0"/>
              <a:t>배경 이미지 </a:t>
            </a:r>
            <a:r>
              <a:rPr lang="en-US" altLang="ko-KR" sz="1801" dirty="0"/>
              <a:t>)</a:t>
            </a:r>
            <a:endParaRPr lang="ko-KR" altLang="en-US" sz="1801" dirty="0"/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0A5E3A1D-FB1E-0641-32FD-5937105EE936}"/>
              </a:ext>
            </a:extLst>
          </p:cNvPr>
          <p:cNvSpPr/>
          <p:nvPr/>
        </p:nvSpPr>
        <p:spPr>
          <a:xfrm rot="2835863">
            <a:off x="734402" y="5125930"/>
            <a:ext cx="460498" cy="460498"/>
          </a:xfrm>
          <a:custGeom>
            <a:avLst/>
            <a:gdLst>
              <a:gd name="connsiteX0" fmla="*/ 0 w 1099595"/>
              <a:gd name="connsiteY0" fmla="*/ 0 h 1099595"/>
              <a:gd name="connsiteX1" fmla="*/ 549798 w 1099595"/>
              <a:gd name="connsiteY1" fmla="*/ 0 h 1099595"/>
              <a:gd name="connsiteX2" fmla="*/ 549798 w 1099595"/>
              <a:gd name="connsiteY2" fmla="*/ 549798 h 1099595"/>
              <a:gd name="connsiteX3" fmla="*/ 1099595 w 1099595"/>
              <a:gd name="connsiteY3" fmla="*/ 549798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099595"/>
              <a:gd name="connsiteY0" fmla="*/ 0 h 1099595"/>
              <a:gd name="connsiteX1" fmla="*/ 549798 w 1099595"/>
              <a:gd name="connsiteY1" fmla="*/ 0 h 1099595"/>
              <a:gd name="connsiteX2" fmla="*/ 225707 w 1099595"/>
              <a:gd name="connsiteY2" fmla="*/ 908613 h 1099595"/>
              <a:gd name="connsiteX3" fmla="*/ 1099595 w 1099595"/>
              <a:gd name="connsiteY3" fmla="*/ 549798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099595"/>
              <a:gd name="connsiteY0" fmla="*/ 0 h 1099595"/>
              <a:gd name="connsiteX1" fmla="*/ 283580 w 1099595"/>
              <a:gd name="connsiteY1" fmla="*/ 11575 h 1099595"/>
              <a:gd name="connsiteX2" fmla="*/ 225707 w 1099595"/>
              <a:gd name="connsiteY2" fmla="*/ 908613 h 1099595"/>
              <a:gd name="connsiteX3" fmla="*/ 1099595 w 1099595"/>
              <a:gd name="connsiteY3" fmla="*/ 549798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134319"/>
              <a:gd name="connsiteY0" fmla="*/ 0 h 1099595"/>
              <a:gd name="connsiteX1" fmla="*/ 283580 w 1134319"/>
              <a:gd name="connsiteY1" fmla="*/ 11575 h 1099595"/>
              <a:gd name="connsiteX2" fmla="*/ 225707 w 1134319"/>
              <a:gd name="connsiteY2" fmla="*/ 908613 h 1099595"/>
              <a:gd name="connsiteX3" fmla="*/ 1134319 w 1134319"/>
              <a:gd name="connsiteY3" fmla="*/ 873889 h 1099595"/>
              <a:gd name="connsiteX4" fmla="*/ 1099595 w 1134319"/>
              <a:gd name="connsiteY4" fmla="*/ 1099595 h 1099595"/>
              <a:gd name="connsiteX5" fmla="*/ 0 w 1134319"/>
              <a:gd name="connsiteY5" fmla="*/ 1099595 h 1099595"/>
              <a:gd name="connsiteX6" fmla="*/ 0 w 1134319"/>
              <a:gd name="connsiteY6" fmla="*/ 0 h 1099595"/>
              <a:gd name="connsiteX0" fmla="*/ 0 w 1134319"/>
              <a:gd name="connsiteY0" fmla="*/ 0 h 1099595"/>
              <a:gd name="connsiteX1" fmla="*/ 248856 w 1134319"/>
              <a:gd name="connsiteY1" fmla="*/ 11575 h 1099595"/>
              <a:gd name="connsiteX2" fmla="*/ 225707 w 1134319"/>
              <a:gd name="connsiteY2" fmla="*/ 908613 h 1099595"/>
              <a:gd name="connsiteX3" fmla="*/ 1134319 w 1134319"/>
              <a:gd name="connsiteY3" fmla="*/ 873889 h 1099595"/>
              <a:gd name="connsiteX4" fmla="*/ 1099595 w 1134319"/>
              <a:gd name="connsiteY4" fmla="*/ 1099595 h 1099595"/>
              <a:gd name="connsiteX5" fmla="*/ 0 w 1134319"/>
              <a:gd name="connsiteY5" fmla="*/ 1099595 h 1099595"/>
              <a:gd name="connsiteX6" fmla="*/ 0 w 1134319"/>
              <a:gd name="connsiteY6" fmla="*/ 0 h 1099595"/>
              <a:gd name="connsiteX0" fmla="*/ 0 w 1099595"/>
              <a:gd name="connsiteY0" fmla="*/ 0 h 1099595"/>
              <a:gd name="connsiteX1" fmla="*/ 248856 w 1099595"/>
              <a:gd name="connsiteY1" fmla="*/ 11575 h 1099595"/>
              <a:gd name="connsiteX2" fmla="*/ 225707 w 1099595"/>
              <a:gd name="connsiteY2" fmla="*/ 908613 h 1099595"/>
              <a:gd name="connsiteX3" fmla="*/ 1088020 w 1099595"/>
              <a:gd name="connsiteY3" fmla="*/ 897039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099595"/>
              <a:gd name="connsiteY0" fmla="*/ 0 h 1099595"/>
              <a:gd name="connsiteX1" fmla="*/ 216144 w 1099595"/>
              <a:gd name="connsiteY1" fmla="*/ 12868 h 1099595"/>
              <a:gd name="connsiteX2" fmla="*/ 225707 w 1099595"/>
              <a:gd name="connsiteY2" fmla="*/ 908613 h 1099595"/>
              <a:gd name="connsiteX3" fmla="*/ 1088020 w 1099595"/>
              <a:gd name="connsiteY3" fmla="*/ 897039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595" h="1099595">
                <a:moveTo>
                  <a:pt x="0" y="0"/>
                </a:moveTo>
                <a:lnTo>
                  <a:pt x="216144" y="12868"/>
                </a:lnTo>
                <a:lnTo>
                  <a:pt x="225707" y="908613"/>
                </a:lnTo>
                <a:lnTo>
                  <a:pt x="1088020" y="897039"/>
                </a:lnTo>
                <a:lnTo>
                  <a:pt x="1099595" y="1099595"/>
                </a:lnTo>
                <a:lnTo>
                  <a:pt x="0" y="10995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8" name="L 도형 16">
            <a:extLst>
              <a:ext uri="{FF2B5EF4-FFF2-40B4-BE49-F238E27FC236}">
                <a16:creationId xmlns:a16="http://schemas.microsoft.com/office/drawing/2014/main" id="{E3A5085B-22C1-EACC-B2E0-7EB789EEC794}"/>
              </a:ext>
            </a:extLst>
          </p:cNvPr>
          <p:cNvSpPr/>
          <p:nvPr/>
        </p:nvSpPr>
        <p:spPr>
          <a:xfrm rot="18764137" flipH="1">
            <a:off x="11075635" y="5125930"/>
            <a:ext cx="460498" cy="460498"/>
          </a:xfrm>
          <a:custGeom>
            <a:avLst/>
            <a:gdLst>
              <a:gd name="connsiteX0" fmla="*/ 0 w 1099595"/>
              <a:gd name="connsiteY0" fmla="*/ 0 h 1099595"/>
              <a:gd name="connsiteX1" fmla="*/ 549798 w 1099595"/>
              <a:gd name="connsiteY1" fmla="*/ 0 h 1099595"/>
              <a:gd name="connsiteX2" fmla="*/ 549798 w 1099595"/>
              <a:gd name="connsiteY2" fmla="*/ 549798 h 1099595"/>
              <a:gd name="connsiteX3" fmla="*/ 1099595 w 1099595"/>
              <a:gd name="connsiteY3" fmla="*/ 549798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099595"/>
              <a:gd name="connsiteY0" fmla="*/ 0 h 1099595"/>
              <a:gd name="connsiteX1" fmla="*/ 549798 w 1099595"/>
              <a:gd name="connsiteY1" fmla="*/ 0 h 1099595"/>
              <a:gd name="connsiteX2" fmla="*/ 225707 w 1099595"/>
              <a:gd name="connsiteY2" fmla="*/ 908613 h 1099595"/>
              <a:gd name="connsiteX3" fmla="*/ 1099595 w 1099595"/>
              <a:gd name="connsiteY3" fmla="*/ 549798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099595"/>
              <a:gd name="connsiteY0" fmla="*/ 0 h 1099595"/>
              <a:gd name="connsiteX1" fmla="*/ 283580 w 1099595"/>
              <a:gd name="connsiteY1" fmla="*/ 11575 h 1099595"/>
              <a:gd name="connsiteX2" fmla="*/ 225707 w 1099595"/>
              <a:gd name="connsiteY2" fmla="*/ 908613 h 1099595"/>
              <a:gd name="connsiteX3" fmla="*/ 1099595 w 1099595"/>
              <a:gd name="connsiteY3" fmla="*/ 549798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134319"/>
              <a:gd name="connsiteY0" fmla="*/ 0 h 1099595"/>
              <a:gd name="connsiteX1" fmla="*/ 283580 w 1134319"/>
              <a:gd name="connsiteY1" fmla="*/ 11575 h 1099595"/>
              <a:gd name="connsiteX2" fmla="*/ 225707 w 1134319"/>
              <a:gd name="connsiteY2" fmla="*/ 908613 h 1099595"/>
              <a:gd name="connsiteX3" fmla="*/ 1134319 w 1134319"/>
              <a:gd name="connsiteY3" fmla="*/ 873889 h 1099595"/>
              <a:gd name="connsiteX4" fmla="*/ 1099595 w 1134319"/>
              <a:gd name="connsiteY4" fmla="*/ 1099595 h 1099595"/>
              <a:gd name="connsiteX5" fmla="*/ 0 w 1134319"/>
              <a:gd name="connsiteY5" fmla="*/ 1099595 h 1099595"/>
              <a:gd name="connsiteX6" fmla="*/ 0 w 1134319"/>
              <a:gd name="connsiteY6" fmla="*/ 0 h 1099595"/>
              <a:gd name="connsiteX0" fmla="*/ 0 w 1134319"/>
              <a:gd name="connsiteY0" fmla="*/ 0 h 1099595"/>
              <a:gd name="connsiteX1" fmla="*/ 248856 w 1134319"/>
              <a:gd name="connsiteY1" fmla="*/ 11575 h 1099595"/>
              <a:gd name="connsiteX2" fmla="*/ 225707 w 1134319"/>
              <a:gd name="connsiteY2" fmla="*/ 908613 h 1099595"/>
              <a:gd name="connsiteX3" fmla="*/ 1134319 w 1134319"/>
              <a:gd name="connsiteY3" fmla="*/ 873889 h 1099595"/>
              <a:gd name="connsiteX4" fmla="*/ 1099595 w 1134319"/>
              <a:gd name="connsiteY4" fmla="*/ 1099595 h 1099595"/>
              <a:gd name="connsiteX5" fmla="*/ 0 w 1134319"/>
              <a:gd name="connsiteY5" fmla="*/ 1099595 h 1099595"/>
              <a:gd name="connsiteX6" fmla="*/ 0 w 1134319"/>
              <a:gd name="connsiteY6" fmla="*/ 0 h 1099595"/>
              <a:gd name="connsiteX0" fmla="*/ 0 w 1099595"/>
              <a:gd name="connsiteY0" fmla="*/ 0 h 1099595"/>
              <a:gd name="connsiteX1" fmla="*/ 248856 w 1099595"/>
              <a:gd name="connsiteY1" fmla="*/ 11575 h 1099595"/>
              <a:gd name="connsiteX2" fmla="*/ 225707 w 1099595"/>
              <a:gd name="connsiteY2" fmla="*/ 908613 h 1099595"/>
              <a:gd name="connsiteX3" fmla="*/ 1088020 w 1099595"/>
              <a:gd name="connsiteY3" fmla="*/ 897039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  <a:gd name="connsiteX0" fmla="*/ 0 w 1099595"/>
              <a:gd name="connsiteY0" fmla="*/ 0 h 1099595"/>
              <a:gd name="connsiteX1" fmla="*/ 216144 w 1099595"/>
              <a:gd name="connsiteY1" fmla="*/ 12868 h 1099595"/>
              <a:gd name="connsiteX2" fmla="*/ 225707 w 1099595"/>
              <a:gd name="connsiteY2" fmla="*/ 908613 h 1099595"/>
              <a:gd name="connsiteX3" fmla="*/ 1088020 w 1099595"/>
              <a:gd name="connsiteY3" fmla="*/ 897039 h 1099595"/>
              <a:gd name="connsiteX4" fmla="*/ 1099595 w 1099595"/>
              <a:gd name="connsiteY4" fmla="*/ 1099595 h 1099595"/>
              <a:gd name="connsiteX5" fmla="*/ 0 w 1099595"/>
              <a:gd name="connsiteY5" fmla="*/ 1099595 h 1099595"/>
              <a:gd name="connsiteX6" fmla="*/ 0 w 1099595"/>
              <a:gd name="connsiteY6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9595" h="1099595">
                <a:moveTo>
                  <a:pt x="0" y="0"/>
                </a:moveTo>
                <a:lnTo>
                  <a:pt x="216144" y="12868"/>
                </a:lnTo>
                <a:lnTo>
                  <a:pt x="225707" y="908613"/>
                </a:lnTo>
                <a:lnTo>
                  <a:pt x="1088020" y="897039"/>
                </a:lnTo>
                <a:lnTo>
                  <a:pt x="1099595" y="1099595"/>
                </a:lnTo>
                <a:lnTo>
                  <a:pt x="0" y="10995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7F75C0-8EAE-BB95-DE53-560F1C20BBE5}"/>
              </a:ext>
            </a:extLst>
          </p:cNvPr>
          <p:cNvSpPr txBox="1"/>
          <p:nvPr/>
        </p:nvSpPr>
        <p:spPr>
          <a:xfrm>
            <a:off x="1895976" y="5171514"/>
            <a:ext cx="772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지역</a:t>
            </a:r>
            <a:r>
              <a:rPr lang="en-US" altLang="ko-KR" sz="1801" dirty="0"/>
              <a:t>1</a:t>
            </a:r>
            <a:endParaRPr lang="ko-KR" altLang="en-US" sz="180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3D6E1-00F9-4D14-A82C-E9ACDCC84AC3}"/>
              </a:ext>
            </a:extLst>
          </p:cNvPr>
          <p:cNvSpPr txBox="1"/>
          <p:nvPr/>
        </p:nvSpPr>
        <p:spPr>
          <a:xfrm>
            <a:off x="4444015" y="5171514"/>
            <a:ext cx="772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지역</a:t>
            </a:r>
            <a:r>
              <a:rPr lang="en-US" altLang="ko-KR" sz="1801" dirty="0"/>
              <a:t>2</a:t>
            </a:r>
            <a:endParaRPr lang="ko-KR" altLang="en-US" sz="180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C2EEC-D362-1869-025C-CF6F960F4B6D}"/>
              </a:ext>
            </a:extLst>
          </p:cNvPr>
          <p:cNvSpPr txBox="1"/>
          <p:nvPr/>
        </p:nvSpPr>
        <p:spPr>
          <a:xfrm>
            <a:off x="7008773" y="5171514"/>
            <a:ext cx="772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지역</a:t>
            </a:r>
            <a:r>
              <a:rPr lang="en-US" altLang="ko-KR" sz="1801" dirty="0"/>
              <a:t>3</a:t>
            </a:r>
            <a:endParaRPr lang="ko-KR" altLang="en-US" sz="180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9750A0-845D-FC7E-B611-2A1DA62F81BE}"/>
              </a:ext>
            </a:extLst>
          </p:cNvPr>
          <p:cNvSpPr txBox="1"/>
          <p:nvPr/>
        </p:nvSpPr>
        <p:spPr>
          <a:xfrm>
            <a:off x="9573530" y="5171514"/>
            <a:ext cx="77296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지역</a:t>
            </a:r>
            <a:r>
              <a:rPr lang="en-US" altLang="ko-KR" sz="1801" dirty="0"/>
              <a:t>4</a:t>
            </a:r>
            <a:endParaRPr lang="ko-KR" altLang="en-US" sz="180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1382D-1B07-65B0-B58C-53D9FA516B5F}"/>
              </a:ext>
            </a:extLst>
          </p:cNvPr>
          <p:cNvGrpSpPr/>
          <p:nvPr/>
        </p:nvGrpSpPr>
        <p:grpSpPr>
          <a:xfrm>
            <a:off x="173618" y="596622"/>
            <a:ext cx="3668994" cy="1230565"/>
            <a:chOff x="173619" y="596621"/>
            <a:chExt cx="3668992" cy="1230565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533BBE8B-1AC1-744C-8071-82A0F0202DB9}"/>
                </a:ext>
              </a:extLst>
            </p:cNvPr>
            <p:cNvSpPr/>
            <p:nvPr/>
          </p:nvSpPr>
          <p:spPr>
            <a:xfrm flipV="1">
              <a:off x="173619" y="596621"/>
              <a:ext cx="3668991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58A751-7ACF-CE4D-053A-78780CE222DC}"/>
                </a:ext>
              </a:extLst>
            </p:cNvPr>
            <p:cNvSpPr txBox="1"/>
            <p:nvPr/>
          </p:nvSpPr>
          <p:spPr>
            <a:xfrm>
              <a:off x="338127" y="965921"/>
              <a:ext cx="3504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[</a:t>
              </a:r>
              <a:r>
                <a:rPr lang="ko-KR" altLang="en-US" sz="1200" dirty="0"/>
                <a:t>콤보 박스</a:t>
              </a:r>
              <a:r>
                <a:rPr lang="en-US" altLang="ko-KR" sz="1200" dirty="0"/>
                <a:t>]</a:t>
              </a:r>
            </a:p>
            <a:p>
              <a:r>
                <a:rPr lang="ko-KR" altLang="en-US" sz="1200" dirty="0"/>
                <a:t>클릭 시 리스트 나열 </a:t>
              </a:r>
              <a:r>
                <a:rPr lang="en-US" altLang="ko-KR" sz="1200" dirty="0"/>
                <a:t>ex) </a:t>
              </a:r>
              <a:r>
                <a:rPr lang="ko-KR" altLang="en-US" sz="1200" dirty="0"/>
                <a:t>수성구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북구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서구 등등</a:t>
              </a:r>
              <a:endParaRPr lang="en-US" altLang="ko-KR" sz="1200" dirty="0"/>
            </a:p>
            <a:p>
              <a:r>
                <a:rPr lang="ko-KR" altLang="en-US" sz="1200" dirty="0"/>
                <a:t>지역 변경 시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해당 지역 관련 페이지로 이동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D40615-A05B-C3F3-EB92-00AACABFBFE8}"/>
              </a:ext>
            </a:extLst>
          </p:cNvPr>
          <p:cNvGrpSpPr/>
          <p:nvPr/>
        </p:nvGrpSpPr>
        <p:grpSpPr>
          <a:xfrm>
            <a:off x="193413" y="3724484"/>
            <a:ext cx="2384386" cy="1230565"/>
            <a:chOff x="193411" y="3724486"/>
            <a:chExt cx="2384385" cy="1230565"/>
          </a:xfrm>
        </p:grpSpPr>
        <p:sp>
          <p:nvSpPr>
            <p:cNvPr id="28" name="말풍선: 모서리가 둥근 사각형 24">
              <a:extLst>
                <a:ext uri="{FF2B5EF4-FFF2-40B4-BE49-F238E27FC236}">
                  <a16:creationId xmlns:a16="http://schemas.microsoft.com/office/drawing/2014/main" id="{A0CD0420-0AC1-D135-B6A6-875350D05748}"/>
                </a:ext>
              </a:extLst>
            </p:cNvPr>
            <p:cNvSpPr/>
            <p:nvPr/>
          </p:nvSpPr>
          <p:spPr>
            <a:xfrm>
              <a:off x="193411" y="3724486"/>
              <a:ext cx="2384385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4554A6-9DAC-5056-1774-C6E034582CDC}"/>
                </a:ext>
              </a:extLst>
            </p:cNvPr>
            <p:cNvSpPr txBox="1"/>
            <p:nvPr/>
          </p:nvSpPr>
          <p:spPr>
            <a:xfrm>
              <a:off x="357919" y="3953085"/>
              <a:ext cx="19463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지역 리스트가 많을 경우</a:t>
              </a:r>
              <a:endParaRPr lang="en-US" altLang="ko-KR" sz="1200" dirty="0"/>
            </a:p>
            <a:p>
              <a:r>
                <a:rPr lang="ko-KR" altLang="en-US" sz="1200" dirty="0"/>
                <a:t>슬라이드</a:t>
              </a:r>
              <a:r>
                <a:rPr lang="en-US" altLang="ko-KR" sz="1200" dirty="0"/>
                <a:t>(?) </a:t>
              </a:r>
              <a:r>
                <a:rPr lang="ko-KR" altLang="en-US" sz="1200" dirty="0"/>
                <a:t>형식으로 </a:t>
              </a:r>
              <a:endParaRPr lang="en-US" altLang="ko-KR" sz="1200" dirty="0"/>
            </a:p>
            <a:p>
              <a:r>
                <a:rPr lang="ko-KR" altLang="en-US" sz="1200" dirty="0"/>
                <a:t>지역 </a:t>
              </a:r>
              <a:r>
                <a:rPr lang="en-US" altLang="ko-KR" sz="1200" dirty="0"/>
                <a:t>5, 6 </a:t>
              </a:r>
              <a:r>
                <a:rPr lang="ko-KR" altLang="en-US" sz="1200" dirty="0"/>
                <a:t>등 볼 수 있도록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A6B0FE-D1DF-B2EF-6BC6-D2AE2D147805}"/>
              </a:ext>
            </a:extLst>
          </p:cNvPr>
          <p:cNvGrpSpPr/>
          <p:nvPr/>
        </p:nvGrpSpPr>
        <p:grpSpPr>
          <a:xfrm>
            <a:off x="8767821" y="2847162"/>
            <a:ext cx="2384386" cy="1230565"/>
            <a:chOff x="193411" y="3724486"/>
            <a:chExt cx="2384385" cy="1230565"/>
          </a:xfrm>
        </p:grpSpPr>
        <p:sp>
          <p:nvSpPr>
            <p:cNvPr id="33" name="말풍선: 모서리가 둥근 사각형 24">
              <a:extLst>
                <a:ext uri="{FF2B5EF4-FFF2-40B4-BE49-F238E27FC236}">
                  <a16:creationId xmlns:a16="http://schemas.microsoft.com/office/drawing/2014/main" id="{0C432BD7-A1BF-EAB6-E606-E2CA9DBFF0A5}"/>
                </a:ext>
              </a:extLst>
            </p:cNvPr>
            <p:cNvSpPr/>
            <p:nvPr/>
          </p:nvSpPr>
          <p:spPr>
            <a:xfrm>
              <a:off x="193411" y="3724486"/>
              <a:ext cx="2384385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8141BA-C659-053F-DAAF-1A0EEF7684AB}"/>
                </a:ext>
              </a:extLst>
            </p:cNvPr>
            <p:cNvSpPr txBox="1"/>
            <p:nvPr/>
          </p:nvSpPr>
          <p:spPr>
            <a:xfrm>
              <a:off x="357919" y="3953085"/>
              <a:ext cx="18870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이미지 클릭 시</a:t>
              </a:r>
              <a:r>
                <a:rPr lang="en-US" altLang="ko-KR" sz="1200" dirty="0"/>
                <a:t>,</a:t>
              </a:r>
            </a:p>
            <a:p>
              <a:r>
                <a:rPr lang="ko-KR" altLang="en-US" sz="1200" dirty="0"/>
                <a:t>해당 지역 관련 페이지로</a:t>
              </a:r>
              <a:endParaRPr lang="en-US" altLang="ko-KR" sz="1200" dirty="0"/>
            </a:p>
            <a:p>
              <a:r>
                <a:rPr lang="ko-KR" altLang="en-US" sz="1200" dirty="0"/>
                <a:t>이동</a:t>
              </a:r>
              <a:endParaRPr lang="en-US" altLang="ko-KR" sz="12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E69CB3A-8E1A-E50A-9393-304AE44C1FB5}"/>
              </a:ext>
            </a:extLst>
          </p:cNvPr>
          <p:cNvSpPr txBox="1"/>
          <p:nvPr/>
        </p:nvSpPr>
        <p:spPr>
          <a:xfrm>
            <a:off x="9960013" y="70506"/>
            <a:ext cx="2140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Sign in        Login</a:t>
            </a:r>
          </a:p>
        </p:txBody>
      </p:sp>
    </p:spTree>
    <p:extLst>
      <p:ext uri="{BB962C8B-B14F-4D97-AF65-F5344CB8AC3E}">
        <p14:creationId xmlns:p14="http://schemas.microsoft.com/office/powerpoint/2010/main" val="20739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3080FA-DA39-65A0-83E8-3C3EBC49E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0"/>
            <a:ext cx="4913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2ADB1-15ED-C886-ADB1-E0F94EE477D2}"/>
              </a:ext>
            </a:extLst>
          </p:cNvPr>
          <p:cNvSpPr txBox="1"/>
          <p:nvPr/>
        </p:nvSpPr>
        <p:spPr>
          <a:xfrm>
            <a:off x="173621" y="75764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수성구▼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32EEE-C4D4-594B-0363-D5B5B7D256D0}"/>
              </a:ext>
            </a:extLst>
          </p:cNvPr>
          <p:cNvSpPr/>
          <p:nvPr/>
        </p:nvSpPr>
        <p:spPr>
          <a:xfrm>
            <a:off x="787698" y="3739937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8ADB29-E9B7-EF5D-1F08-BF37A61ED777}"/>
              </a:ext>
            </a:extLst>
          </p:cNvPr>
          <p:cNvSpPr/>
          <p:nvPr/>
        </p:nvSpPr>
        <p:spPr>
          <a:xfrm>
            <a:off x="5316798" y="3739934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27868C-6EB2-C285-C85D-D59092CC0FDE}"/>
              </a:ext>
            </a:extLst>
          </p:cNvPr>
          <p:cNvSpPr/>
          <p:nvPr/>
        </p:nvSpPr>
        <p:spPr>
          <a:xfrm>
            <a:off x="2297398" y="3739935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4123C-5DF2-44F4-9504-71BC7C56124E}"/>
              </a:ext>
            </a:extLst>
          </p:cNvPr>
          <p:cNvSpPr/>
          <p:nvPr/>
        </p:nvSpPr>
        <p:spPr>
          <a:xfrm>
            <a:off x="3807098" y="3739934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92D9F-1AD9-BC7D-2FAC-045FF9DED2DE}"/>
              </a:ext>
            </a:extLst>
          </p:cNvPr>
          <p:cNvSpPr txBox="1"/>
          <p:nvPr/>
        </p:nvSpPr>
        <p:spPr>
          <a:xfrm>
            <a:off x="338126" y="3257429"/>
            <a:ext cx="204575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이 달의 인기 카페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F66EF-451B-6989-F002-C6C8A90049AC}"/>
              </a:ext>
            </a:extLst>
          </p:cNvPr>
          <p:cNvSpPr txBox="1"/>
          <p:nvPr/>
        </p:nvSpPr>
        <p:spPr>
          <a:xfrm>
            <a:off x="4690006" y="1612253"/>
            <a:ext cx="281198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( </a:t>
            </a:r>
            <a:r>
              <a:rPr lang="ko-KR" altLang="en-US" sz="1801" dirty="0"/>
              <a:t>지역 카페 홍보 이미지 </a:t>
            </a:r>
            <a:r>
              <a:rPr lang="en-US" altLang="ko-KR" sz="1801" dirty="0"/>
              <a:t>)</a:t>
            </a:r>
            <a:endParaRPr lang="ko-KR" altLang="en-US" sz="180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651382D-1B07-65B0-B58C-53D9FA516B5F}"/>
              </a:ext>
            </a:extLst>
          </p:cNvPr>
          <p:cNvGrpSpPr/>
          <p:nvPr/>
        </p:nvGrpSpPr>
        <p:grpSpPr>
          <a:xfrm>
            <a:off x="173618" y="596622"/>
            <a:ext cx="3668994" cy="1230565"/>
            <a:chOff x="173619" y="596621"/>
            <a:chExt cx="3668992" cy="1230565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533BBE8B-1AC1-744C-8071-82A0F0202DB9}"/>
                </a:ext>
              </a:extLst>
            </p:cNvPr>
            <p:cNvSpPr/>
            <p:nvPr/>
          </p:nvSpPr>
          <p:spPr>
            <a:xfrm flipV="1">
              <a:off x="173619" y="596621"/>
              <a:ext cx="3668991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58A751-7ACF-CE4D-053A-78780CE222DC}"/>
                </a:ext>
              </a:extLst>
            </p:cNvPr>
            <p:cNvSpPr txBox="1"/>
            <p:nvPr/>
          </p:nvSpPr>
          <p:spPr>
            <a:xfrm>
              <a:off x="338127" y="965921"/>
              <a:ext cx="3504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[</a:t>
              </a:r>
              <a:r>
                <a:rPr lang="ko-KR" altLang="en-US" sz="1200" dirty="0"/>
                <a:t>콤보 박스</a:t>
              </a:r>
              <a:r>
                <a:rPr lang="en-US" altLang="ko-KR" sz="1200" dirty="0"/>
                <a:t>]</a:t>
              </a:r>
            </a:p>
            <a:p>
              <a:r>
                <a:rPr lang="ko-KR" altLang="en-US" sz="1200" dirty="0"/>
                <a:t>클릭 시 리스트 나열 </a:t>
              </a:r>
              <a:r>
                <a:rPr lang="en-US" altLang="ko-KR" sz="1200" dirty="0"/>
                <a:t>ex) </a:t>
              </a:r>
              <a:r>
                <a:rPr lang="ko-KR" altLang="en-US" sz="1200" dirty="0"/>
                <a:t>수성구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북구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서구 등등</a:t>
              </a:r>
              <a:endParaRPr lang="en-US" altLang="ko-KR" sz="1200" dirty="0"/>
            </a:p>
            <a:p>
              <a:r>
                <a:rPr lang="ko-KR" altLang="en-US" sz="1200" dirty="0"/>
                <a:t>지역 변경 시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해당 지역 관련 페이지로 이동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E69CB3A-8E1A-E50A-9393-304AE44C1FB5}"/>
              </a:ext>
            </a:extLst>
          </p:cNvPr>
          <p:cNvSpPr txBox="1"/>
          <p:nvPr/>
        </p:nvSpPr>
        <p:spPr>
          <a:xfrm>
            <a:off x="9960013" y="70506"/>
            <a:ext cx="2140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Sign in        Login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5C4D09-C6A4-357C-ECDD-7E0AA5A3FB1D}"/>
              </a:ext>
            </a:extLst>
          </p:cNvPr>
          <p:cNvSpPr/>
          <p:nvPr/>
        </p:nvSpPr>
        <p:spPr>
          <a:xfrm>
            <a:off x="787698" y="5528767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40F92C-76B7-D0BC-AED9-B39780209FD5}"/>
              </a:ext>
            </a:extLst>
          </p:cNvPr>
          <p:cNvSpPr/>
          <p:nvPr/>
        </p:nvSpPr>
        <p:spPr>
          <a:xfrm>
            <a:off x="5316798" y="5528764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66CBC6-99F1-7531-E277-96D5E0B52A8D}"/>
              </a:ext>
            </a:extLst>
          </p:cNvPr>
          <p:cNvSpPr/>
          <p:nvPr/>
        </p:nvSpPr>
        <p:spPr>
          <a:xfrm>
            <a:off x="2297398" y="5528765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A3B644-4BAB-C3AD-59D9-555A817A99A5}"/>
              </a:ext>
            </a:extLst>
          </p:cNvPr>
          <p:cNvSpPr/>
          <p:nvPr/>
        </p:nvSpPr>
        <p:spPr>
          <a:xfrm>
            <a:off x="3807098" y="5528764"/>
            <a:ext cx="1087668" cy="9993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4CE8E-7D0C-0E5B-C346-3D48ADA8392F}"/>
              </a:ext>
            </a:extLst>
          </p:cNvPr>
          <p:cNvSpPr txBox="1"/>
          <p:nvPr/>
        </p:nvSpPr>
        <p:spPr>
          <a:xfrm>
            <a:off x="338126" y="5046259"/>
            <a:ext cx="22317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(5)</a:t>
            </a:r>
            <a:r>
              <a:rPr lang="ko-KR" altLang="en-US" sz="1801" dirty="0"/>
              <a:t>월의 새로운 카페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436634-EE35-38B8-E575-ED65F81ECABF}"/>
              </a:ext>
            </a:extLst>
          </p:cNvPr>
          <p:cNvSpPr txBox="1"/>
          <p:nvPr/>
        </p:nvSpPr>
        <p:spPr>
          <a:xfrm>
            <a:off x="5316798" y="3319112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전체 보기 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0B1DC6-993F-7388-3C28-CC935DE99BB9}"/>
              </a:ext>
            </a:extLst>
          </p:cNvPr>
          <p:cNvGrpSpPr/>
          <p:nvPr/>
        </p:nvGrpSpPr>
        <p:grpSpPr>
          <a:xfrm>
            <a:off x="7230285" y="3319112"/>
            <a:ext cx="4623589" cy="3209010"/>
            <a:chOff x="7230285" y="3319112"/>
            <a:chExt cx="4623589" cy="320901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F78438-A086-E4BC-DF91-0794B6C35A5E}"/>
                </a:ext>
              </a:extLst>
            </p:cNvPr>
            <p:cNvSpPr/>
            <p:nvPr/>
          </p:nvSpPr>
          <p:spPr>
            <a:xfrm>
              <a:off x="7230285" y="3319112"/>
              <a:ext cx="4623589" cy="32090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068A54-20D7-BA0B-8361-FE59D8EED50A}"/>
                </a:ext>
              </a:extLst>
            </p:cNvPr>
            <p:cNvSpPr txBox="1"/>
            <p:nvPr/>
          </p:nvSpPr>
          <p:spPr>
            <a:xfrm>
              <a:off x="7488820" y="3488389"/>
              <a:ext cx="4171335" cy="107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&lt;</a:t>
              </a:r>
              <a:r>
                <a:rPr lang="ko-KR" altLang="en-US" sz="1200" dirty="0"/>
                <a:t>이 달의 인기 카페</a:t>
              </a:r>
              <a:r>
                <a:rPr lang="en-US" altLang="ko-KR" sz="1200" dirty="0"/>
                <a:t>&gt;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한 달 간 조회수 높은 순으로 정렬</a:t>
              </a:r>
              <a:endParaRPr lang="en-US" altLang="ko-KR" sz="1200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‘</a:t>
              </a:r>
              <a:r>
                <a:rPr lang="ko-KR" altLang="en-US" sz="1200" dirty="0"/>
                <a:t>전체보기</a:t>
              </a:r>
              <a:r>
                <a:rPr lang="en-US" altLang="ko-KR" sz="1200" dirty="0"/>
                <a:t>’ </a:t>
              </a:r>
              <a:r>
                <a:rPr lang="ko-KR" altLang="en-US" sz="1200" dirty="0"/>
                <a:t>클릭 시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수성구</a:t>
              </a:r>
              <a:r>
                <a:rPr lang="en-US" altLang="ko-KR" sz="1200" dirty="0"/>
                <a:t>) </a:t>
              </a:r>
              <a:r>
                <a:rPr lang="ko-KR" altLang="en-US" sz="1200" dirty="0"/>
                <a:t>카페 전체 리스트 보여주는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ko-KR" altLang="en-US" sz="1200" dirty="0"/>
                <a:t>   화면으로 이동</a:t>
              </a:r>
              <a:endParaRPr lang="en-US" altLang="ko-KR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AC1CAA-2871-64F8-386D-FADC12D195B6}"/>
                </a:ext>
              </a:extLst>
            </p:cNvPr>
            <p:cNvSpPr txBox="1"/>
            <p:nvPr/>
          </p:nvSpPr>
          <p:spPr>
            <a:xfrm>
              <a:off x="7488820" y="5046259"/>
              <a:ext cx="3353803" cy="795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&lt;5</a:t>
              </a:r>
              <a:r>
                <a:rPr lang="ko-KR" altLang="en-US" sz="1200" dirty="0"/>
                <a:t>월의 새로운 카페</a:t>
              </a:r>
              <a:r>
                <a:rPr lang="en-US" altLang="ko-KR" sz="1200" dirty="0"/>
                <a:t>&gt;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5</a:t>
              </a:r>
              <a:r>
                <a:rPr lang="ko-KR" altLang="en-US" sz="1200" dirty="0"/>
                <a:t>월에 새로 개업한 카페들 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   (</a:t>
              </a:r>
              <a:r>
                <a:rPr lang="ko-KR" altLang="en-US" sz="1200" dirty="0"/>
                <a:t>없을 때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많을 때는 어떻게 할지 생각 좀</a:t>
              </a:r>
              <a:r>
                <a:rPr lang="en-US" altLang="ko-KR" sz="1200" dirty="0"/>
                <a:t>;;;;)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44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2ADB1-15ED-C886-ADB1-E0F94EE477D2}"/>
              </a:ext>
            </a:extLst>
          </p:cNvPr>
          <p:cNvSpPr txBox="1"/>
          <p:nvPr/>
        </p:nvSpPr>
        <p:spPr>
          <a:xfrm>
            <a:off x="173621" y="75764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수성구▼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92D9F-1AD9-BC7D-2FAC-045FF9DED2DE}"/>
              </a:ext>
            </a:extLst>
          </p:cNvPr>
          <p:cNvSpPr txBox="1"/>
          <p:nvPr/>
        </p:nvSpPr>
        <p:spPr>
          <a:xfrm>
            <a:off x="373193" y="1401468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카페이름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9CB3A-8E1A-E50A-9393-304AE44C1FB5}"/>
              </a:ext>
            </a:extLst>
          </p:cNvPr>
          <p:cNvSpPr txBox="1"/>
          <p:nvPr/>
        </p:nvSpPr>
        <p:spPr>
          <a:xfrm>
            <a:off x="9960013" y="70506"/>
            <a:ext cx="2140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Sign in        Login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436634-EE35-38B8-E575-ED65F81ECABF}"/>
              </a:ext>
            </a:extLst>
          </p:cNvPr>
          <p:cNvSpPr txBox="1"/>
          <p:nvPr/>
        </p:nvSpPr>
        <p:spPr>
          <a:xfrm>
            <a:off x="565554" y="21734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45F69-7491-5B14-344E-9BFCAF3B9A20}"/>
              </a:ext>
            </a:extLst>
          </p:cNvPr>
          <p:cNvSpPr txBox="1"/>
          <p:nvPr/>
        </p:nvSpPr>
        <p:spPr>
          <a:xfrm>
            <a:off x="213696" y="68995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카페 찾기</a:t>
            </a:r>
            <a:endParaRPr lang="en-US" altLang="ko-KR" sz="14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8CE204-3F68-E2C9-C9AA-1BC42ECEF68E}"/>
              </a:ext>
            </a:extLst>
          </p:cNvPr>
          <p:cNvCxnSpPr>
            <a:cxnSpLocks/>
          </p:cNvCxnSpPr>
          <p:nvPr/>
        </p:nvCxnSpPr>
        <p:spPr>
          <a:xfrm>
            <a:off x="0" y="114589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125D06-1C8B-4F2F-6F21-17DC64898E35}"/>
              </a:ext>
            </a:extLst>
          </p:cNvPr>
          <p:cNvSpPr txBox="1"/>
          <p:nvPr/>
        </p:nvSpPr>
        <p:spPr>
          <a:xfrm>
            <a:off x="1727043" y="1817187"/>
            <a:ext cx="106792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카페 주소 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영업시간 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휴일 </a:t>
            </a:r>
            <a:r>
              <a:rPr lang="en-US" altLang="ko-KR" sz="1400" dirty="0"/>
              <a:t>: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83D7A7C-33C6-E610-D75E-019FB56C415D}"/>
              </a:ext>
            </a:extLst>
          </p:cNvPr>
          <p:cNvSpPr/>
          <p:nvPr/>
        </p:nvSpPr>
        <p:spPr>
          <a:xfrm>
            <a:off x="1251687" y="684885"/>
            <a:ext cx="6619098" cy="3128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ED7EBA-CEE7-A881-194D-6DD8104EB799}"/>
              </a:ext>
            </a:extLst>
          </p:cNvPr>
          <p:cNvSpPr txBox="1"/>
          <p:nvPr/>
        </p:nvSpPr>
        <p:spPr>
          <a:xfrm>
            <a:off x="1281617" y="680531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카페 이름 검색</a:t>
            </a:r>
            <a:r>
              <a:rPr lang="en-US" altLang="ko-KR" sz="1400" dirty="0"/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42DD736-EAE7-03D0-04CF-DE8EF1F05B00}"/>
              </a:ext>
            </a:extLst>
          </p:cNvPr>
          <p:cNvSpPr/>
          <p:nvPr/>
        </p:nvSpPr>
        <p:spPr>
          <a:xfrm>
            <a:off x="373194" y="1853521"/>
            <a:ext cx="1107996" cy="947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D5E20-586F-69BD-AD71-6570EA7D0896}"/>
              </a:ext>
            </a:extLst>
          </p:cNvPr>
          <p:cNvSpPr txBox="1"/>
          <p:nvPr/>
        </p:nvSpPr>
        <p:spPr>
          <a:xfrm>
            <a:off x="355768" y="3381168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카페이름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669E484-8C53-CA7E-35BE-35E6BEED7C5D}"/>
              </a:ext>
            </a:extLst>
          </p:cNvPr>
          <p:cNvGrpSpPr/>
          <p:nvPr/>
        </p:nvGrpSpPr>
        <p:grpSpPr>
          <a:xfrm>
            <a:off x="373192" y="2927330"/>
            <a:ext cx="1353851" cy="581368"/>
            <a:chOff x="373192" y="2927330"/>
            <a:chExt cx="1353851" cy="581368"/>
          </a:xfrm>
        </p:grpSpPr>
        <p:sp>
          <p:nvSpPr>
            <p:cNvPr id="19" name="말풍선: 모서리가 둥근 사각형 24">
              <a:extLst>
                <a:ext uri="{FF2B5EF4-FFF2-40B4-BE49-F238E27FC236}">
                  <a16:creationId xmlns:a16="http://schemas.microsoft.com/office/drawing/2014/main" id="{9C9980A4-FDCB-5704-7C35-F617A397C7A9}"/>
                </a:ext>
              </a:extLst>
            </p:cNvPr>
            <p:cNvSpPr/>
            <p:nvPr/>
          </p:nvSpPr>
          <p:spPr>
            <a:xfrm flipH="1" flipV="1">
              <a:off x="373192" y="2927330"/>
              <a:ext cx="1353851" cy="581368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44A93F-4B4A-1F07-3B91-D520BBD19EA3}"/>
                </a:ext>
              </a:extLst>
            </p:cNvPr>
            <p:cNvSpPr txBox="1"/>
            <p:nvPr/>
          </p:nvSpPr>
          <p:spPr>
            <a:xfrm>
              <a:off x="476883" y="3089921"/>
              <a:ext cx="1146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이미지 굳이</a:t>
              </a:r>
              <a:r>
                <a:rPr lang="en-US" altLang="ko-KR" sz="1200" dirty="0"/>
                <a:t>..?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76F68B-7518-C7E8-DE1B-1742F68E7BBA}"/>
              </a:ext>
            </a:extLst>
          </p:cNvPr>
          <p:cNvSpPr txBox="1"/>
          <p:nvPr/>
        </p:nvSpPr>
        <p:spPr>
          <a:xfrm>
            <a:off x="548129" y="415310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21C4B9-E380-18A8-2525-A257844364F1}"/>
              </a:ext>
            </a:extLst>
          </p:cNvPr>
          <p:cNvSpPr txBox="1"/>
          <p:nvPr/>
        </p:nvSpPr>
        <p:spPr>
          <a:xfrm>
            <a:off x="1709618" y="3796887"/>
            <a:ext cx="106792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카페 주소 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영업시간 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휴일 </a:t>
            </a:r>
            <a:r>
              <a:rPr lang="en-US" altLang="ko-KR" sz="1400" dirty="0"/>
              <a:t>: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E583EA-55A1-0D12-9ED6-2040440927FD}"/>
              </a:ext>
            </a:extLst>
          </p:cNvPr>
          <p:cNvSpPr/>
          <p:nvPr/>
        </p:nvSpPr>
        <p:spPr>
          <a:xfrm>
            <a:off x="355769" y="3833221"/>
            <a:ext cx="1107996" cy="947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C50B9-F710-CFF7-9A30-A6C8C60D2D46}"/>
              </a:ext>
            </a:extLst>
          </p:cNvPr>
          <p:cNvSpPr txBox="1"/>
          <p:nvPr/>
        </p:nvSpPr>
        <p:spPr>
          <a:xfrm>
            <a:off x="373192" y="5186474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카페이름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A7BA15-5AA9-C061-278D-981D84D2C18F}"/>
              </a:ext>
            </a:extLst>
          </p:cNvPr>
          <p:cNvSpPr txBox="1"/>
          <p:nvPr/>
        </p:nvSpPr>
        <p:spPr>
          <a:xfrm>
            <a:off x="565553" y="59584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19DB17-033D-CA7D-57FF-D51FC1A93E59}"/>
              </a:ext>
            </a:extLst>
          </p:cNvPr>
          <p:cNvSpPr txBox="1"/>
          <p:nvPr/>
        </p:nvSpPr>
        <p:spPr>
          <a:xfrm>
            <a:off x="1727042" y="5602193"/>
            <a:ext cx="106792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카페 주소 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영업시간 </a:t>
            </a:r>
            <a:r>
              <a:rPr lang="en-US" altLang="ko-KR" sz="1400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휴일 </a:t>
            </a:r>
            <a:r>
              <a:rPr lang="en-US" altLang="ko-KR" sz="1400" dirty="0"/>
              <a:t>: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1631BFE-C5B9-3D0D-167B-33E8750E42F2}"/>
              </a:ext>
            </a:extLst>
          </p:cNvPr>
          <p:cNvSpPr/>
          <p:nvPr/>
        </p:nvSpPr>
        <p:spPr>
          <a:xfrm>
            <a:off x="373193" y="5638527"/>
            <a:ext cx="1107996" cy="9475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3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2ADB1-15ED-C886-ADB1-E0F94EE477D2}"/>
              </a:ext>
            </a:extLst>
          </p:cNvPr>
          <p:cNvSpPr txBox="1"/>
          <p:nvPr/>
        </p:nvSpPr>
        <p:spPr>
          <a:xfrm>
            <a:off x="173621" y="75764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수성구▼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192D9F-1AD9-BC7D-2FAC-045FF9DED2DE}"/>
              </a:ext>
            </a:extLst>
          </p:cNvPr>
          <p:cNvSpPr txBox="1"/>
          <p:nvPr/>
        </p:nvSpPr>
        <p:spPr>
          <a:xfrm>
            <a:off x="605356" y="3746913"/>
            <a:ext cx="64633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F66EF-451B-6989-F002-C6C8A90049AC}"/>
              </a:ext>
            </a:extLst>
          </p:cNvPr>
          <p:cNvSpPr txBox="1"/>
          <p:nvPr/>
        </p:nvSpPr>
        <p:spPr>
          <a:xfrm>
            <a:off x="5430593" y="633906"/>
            <a:ext cx="13308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(</a:t>
            </a:r>
            <a:r>
              <a:rPr lang="ko-KR" altLang="en-US" sz="1801" dirty="0"/>
              <a:t>카페 이름</a:t>
            </a:r>
            <a:r>
              <a:rPr lang="en-US" altLang="ko-KR" sz="1801" dirty="0"/>
              <a:t>)</a:t>
            </a:r>
            <a:endParaRPr lang="ko-KR" altLang="en-US" sz="180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9CB3A-8E1A-E50A-9393-304AE44C1FB5}"/>
              </a:ext>
            </a:extLst>
          </p:cNvPr>
          <p:cNvSpPr txBox="1"/>
          <p:nvPr/>
        </p:nvSpPr>
        <p:spPr>
          <a:xfrm>
            <a:off x="9960013" y="70506"/>
            <a:ext cx="2140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Sign in        Login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436634-EE35-38B8-E575-ED65F81ECABF}"/>
              </a:ext>
            </a:extLst>
          </p:cNvPr>
          <p:cNvSpPr txBox="1"/>
          <p:nvPr/>
        </p:nvSpPr>
        <p:spPr>
          <a:xfrm>
            <a:off x="605356" y="4560670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이름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가격</a:t>
            </a:r>
            <a:r>
              <a:rPr lang="en-US" altLang="ko-KR" sz="14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45F69-7491-5B14-344E-9BFCAF3B9A20}"/>
              </a:ext>
            </a:extLst>
          </p:cNvPr>
          <p:cNvSpPr txBox="1"/>
          <p:nvPr/>
        </p:nvSpPr>
        <p:spPr>
          <a:xfrm>
            <a:off x="605356" y="281344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영업 시간 </a:t>
            </a:r>
            <a:r>
              <a:rPr lang="en-US" altLang="ko-KR" sz="1400" dirty="0"/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E2782-64A0-0E7D-6280-A22C51682726}"/>
              </a:ext>
            </a:extLst>
          </p:cNvPr>
          <p:cNvSpPr txBox="1"/>
          <p:nvPr/>
        </p:nvSpPr>
        <p:spPr>
          <a:xfrm>
            <a:off x="605356" y="316220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휴일 </a:t>
            </a:r>
            <a:r>
              <a:rPr lang="en-US" altLang="ko-KR" sz="1400" dirty="0"/>
              <a:t>: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B8CE204-3F68-E2C9-C9AA-1BC42ECEF68E}"/>
              </a:ext>
            </a:extLst>
          </p:cNvPr>
          <p:cNvCxnSpPr>
            <a:cxnSpLocks/>
          </p:cNvCxnSpPr>
          <p:nvPr/>
        </p:nvCxnSpPr>
        <p:spPr>
          <a:xfrm>
            <a:off x="0" y="268532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C87B5A1-8B10-B9B9-FFED-44FC7907AFBE}"/>
              </a:ext>
            </a:extLst>
          </p:cNvPr>
          <p:cNvCxnSpPr>
            <a:cxnSpLocks/>
          </p:cNvCxnSpPr>
          <p:nvPr/>
        </p:nvCxnSpPr>
        <p:spPr>
          <a:xfrm>
            <a:off x="0" y="358288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125D06-1C8B-4F2F-6F21-17DC64898E35}"/>
              </a:ext>
            </a:extLst>
          </p:cNvPr>
          <p:cNvSpPr txBox="1"/>
          <p:nvPr/>
        </p:nvSpPr>
        <p:spPr>
          <a:xfrm>
            <a:off x="2447660" y="4560670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이름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가격</a:t>
            </a:r>
            <a:r>
              <a:rPr lang="en-US" altLang="ko-KR" sz="14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43E1D-D989-819A-C13D-9DE05637B6D0}"/>
              </a:ext>
            </a:extLst>
          </p:cNvPr>
          <p:cNvSpPr txBox="1"/>
          <p:nvPr/>
        </p:nvSpPr>
        <p:spPr>
          <a:xfrm>
            <a:off x="4289964" y="458818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메뉴 이름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가격</a:t>
            </a:r>
            <a:r>
              <a:rPr lang="en-US" altLang="ko-KR" sz="1400" dirty="0"/>
              <a:t>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9A6F41-BA74-BDE4-5D6F-41577C8D53ED}"/>
              </a:ext>
            </a:extLst>
          </p:cNvPr>
          <p:cNvGrpSpPr/>
          <p:nvPr/>
        </p:nvGrpSpPr>
        <p:grpSpPr>
          <a:xfrm>
            <a:off x="996351" y="2035991"/>
            <a:ext cx="1353851" cy="814688"/>
            <a:chOff x="996351" y="2035991"/>
            <a:chExt cx="1353851" cy="814688"/>
          </a:xfrm>
        </p:grpSpPr>
        <p:sp>
          <p:nvSpPr>
            <p:cNvPr id="32" name="말풍선: 모서리가 둥근 사각형 24">
              <a:extLst>
                <a:ext uri="{FF2B5EF4-FFF2-40B4-BE49-F238E27FC236}">
                  <a16:creationId xmlns:a16="http://schemas.microsoft.com/office/drawing/2014/main" id="{CAEFADE4-2D99-F089-30AC-425B40B726F5}"/>
                </a:ext>
              </a:extLst>
            </p:cNvPr>
            <p:cNvSpPr/>
            <p:nvPr/>
          </p:nvSpPr>
          <p:spPr>
            <a:xfrm flipH="1">
              <a:off x="996351" y="2035991"/>
              <a:ext cx="1353851" cy="814688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ACCAFB-7519-2CF9-22CE-10B49998AA7B}"/>
                </a:ext>
              </a:extLst>
            </p:cNvPr>
            <p:cNvSpPr txBox="1"/>
            <p:nvPr/>
          </p:nvSpPr>
          <p:spPr>
            <a:xfrm>
              <a:off x="1376290" y="2265692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굳이</a:t>
              </a:r>
              <a:r>
                <a:rPr lang="en-US" altLang="ko-KR" sz="1200" dirty="0"/>
                <a:t>…..?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2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B73E0-F5DC-5C7D-3651-B80BCADCB9CF}"/>
              </a:ext>
            </a:extLst>
          </p:cNvPr>
          <p:cNvSpPr txBox="1"/>
          <p:nvPr/>
        </p:nvSpPr>
        <p:spPr>
          <a:xfrm>
            <a:off x="9960013" y="70506"/>
            <a:ext cx="2140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Sign in        Login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32EEE-C4D4-594B-0363-D5B5B7D256D0}"/>
              </a:ext>
            </a:extLst>
          </p:cNvPr>
          <p:cNvSpPr/>
          <p:nvPr/>
        </p:nvSpPr>
        <p:spPr>
          <a:xfrm>
            <a:off x="1943940" y="1581051"/>
            <a:ext cx="8304123" cy="4443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A6B0FE-D1DF-B2EF-6BC6-D2AE2D147805}"/>
              </a:ext>
            </a:extLst>
          </p:cNvPr>
          <p:cNvGrpSpPr/>
          <p:nvPr/>
        </p:nvGrpSpPr>
        <p:grpSpPr>
          <a:xfrm>
            <a:off x="9807616" y="591364"/>
            <a:ext cx="2384386" cy="1230565"/>
            <a:chOff x="1233205" y="1634636"/>
            <a:chExt cx="2384385" cy="1230565"/>
          </a:xfrm>
        </p:grpSpPr>
        <p:sp>
          <p:nvSpPr>
            <p:cNvPr id="33" name="말풍선: 모서리가 둥근 사각형 24">
              <a:extLst>
                <a:ext uri="{FF2B5EF4-FFF2-40B4-BE49-F238E27FC236}">
                  <a16:creationId xmlns:a16="http://schemas.microsoft.com/office/drawing/2014/main" id="{0C432BD7-A1BF-EAB6-E606-E2CA9DBFF0A5}"/>
                </a:ext>
              </a:extLst>
            </p:cNvPr>
            <p:cNvSpPr/>
            <p:nvPr/>
          </p:nvSpPr>
          <p:spPr>
            <a:xfrm flipV="1">
              <a:off x="1233205" y="1634636"/>
              <a:ext cx="2384385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8141BA-C659-053F-DAAF-1A0EEF7684AB}"/>
                </a:ext>
              </a:extLst>
            </p:cNvPr>
            <p:cNvSpPr txBox="1"/>
            <p:nvPr/>
          </p:nvSpPr>
          <p:spPr>
            <a:xfrm>
              <a:off x="1377694" y="1977991"/>
              <a:ext cx="2095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로그인 되어 있지 않을 경우</a:t>
              </a:r>
              <a:endParaRPr lang="en-US" altLang="ko-KR" sz="1200" dirty="0"/>
            </a:p>
            <a:p>
              <a:r>
                <a:rPr lang="en-US" altLang="ko-KR" sz="1200" dirty="0"/>
                <a:t>Sign in</a:t>
              </a:r>
              <a:r>
                <a:rPr lang="ko-KR" altLang="en-US" sz="1200" dirty="0"/>
                <a:t>과 </a:t>
              </a:r>
              <a:r>
                <a:rPr lang="en-US" altLang="ko-KR" sz="1200" dirty="0"/>
                <a:t>Login </a:t>
              </a:r>
              <a:r>
                <a:rPr lang="ko-KR" altLang="en-US" sz="1200" dirty="0"/>
                <a:t>모두</a:t>
              </a:r>
              <a:endParaRPr lang="en-US" altLang="ko-KR" sz="1200" dirty="0"/>
            </a:p>
            <a:p>
              <a:r>
                <a:rPr lang="ko-KR" altLang="en-US" sz="1200" dirty="0"/>
                <a:t>로그인 페이지로 이동</a:t>
              </a:r>
              <a:endParaRPr lang="en-US" altLang="ko-KR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0BDE412-F87E-63B6-009F-4AC163595561}"/>
              </a:ext>
            </a:extLst>
          </p:cNvPr>
          <p:cNvSpPr txBox="1"/>
          <p:nvPr/>
        </p:nvSpPr>
        <p:spPr>
          <a:xfrm>
            <a:off x="5542003" y="934721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로그인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3CB6F-07A2-55AB-2811-518131EB33DE}"/>
              </a:ext>
            </a:extLst>
          </p:cNvPr>
          <p:cNvSpPr/>
          <p:nvPr/>
        </p:nvSpPr>
        <p:spPr>
          <a:xfrm>
            <a:off x="2780844" y="2807668"/>
            <a:ext cx="6399479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50CB8E-1F9F-18A7-FE4F-A24FBFB48D23}"/>
              </a:ext>
            </a:extLst>
          </p:cNvPr>
          <p:cNvSpPr/>
          <p:nvPr/>
        </p:nvSpPr>
        <p:spPr>
          <a:xfrm>
            <a:off x="2780844" y="3440459"/>
            <a:ext cx="6399479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2ECF9-D166-4609-5313-D6B3CC3552F3}"/>
              </a:ext>
            </a:extLst>
          </p:cNvPr>
          <p:cNvSpPr txBox="1"/>
          <p:nvPr/>
        </p:nvSpPr>
        <p:spPr>
          <a:xfrm>
            <a:off x="5041768" y="1950386"/>
            <a:ext cx="1877565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1" dirty="0"/>
              <a:t>Welcome!  blah blah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5F24F-A1DC-1835-1AD9-31F3D27347C4}"/>
              </a:ext>
            </a:extLst>
          </p:cNvPr>
          <p:cNvSpPr txBox="1"/>
          <p:nvPr/>
        </p:nvSpPr>
        <p:spPr>
          <a:xfrm>
            <a:off x="2972172" y="2883481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아이디를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E5F653-F68D-E930-5EA5-BB86A7A14B35}"/>
              </a:ext>
            </a:extLst>
          </p:cNvPr>
          <p:cNvSpPr txBox="1"/>
          <p:nvPr/>
        </p:nvSpPr>
        <p:spPr>
          <a:xfrm>
            <a:off x="2972170" y="3527605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비밀번호를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225A6C-C6B1-9659-C11C-5C9A76CABF3B}"/>
              </a:ext>
            </a:extLst>
          </p:cNvPr>
          <p:cNvSpPr/>
          <p:nvPr/>
        </p:nvSpPr>
        <p:spPr>
          <a:xfrm>
            <a:off x="2780844" y="4211614"/>
            <a:ext cx="6399479" cy="6531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14AE9-6B87-C163-672D-750B58B033ED}"/>
              </a:ext>
            </a:extLst>
          </p:cNvPr>
          <p:cNvSpPr txBox="1"/>
          <p:nvPr/>
        </p:nvSpPr>
        <p:spPr>
          <a:xfrm>
            <a:off x="5542001" y="4361526"/>
            <a:ext cx="8771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로그인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9BABC3-CDCD-6AD3-4460-3FA7777DB650}"/>
              </a:ext>
            </a:extLst>
          </p:cNvPr>
          <p:cNvSpPr txBox="1"/>
          <p:nvPr/>
        </p:nvSpPr>
        <p:spPr>
          <a:xfrm>
            <a:off x="4542782" y="51765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 회원가입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F2EEB5-AD64-686C-D7BF-2B827D8FE5B8}"/>
              </a:ext>
            </a:extLst>
          </p:cNvPr>
          <p:cNvSpPr txBox="1"/>
          <p:nvPr/>
        </p:nvSpPr>
        <p:spPr>
          <a:xfrm>
            <a:off x="6096000" y="5176547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호스트 회원가입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1008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32EEE-C4D4-594B-0363-D5B5B7D256D0}"/>
              </a:ext>
            </a:extLst>
          </p:cNvPr>
          <p:cNvSpPr/>
          <p:nvPr/>
        </p:nvSpPr>
        <p:spPr>
          <a:xfrm>
            <a:off x="3361776" y="1581050"/>
            <a:ext cx="5468446" cy="4443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BDE412-F87E-63B6-009F-4AC163595561}"/>
              </a:ext>
            </a:extLst>
          </p:cNvPr>
          <p:cNvSpPr txBox="1"/>
          <p:nvPr/>
        </p:nvSpPr>
        <p:spPr>
          <a:xfrm>
            <a:off x="5229416" y="934719"/>
            <a:ext cx="173316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/>
              <a:t>일반 회원 가입</a:t>
            </a:r>
            <a:endParaRPr lang="ko-KR" altLang="en-US" sz="180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3CB6F-07A2-55AB-2811-518131EB33DE}"/>
              </a:ext>
            </a:extLst>
          </p:cNvPr>
          <p:cNvSpPr/>
          <p:nvPr/>
        </p:nvSpPr>
        <p:spPr>
          <a:xfrm>
            <a:off x="3944569" y="1890832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50CB8E-1F9F-18A7-FE4F-A24FBFB48D23}"/>
              </a:ext>
            </a:extLst>
          </p:cNvPr>
          <p:cNvSpPr/>
          <p:nvPr/>
        </p:nvSpPr>
        <p:spPr>
          <a:xfrm>
            <a:off x="3944569" y="2679400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5F24F-A1DC-1835-1AD9-31F3D27347C4}"/>
              </a:ext>
            </a:extLst>
          </p:cNvPr>
          <p:cNvSpPr txBox="1"/>
          <p:nvPr/>
        </p:nvSpPr>
        <p:spPr>
          <a:xfrm>
            <a:off x="4092978" y="1996778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아이디를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E5F653-F68D-E930-5EA5-BB86A7A14B35}"/>
              </a:ext>
            </a:extLst>
          </p:cNvPr>
          <p:cNvSpPr txBox="1"/>
          <p:nvPr/>
        </p:nvSpPr>
        <p:spPr>
          <a:xfrm>
            <a:off x="4092976" y="2773529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비밀번호를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225A6C-C6B1-9659-C11C-5C9A76CABF3B}"/>
              </a:ext>
            </a:extLst>
          </p:cNvPr>
          <p:cNvSpPr/>
          <p:nvPr/>
        </p:nvSpPr>
        <p:spPr>
          <a:xfrm>
            <a:off x="4971418" y="4735890"/>
            <a:ext cx="2283326" cy="6531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14AE9-6B87-C163-672D-750B58B033ED}"/>
              </a:ext>
            </a:extLst>
          </p:cNvPr>
          <p:cNvSpPr txBox="1"/>
          <p:nvPr/>
        </p:nvSpPr>
        <p:spPr>
          <a:xfrm>
            <a:off x="5559082" y="4877951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9BABC3-CDCD-6AD3-4460-3FA7777DB650}"/>
              </a:ext>
            </a:extLst>
          </p:cNvPr>
          <p:cNvSpPr txBox="1"/>
          <p:nvPr/>
        </p:nvSpPr>
        <p:spPr>
          <a:xfrm>
            <a:off x="3856147" y="560748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홈으로 돌아가기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F2EEB5-AD64-686C-D7BF-2B827D8FE5B8}"/>
              </a:ext>
            </a:extLst>
          </p:cNvPr>
          <p:cNvSpPr txBox="1"/>
          <p:nvPr/>
        </p:nvSpPr>
        <p:spPr>
          <a:xfrm>
            <a:off x="5744392" y="56074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로그인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E9B532-7FA4-312D-565B-4A10B8E0CCDC}"/>
              </a:ext>
            </a:extLst>
          </p:cNvPr>
          <p:cNvSpPr/>
          <p:nvPr/>
        </p:nvSpPr>
        <p:spPr>
          <a:xfrm>
            <a:off x="3944569" y="3325016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C663F-1321-C4C0-364E-E131A802C6FB}"/>
              </a:ext>
            </a:extLst>
          </p:cNvPr>
          <p:cNvSpPr txBox="1"/>
          <p:nvPr/>
        </p:nvSpPr>
        <p:spPr>
          <a:xfrm>
            <a:off x="4092976" y="3419145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비밀번호를 다시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476A6-180F-82B7-8B84-3FB43915D770}"/>
              </a:ext>
            </a:extLst>
          </p:cNvPr>
          <p:cNvSpPr txBox="1"/>
          <p:nvPr/>
        </p:nvSpPr>
        <p:spPr>
          <a:xfrm>
            <a:off x="6962583" y="560748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호스트 회원가입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584715-18D8-2C80-F136-1DCD8BBD4FD4}"/>
              </a:ext>
            </a:extLst>
          </p:cNvPr>
          <p:cNvSpPr/>
          <p:nvPr/>
        </p:nvSpPr>
        <p:spPr>
          <a:xfrm>
            <a:off x="3944569" y="4087891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C1B84-48D1-900B-90F2-5C067550AE47}"/>
              </a:ext>
            </a:extLst>
          </p:cNvPr>
          <p:cNvSpPr txBox="1"/>
          <p:nvPr/>
        </p:nvSpPr>
        <p:spPr>
          <a:xfrm>
            <a:off x="4092976" y="4182020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이메일을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1E33CB-67D2-93CE-F656-CC8FB318D296}"/>
              </a:ext>
            </a:extLst>
          </p:cNvPr>
          <p:cNvSpPr txBox="1"/>
          <p:nvPr/>
        </p:nvSpPr>
        <p:spPr>
          <a:xfrm>
            <a:off x="9960013" y="70506"/>
            <a:ext cx="2140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Sign in        Login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59BE59-233B-31E2-4B72-EDA54308905E}"/>
              </a:ext>
            </a:extLst>
          </p:cNvPr>
          <p:cNvGrpSpPr/>
          <p:nvPr/>
        </p:nvGrpSpPr>
        <p:grpSpPr>
          <a:xfrm>
            <a:off x="394599" y="889969"/>
            <a:ext cx="2384386" cy="1000864"/>
            <a:chOff x="193411" y="3724486"/>
            <a:chExt cx="2384385" cy="1230565"/>
          </a:xfrm>
        </p:grpSpPr>
        <p:sp>
          <p:nvSpPr>
            <p:cNvPr id="25" name="말풍선: 모서리가 둥근 사각형 24">
              <a:extLst>
                <a:ext uri="{FF2B5EF4-FFF2-40B4-BE49-F238E27FC236}">
                  <a16:creationId xmlns:a16="http://schemas.microsoft.com/office/drawing/2014/main" id="{2BD67B40-3878-0A21-5A1A-0056FD82010E}"/>
                </a:ext>
              </a:extLst>
            </p:cNvPr>
            <p:cNvSpPr/>
            <p:nvPr/>
          </p:nvSpPr>
          <p:spPr>
            <a:xfrm>
              <a:off x="193411" y="3724486"/>
              <a:ext cx="2384385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DF78F0-9AA4-5CE2-ECDD-B22E2886B7EC}"/>
                </a:ext>
              </a:extLst>
            </p:cNvPr>
            <p:cNvSpPr txBox="1"/>
            <p:nvPr/>
          </p:nvSpPr>
          <p:spPr>
            <a:xfrm>
              <a:off x="334769" y="3981548"/>
              <a:ext cx="2175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댓글창이 없기 때문에</a:t>
              </a:r>
              <a:endParaRPr lang="en-US" altLang="ko-KR" sz="1200" dirty="0"/>
            </a:p>
            <a:p>
              <a:r>
                <a:rPr lang="ko-KR" altLang="en-US" sz="1200" dirty="0"/>
                <a:t>일반 회원이 필요할까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의문</a:t>
              </a:r>
              <a:r>
                <a:rPr lang="en-US" altLang="ko-KR" sz="1200" dirty="0"/>
                <a:t>;;;;</a:t>
              </a:r>
              <a:endParaRPr lang="ko-KR" altLang="en-US" sz="12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762758-9FDC-438E-0E7A-D82AC2718D4B}"/>
              </a:ext>
            </a:extLst>
          </p:cNvPr>
          <p:cNvGrpSpPr/>
          <p:nvPr/>
        </p:nvGrpSpPr>
        <p:grpSpPr>
          <a:xfrm>
            <a:off x="6577818" y="152903"/>
            <a:ext cx="1353851" cy="814688"/>
            <a:chOff x="6577818" y="152903"/>
            <a:chExt cx="1353851" cy="814688"/>
          </a:xfrm>
        </p:grpSpPr>
        <p:sp>
          <p:nvSpPr>
            <p:cNvPr id="27" name="말풍선: 모서리가 둥근 사각형 24">
              <a:extLst>
                <a:ext uri="{FF2B5EF4-FFF2-40B4-BE49-F238E27FC236}">
                  <a16:creationId xmlns:a16="http://schemas.microsoft.com/office/drawing/2014/main" id="{9392A75D-F340-B419-B7FD-D643BD87F72C}"/>
                </a:ext>
              </a:extLst>
            </p:cNvPr>
            <p:cNvSpPr/>
            <p:nvPr/>
          </p:nvSpPr>
          <p:spPr>
            <a:xfrm flipH="1">
              <a:off x="6577818" y="152903"/>
              <a:ext cx="1353851" cy="814688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E21201-9012-D064-6FE3-015F8D62965A}"/>
                </a:ext>
              </a:extLst>
            </p:cNvPr>
            <p:cNvSpPr txBox="1"/>
            <p:nvPr/>
          </p:nvSpPr>
          <p:spPr>
            <a:xfrm>
              <a:off x="6957757" y="382604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굳이</a:t>
              </a:r>
              <a:r>
                <a:rPr lang="en-US" altLang="ko-KR" sz="1200" dirty="0"/>
                <a:t>…..?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3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32EEE-C4D4-594B-0363-D5B5B7D256D0}"/>
              </a:ext>
            </a:extLst>
          </p:cNvPr>
          <p:cNvSpPr/>
          <p:nvPr/>
        </p:nvSpPr>
        <p:spPr>
          <a:xfrm>
            <a:off x="3361776" y="1259541"/>
            <a:ext cx="5468446" cy="5384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BDE412-F87E-63B6-009F-4AC163595561}"/>
              </a:ext>
            </a:extLst>
          </p:cNvPr>
          <p:cNvSpPr txBox="1"/>
          <p:nvPr/>
        </p:nvSpPr>
        <p:spPr>
          <a:xfrm>
            <a:off x="5172533" y="705471"/>
            <a:ext cx="19639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호스트 회원 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33CB6F-07A2-55AB-2811-518131EB33DE}"/>
              </a:ext>
            </a:extLst>
          </p:cNvPr>
          <p:cNvSpPr/>
          <p:nvPr/>
        </p:nvSpPr>
        <p:spPr>
          <a:xfrm>
            <a:off x="3944569" y="1890832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50CB8E-1F9F-18A7-FE4F-A24FBFB48D23}"/>
              </a:ext>
            </a:extLst>
          </p:cNvPr>
          <p:cNvSpPr/>
          <p:nvPr/>
        </p:nvSpPr>
        <p:spPr>
          <a:xfrm>
            <a:off x="3944569" y="2679400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5F24F-A1DC-1835-1AD9-31F3D27347C4}"/>
              </a:ext>
            </a:extLst>
          </p:cNvPr>
          <p:cNvSpPr txBox="1"/>
          <p:nvPr/>
        </p:nvSpPr>
        <p:spPr>
          <a:xfrm>
            <a:off x="4092978" y="1996778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아이디를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E5F653-F68D-E930-5EA5-BB86A7A14B35}"/>
              </a:ext>
            </a:extLst>
          </p:cNvPr>
          <p:cNvSpPr txBox="1"/>
          <p:nvPr/>
        </p:nvSpPr>
        <p:spPr>
          <a:xfrm>
            <a:off x="4092976" y="2773529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비밀번호를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225A6C-C6B1-9659-C11C-5C9A76CABF3B}"/>
              </a:ext>
            </a:extLst>
          </p:cNvPr>
          <p:cNvSpPr/>
          <p:nvPr/>
        </p:nvSpPr>
        <p:spPr>
          <a:xfrm>
            <a:off x="4971418" y="5641407"/>
            <a:ext cx="2283326" cy="511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14AE9-6B87-C163-672D-750B58B033ED}"/>
              </a:ext>
            </a:extLst>
          </p:cNvPr>
          <p:cNvSpPr txBox="1"/>
          <p:nvPr/>
        </p:nvSpPr>
        <p:spPr>
          <a:xfrm>
            <a:off x="5559083" y="5712237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회원가입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9BABC3-CDCD-6AD3-4460-3FA7777DB650}"/>
              </a:ext>
            </a:extLst>
          </p:cNvPr>
          <p:cNvSpPr txBox="1"/>
          <p:nvPr/>
        </p:nvSpPr>
        <p:spPr>
          <a:xfrm>
            <a:off x="3911857" y="625133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홈으로 돌아가기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F2EEB5-AD64-686C-D7BF-2B827D8FE5B8}"/>
              </a:ext>
            </a:extLst>
          </p:cNvPr>
          <p:cNvSpPr txBox="1"/>
          <p:nvPr/>
        </p:nvSpPr>
        <p:spPr>
          <a:xfrm>
            <a:off x="5800102" y="62513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로그인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E9B532-7FA4-312D-565B-4A10B8E0CCDC}"/>
              </a:ext>
            </a:extLst>
          </p:cNvPr>
          <p:cNvSpPr/>
          <p:nvPr/>
        </p:nvSpPr>
        <p:spPr>
          <a:xfrm>
            <a:off x="3944569" y="3325016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C663F-1321-C4C0-364E-E131A802C6FB}"/>
              </a:ext>
            </a:extLst>
          </p:cNvPr>
          <p:cNvSpPr txBox="1"/>
          <p:nvPr/>
        </p:nvSpPr>
        <p:spPr>
          <a:xfrm>
            <a:off x="4092976" y="3419145"/>
            <a:ext cx="238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비밀번호를 다시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5476A6-180F-82B7-8B84-3FB43915D770}"/>
              </a:ext>
            </a:extLst>
          </p:cNvPr>
          <p:cNvSpPr txBox="1"/>
          <p:nvPr/>
        </p:nvSpPr>
        <p:spPr>
          <a:xfrm>
            <a:off x="7084933" y="625133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일반 회원가입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584715-18D8-2C80-F136-1DCD8BBD4FD4}"/>
              </a:ext>
            </a:extLst>
          </p:cNvPr>
          <p:cNvSpPr/>
          <p:nvPr/>
        </p:nvSpPr>
        <p:spPr>
          <a:xfrm>
            <a:off x="3944569" y="4087891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4C1B84-48D1-900B-90F2-5C067550AE47}"/>
              </a:ext>
            </a:extLst>
          </p:cNvPr>
          <p:cNvSpPr txBox="1"/>
          <p:nvPr/>
        </p:nvSpPr>
        <p:spPr>
          <a:xfrm>
            <a:off x="4092976" y="4182020"/>
            <a:ext cx="1866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이메일을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3B6961-4F2A-B3FD-5F91-8BD7CE0721D4}"/>
              </a:ext>
            </a:extLst>
          </p:cNvPr>
          <p:cNvSpPr/>
          <p:nvPr/>
        </p:nvSpPr>
        <p:spPr>
          <a:xfrm>
            <a:off x="3944569" y="4881273"/>
            <a:ext cx="4302862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CBBCFD-F4A8-229A-76B4-34D508AC3F94}"/>
              </a:ext>
            </a:extLst>
          </p:cNvPr>
          <p:cNvSpPr txBox="1"/>
          <p:nvPr/>
        </p:nvSpPr>
        <p:spPr>
          <a:xfrm>
            <a:off x="4092976" y="4975402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매장 주소를 입력해 주세요</a:t>
            </a:r>
            <a:r>
              <a:rPr lang="en-US" altLang="ko-KR" sz="1200" dirty="0"/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F51DE5-BD97-8B69-E957-8B884317EE6D}"/>
              </a:ext>
            </a:extLst>
          </p:cNvPr>
          <p:cNvSpPr txBox="1"/>
          <p:nvPr/>
        </p:nvSpPr>
        <p:spPr>
          <a:xfrm>
            <a:off x="9960013" y="70506"/>
            <a:ext cx="214033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Sign in        Login</a:t>
            </a:r>
          </a:p>
        </p:txBody>
      </p:sp>
    </p:spTree>
    <p:extLst>
      <p:ext uri="{BB962C8B-B14F-4D97-AF65-F5344CB8AC3E}">
        <p14:creationId xmlns:p14="http://schemas.microsoft.com/office/powerpoint/2010/main" val="144220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32EEE-C4D4-594B-0363-D5B5B7D256D0}"/>
              </a:ext>
            </a:extLst>
          </p:cNvPr>
          <p:cNvSpPr/>
          <p:nvPr/>
        </p:nvSpPr>
        <p:spPr>
          <a:xfrm>
            <a:off x="-5323" y="520861"/>
            <a:ext cx="2786165" cy="6337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A6B0FE-D1DF-B2EF-6BC6-D2AE2D147805}"/>
              </a:ext>
            </a:extLst>
          </p:cNvPr>
          <p:cNvGrpSpPr/>
          <p:nvPr/>
        </p:nvGrpSpPr>
        <p:grpSpPr>
          <a:xfrm>
            <a:off x="10353821" y="596562"/>
            <a:ext cx="1778642" cy="873424"/>
            <a:chOff x="1233205" y="1634636"/>
            <a:chExt cx="2384385" cy="1230565"/>
          </a:xfrm>
        </p:grpSpPr>
        <p:sp>
          <p:nvSpPr>
            <p:cNvPr id="33" name="말풍선: 모서리가 둥근 사각형 24">
              <a:extLst>
                <a:ext uri="{FF2B5EF4-FFF2-40B4-BE49-F238E27FC236}">
                  <a16:creationId xmlns:a16="http://schemas.microsoft.com/office/drawing/2014/main" id="{0C432BD7-A1BF-EAB6-E606-E2CA9DBFF0A5}"/>
                </a:ext>
              </a:extLst>
            </p:cNvPr>
            <p:cNvSpPr/>
            <p:nvPr/>
          </p:nvSpPr>
          <p:spPr>
            <a:xfrm flipV="1">
              <a:off x="1233205" y="1634636"/>
              <a:ext cx="2384385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8141BA-C659-053F-DAAF-1A0EEF7684AB}"/>
                </a:ext>
              </a:extLst>
            </p:cNvPr>
            <p:cNvSpPr txBox="1"/>
            <p:nvPr/>
          </p:nvSpPr>
          <p:spPr>
            <a:xfrm>
              <a:off x="1377694" y="1977991"/>
              <a:ext cx="2177296" cy="65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호스트로 로그인하면</a:t>
              </a:r>
              <a:endParaRPr lang="en-US" altLang="ko-KR" sz="1200" dirty="0"/>
            </a:p>
            <a:p>
              <a:r>
                <a:rPr lang="en-US" altLang="ko-KR" sz="1200" dirty="0"/>
                <a:t>My Page </a:t>
              </a:r>
              <a:r>
                <a:rPr lang="ko-KR" altLang="en-US" sz="1200" dirty="0"/>
                <a:t>활성</a:t>
              </a:r>
              <a:endParaRPr lang="en-US" altLang="ko-KR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0BDE412-F87E-63B6-009F-4AC163595561}"/>
              </a:ext>
            </a:extLst>
          </p:cNvPr>
          <p:cNvSpPr txBox="1"/>
          <p:nvPr/>
        </p:nvSpPr>
        <p:spPr>
          <a:xfrm>
            <a:off x="838570" y="701639"/>
            <a:ext cx="109837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My Page</a:t>
            </a:r>
            <a:endParaRPr lang="ko-KR" altLang="en-US" sz="18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2ECF9-D166-4609-5313-D6B3CC3552F3}"/>
              </a:ext>
            </a:extLst>
          </p:cNvPr>
          <p:cNvSpPr txBox="1"/>
          <p:nvPr/>
        </p:nvSpPr>
        <p:spPr>
          <a:xfrm>
            <a:off x="725558" y="1469986"/>
            <a:ext cx="132440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매장 등록하기</a:t>
            </a:r>
            <a:endParaRPr lang="en-US" altLang="ko-KR" sz="140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5F24F-A1DC-1835-1AD9-31F3D27347C4}"/>
              </a:ext>
            </a:extLst>
          </p:cNvPr>
          <p:cNvSpPr txBox="1"/>
          <p:nvPr/>
        </p:nvSpPr>
        <p:spPr>
          <a:xfrm>
            <a:off x="2976146" y="2065202"/>
            <a:ext cx="244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매장 위치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E5F653-F68D-E930-5EA5-BB86A7A14B35}"/>
              </a:ext>
            </a:extLst>
          </p:cNvPr>
          <p:cNvSpPr txBox="1"/>
          <p:nvPr/>
        </p:nvSpPr>
        <p:spPr>
          <a:xfrm>
            <a:off x="4398160" y="3532563"/>
            <a:ext cx="35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225A6C-C6B1-9659-C11C-5C9A76CABF3B}"/>
              </a:ext>
            </a:extLst>
          </p:cNvPr>
          <p:cNvSpPr/>
          <p:nvPr/>
        </p:nvSpPr>
        <p:spPr>
          <a:xfrm>
            <a:off x="9495843" y="5608256"/>
            <a:ext cx="1931520" cy="6531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14AE9-6B87-C163-672D-750B58B033ED}"/>
              </a:ext>
            </a:extLst>
          </p:cNvPr>
          <p:cNvSpPr txBox="1"/>
          <p:nvPr/>
        </p:nvSpPr>
        <p:spPr>
          <a:xfrm>
            <a:off x="9596601" y="5762385"/>
            <a:ext cx="22839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매장 등록하기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7D6ED-CAF6-D94A-6BC1-8A52729365BA}"/>
              </a:ext>
            </a:extLst>
          </p:cNvPr>
          <p:cNvSpPr txBox="1"/>
          <p:nvPr/>
        </p:nvSpPr>
        <p:spPr>
          <a:xfrm>
            <a:off x="10936412" y="75701"/>
            <a:ext cx="111113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My page</a:t>
            </a:r>
            <a:endParaRPr lang="ko-KR" altLang="en-US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87A1B-337C-53F0-0DD1-925D11E1EB17}"/>
              </a:ext>
            </a:extLst>
          </p:cNvPr>
          <p:cNvSpPr txBox="1"/>
          <p:nvPr/>
        </p:nvSpPr>
        <p:spPr>
          <a:xfrm>
            <a:off x="725558" y="2298751"/>
            <a:ext cx="132440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매장 관리하기</a:t>
            </a:r>
            <a:endParaRPr lang="en-US" altLang="ko-KR" sz="14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0EB9F-5799-0C07-FD16-7320D39CD568}"/>
              </a:ext>
            </a:extLst>
          </p:cNvPr>
          <p:cNvSpPr txBox="1"/>
          <p:nvPr/>
        </p:nvSpPr>
        <p:spPr>
          <a:xfrm>
            <a:off x="5270293" y="701639"/>
            <a:ext cx="16514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매장 등록하기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BFF0FF-F120-7FC9-731D-6DAB00866E13}"/>
              </a:ext>
            </a:extLst>
          </p:cNvPr>
          <p:cNvSpPr txBox="1"/>
          <p:nvPr/>
        </p:nvSpPr>
        <p:spPr>
          <a:xfrm>
            <a:off x="2976146" y="1356359"/>
            <a:ext cx="3475631" cy="523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1" dirty="0"/>
              <a:t>(</a:t>
            </a:r>
            <a:r>
              <a:rPr lang="ko-KR" altLang="en-US" sz="1401" dirty="0"/>
              <a:t>호스트</a:t>
            </a:r>
            <a:r>
              <a:rPr lang="en-US" altLang="ko-KR" sz="1401" dirty="0"/>
              <a:t>)</a:t>
            </a:r>
            <a:r>
              <a:rPr lang="ko-KR" altLang="en-US" sz="1401" dirty="0"/>
              <a:t>님 안녕하세요</a:t>
            </a:r>
            <a:r>
              <a:rPr lang="en-US" altLang="ko-KR" sz="1401" dirty="0"/>
              <a:t>!</a:t>
            </a:r>
          </a:p>
          <a:p>
            <a:r>
              <a:rPr lang="ko-KR" altLang="en-US" sz="1401" dirty="0"/>
              <a:t>회원님의 매장 등록을 도와드리겠습니다</a:t>
            </a:r>
            <a:r>
              <a:rPr lang="en-US" altLang="ko-KR" sz="1401" dirty="0"/>
              <a:t>!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A3114B-C62B-0C2F-EEA6-D021E496664F}"/>
              </a:ext>
            </a:extLst>
          </p:cNvPr>
          <p:cNvGrpSpPr/>
          <p:nvPr/>
        </p:nvGrpSpPr>
        <p:grpSpPr>
          <a:xfrm>
            <a:off x="2976146" y="2376954"/>
            <a:ext cx="4140863" cy="459403"/>
            <a:chOff x="2976146" y="2376954"/>
            <a:chExt cx="4140863" cy="45940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33CB6F-07A2-55AB-2811-518131EB33DE}"/>
                </a:ext>
              </a:extLst>
            </p:cNvPr>
            <p:cNvSpPr/>
            <p:nvPr/>
          </p:nvSpPr>
          <p:spPr>
            <a:xfrm>
              <a:off x="2976146" y="2376954"/>
              <a:ext cx="4140863" cy="45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CC50AA-25C4-52E4-E2BE-18587A4C3896}"/>
                </a:ext>
              </a:extLst>
            </p:cNvPr>
            <p:cNvSpPr txBox="1"/>
            <p:nvPr/>
          </p:nvSpPr>
          <p:spPr>
            <a:xfrm>
              <a:off x="6713316" y="2446404"/>
              <a:ext cx="346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▼</a:t>
              </a:r>
              <a:endParaRPr lang="en-US" altLang="ko-KR" sz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A94625F-6432-ED7E-154F-FD15722CF197}"/>
              </a:ext>
            </a:extLst>
          </p:cNvPr>
          <p:cNvSpPr txBox="1"/>
          <p:nvPr/>
        </p:nvSpPr>
        <p:spPr>
          <a:xfrm>
            <a:off x="3071809" y="2460332"/>
            <a:ext cx="1498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지역 콤보 박스</a:t>
            </a:r>
            <a:r>
              <a:rPr lang="en-US" altLang="ko-KR" sz="1200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6CE847-061C-D270-7246-10B3E2620E27}"/>
              </a:ext>
            </a:extLst>
          </p:cNvPr>
          <p:cNvSpPr txBox="1"/>
          <p:nvPr/>
        </p:nvSpPr>
        <p:spPr>
          <a:xfrm>
            <a:off x="3167473" y="4530335"/>
            <a:ext cx="2781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월 화 수 목 금 토 일 </a:t>
            </a:r>
            <a:r>
              <a:rPr lang="en-US" altLang="ko-KR" sz="1200" dirty="0"/>
              <a:t>(</a:t>
            </a:r>
            <a:r>
              <a:rPr lang="ko-KR" altLang="en-US" sz="1200" dirty="0"/>
              <a:t>콤보 박스</a:t>
            </a:r>
            <a:r>
              <a:rPr lang="en-US" altLang="ko-KR" sz="12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A98FFC-603F-73EF-682D-947D38E71DDC}"/>
              </a:ext>
            </a:extLst>
          </p:cNvPr>
          <p:cNvSpPr txBox="1"/>
          <p:nvPr/>
        </p:nvSpPr>
        <p:spPr>
          <a:xfrm>
            <a:off x="3071809" y="3088529"/>
            <a:ext cx="244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매장 운영 시간</a:t>
            </a:r>
            <a:endParaRPr lang="en-US" altLang="ko-KR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72E1AF0-18AC-080B-E60B-3B50491D4241}"/>
              </a:ext>
            </a:extLst>
          </p:cNvPr>
          <p:cNvGrpSpPr/>
          <p:nvPr/>
        </p:nvGrpSpPr>
        <p:grpSpPr>
          <a:xfrm>
            <a:off x="3167471" y="3438095"/>
            <a:ext cx="1258131" cy="459403"/>
            <a:chOff x="3167471" y="3438095"/>
            <a:chExt cx="1258131" cy="45940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C50CB8E-1F9F-18A7-FE4F-A24FBFB48D23}"/>
                </a:ext>
              </a:extLst>
            </p:cNvPr>
            <p:cNvSpPr/>
            <p:nvPr/>
          </p:nvSpPr>
          <p:spPr>
            <a:xfrm>
              <a:off x="3167471" y="3438095"/>
              <a:ext cx="1258131" cy="45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C43C28-8DD3-C153-54B0-BB96ABCB59CF}"/>
                </a:ext>
              </a:extLst>
            </p:cNvPr>
            <p:cNvSpPr txBox="1"/>
            <p:nvPr/>
          </p:nvSpPr>
          <p:spPr>
            <a:xfrm>
              <a:off x="4045664" y="3518375"/>
              <a:ext cx="346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▼</a:t>
              </a:r>
              <a:endParaRPr lang="en-US" altLang="ko-KR" sz="1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A07397A-CFED-55E8-F57F-C29FB14F9F1E}"/>
              </a:ext>
            </a:extLst>
          </p:cNvPr>
          <p:cNvSpPr txBox="1"/>
          <p:nvPr/>
        </p:nvSpPr>
        <p:spPr>
          <a:xfrm>
            <a:off x="3255796" y="3533001"/>
            <a:ext cx="96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</a:t>
            </a:r>
            <a:r>
              <a:rPr lang="ko-KR" altLang="en-US" sz="1200" dirty="0"/>
              <a:t>시 형식</a:t>
            </a:r>
            <a:endParaRPr lang="en-US" altLang="ko-KR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048FE7-9C3F-E814-012F-C49AEA8E3B3D}"/>
              </a:ext>
            </a:extLst>
          </p:cNvPr>
          <p:cNvSpPr txBox="1"/>
          <p:nvPr/>
        </p:nvSpPr>
        <p:spPr>
          <a:xfrm>
            <a:off x="6126603" y="3532563"/>
            <a:ext cx="35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</a:t>
            </a:r>
            <a:endParaRPr lang="en-US" altLang="ko-KR" sz="1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402A07-E323-99A2-2706-9BC9543C3352}"/>
              </a:ext>
            </a:extLst>
          </p:cNvPr>
          <p:cNvGrpSpPr/>
          <p:nvPr/>
        </p:nvGrpSpPr>
        <p:grpSpPr>
          <a:xfrm>
            <a:off x="4895914" y="3438095"/>
            <a:ext cx="1258131" cy="459403"/>
            <a:chOff x="4895914" y="3438095"/>
            <a:chExt cx="1258131" cy="45940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117C566-DC8B-5D72-0497-172F133D9874}"/>
                </a:ext>
              </a:extLst>
            </p:cNvPr>
            <p:cNvSpPr/>
            <p:nvPr/>
          </p:nvSpPr>
          <p:spPr>
            <a:xfrm>
              <a:off x="4895914" y="3438095"/>
              <a:ext cx="1258131" cy="45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7A75B5-B5FA-974F-2279-E1AA3BAF51FA}"/>
                </a:ext>
              </a:extLst>
            </p:cNvPr>
            <p:cNvSpPr txBox="1"/>
            <p:nvPr/>
          </p:nvSpPr>
          <p:spPr>
            <a:xfrm>
              <a:off x="5774107" y="3518375"/>
              <a:ext cx="346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▼</a:t>
              </a:r>
              <a:endParaRPr lang="en-US" altLang="ko-KR" sz="1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4B04CF8-8F08-712E-6492-21EE6D774483}"/>
              </a:ext>
            </a:extLst>
          </p:cNvPr>
          <p:cNvSpPr txBox="1"/>
          <p:nvPr/>
        </p:nvSpPr>
        <p:spPr>
          <a:xfrm>
            <a:off x="4984239" y="3533001"/>
            <a:ext cx="96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30</a:t>
            </a:r>
            <a:r>
              <a:rPr lang="ko-KR" altLang="en-US" sz="1200" dirty="0"/>
              <a:t>분 단위</a:t>
            </a:r>
            <a:endParaRPr lang="en-US" altLang="ko-KR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782DE-E88D-2604-BDD9-98CAA0AF9A75}"/>
              </a:ext>
            </a:extLst>
          </p:cNvPr>
          <p:cNvSpPr txBox="1"/>
          <p:nvPr/>
        </p:nvSpPr>
        <p:spPr>
          <a:xfrm>
            <a:off x="8582980" y="3523468"/>
            <a:ext cx="35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</a:t>
            </a:r>
            <a:endParaRPr lang="en-US" altLang="ko-KR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4F5E9D-D131-9DB9-8B9C-1D55B42338E5}"/>
              </a:ext>
            </a:extLst>
          </p:cNvPr>
          <p:cNvGrpSpPr/>
          <p:nvPr/>
        </p:nvGrpSpPr>
        <p:grpSpPr>
          <a:xfrm>
            <a:off x="7352291" y="3429000"/>
            <a:ext cx="1258131" cy="459403"/>
            <a:chOff x="7352291" y="3429000"/>
            <a:chExt cx="1258131" cy="45940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CEB8898-6FC7-B18C-F32F-77D4C8659FFD}"/>
                </a:ext>
              </a:extLst>
            </p:cNvPr>
            <p:cNvSpPr/>
            <p:nvPr/>
          </p:nvSpPr>
          <p:spPr>
            <a:xfrm>
              <a:off x="7352291" y="3429000"/>
              <a:ext cx="1258131" cy="45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7EBEDF-DCF5-765F-3EBE-0512E938560A}"/>
                </a:ext>
              </a:extLst>
            </p:cNvPr>
            <p:cNvSpPr txBox="1"/>
            <p:nvPr/>
          </p:nvSpPr>
          <p:spPr>
            <a:xfrm>
              <a:off x="8230484" y="3509280"/>
              <a:ext cx="346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▼</a:t>
              </a:r>
              <a:endParaRPr lang="en-US" altLang="ko-KR" sz="12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1174909B-AF1D-D9FB-A72A-63CF850E57AE}"/>
              </a:ext>
            </a:extLst>
          </p:cNvPr>
          <p:cNvSpPr txBox="1"/>
          <p:nvPr/>
        </p:nvSpPr>
        <p:spPr>
          <a:xfrm>
            <a:off x="7440616" y="3523906"/>
            <a:ext cx="96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</a:t>
            </a:r>
            <a:r>
              <a:rPr lang="ko-KR" altLang="en-US" sz="1200" dirty="0"/>
              <a:t>시 형식</a:t>
            </a:r>
            <a:endParaRPr lang="en-US" altLang="ko-KR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932BDF0-371D-753A-8D1C-165B89A10F7E}"/>
              </a:ext>
            </a:extLst>
          </p:cNvPr>
          <p:cNvSpPr txBox="1"/>
          <p:nvPr/>
        </p:nvSpPr>
        <p:spPr>
          <a:xfrm>
            <a:off x="10311423" y="3523468"/>
            <a:ext cx="35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</a:t>
            </a:r>
            <a:endParaRPr lang="en-US" altLang="ko-KR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91C8A5-A7D5-B4C4-F35D-2B3A5BFB29DA}"/>
              </a:ext>
            </a:extLst>
          </p:cNvPr>
          <p:cNvGrpSpPr/>
          <p:nvPr/>
        </p:nvGrpSpPr>
        <p:grpSpPr>
          <a:xfrm>
            <a:off x="9080734" y="3429000"/>
            <a:ext cx="1258131" cy="459403"/>
            <a:chOff x="9080734" y="3429000"/>
            <a:chExt cx="1258131" cy="459403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3E43CE7-7A88-A465-E00B-D7F342BCD19D}"/>
                </a:ext>
              </a:extLst>
            </p:cNvPr>
            <p:cNvSpPr/>
            <p:nvPr/>
          </p:nvSpPr>
          <p:spPr>
            <a:xfrm>
              <a:off x="9080734" y="3429000"/>
              <a:ext cx="1258131" cy="45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DE6F1D-663B-5976-F8D2-908F38455671}"/>
                </a:ext>
              </a:extLst>
            </p:cNvPr>
            <p:cNvSpPr txBox="1"/>
            <p:nvPr/>
          </p:nvSpPr>
          <p:spPr>
            <a:xfrm>
              <a:off x="9958927" y="3509280"/>
              <a:ext cx="346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▼</a:t>
              </a:r>
              <a:endParaRPr lang="en-US" altLang="ko-KR" sz="12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5B9B92B-312A-BD2C-A72B-E9077E299982}"/>
              </a:ext>
            </a:extLst>
          </p:cNvPr>
          <p:cNvSpPr txBox="1"/>
          <p:nvPr/>
        </p:nvSpPr>
        <p:spPr>
          <a:xfrm>
            <a:off x="9169059" y="3523906"/>
            <a:ext cx="96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30</a:t>
            </a:r>
            <a:r>
              <a:rPr lang="ko-KR" altLang="en-US" sz="1200" dirty="0"/>
              <a:t>분 단위</a:t>
            </a:r>
            <a:endParaRPr lang="en-US" altLang="ko-KR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BAF943-9CDA-9D12-E8DD-AC316DEDDE4A}"/>
              </a:ext>
            </a:extLst>
          </p:cNvPr>
          <p:cNvSpPr txBox="1"/>
          <p:nvPr/>
        </p:nvSpPr>
        <p:spPr>
          <a:xfrm>
            <a:off x="6690077" y="3486397"/>
            <a:ext cx="4632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~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0279B7-56AE-A390-B25B-A760B27DA115}"/>
              </a:ext>
            </a:extLst>
          </p:cNvPr>
          <p:cNvSpPr txBox="1"/>
          <p:nvPr/>
        </p:nvSpPr>
        <p:spPr>
          <a:xfrm>
            <a:off x="3025573" y="4064533"/>
            <a:ext cx="244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휴일</a:t>
            </a:r>
            <a:endParaRPr lang="en-US" altLang="ko-KR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6F732C-5D6A-F9A3-C0AC-A8508068BD1E}"/>
              </a:ext>
            </a:extLst>
          </p:cNvPr>
          <p:cNvGrpSpPr/>
          <p:nvPr/>
        </p:nvGrpSpPr>
        <p:grpSpPr>
          <a:xfrm>
            <a:off x="2976146" y="4443189"/>
            <a:ext cx="4140863" cy="459403"/>
            <a:chOff x="2976146" y="4443189"/>
            <a:chExt cx="4140863" cy="45940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9C213F7-DB93-7320-8747-9124E4B242AB}"/>
                </a:ext>
              </a:extLst>
            </p:cNvPr>
            <p:cNvSpPr/>
            <p:nvPr/>
          </p:nvSpPr>
          <p:spPr>
            <a:xfrm>
              <a:off x="2976146" y="4443189"/>
              <a:ext cx="4140863" cy="45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339C7FD-9C30-D9B7-06BA-E1B2CAAC2851}"/>
                </a:ext>
              </a:extLst>
            </p:cNvPr>
            <p:cNvSpPr txBox="1"/>
            <p:nvPr/>
          </p:nvSpPr>
          <p:spPr>
            <a:xfrm>
              <a:off x="6690077" y="4514945"/>
              <a:ext cx="346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▼</a:t>
              </a:r>
              <a:endParaRPr lang="en-US" altLang="ko-KR" sz="12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9A884C-7231-7DF0-656A-22419ADFD202}"/>
              </a:ext>
            </a:extLst>
          </p:cNvPr>
          <p:cNvGrpSpPr/>
          <p:nvPr/>
        </p:nvGrpSpPr>
        <p:grpSpPr>
          <a:xfrm>
            <a:off x="9958926" y="2606656"/>
            <a:ext cx="1353851" cy="814688"/>
            <a:chOff x="9958926" y="2606656"/>
            <a:chExt cx="1353851" cy="814688"/>
          </a:xfrm>
        </p:grpSpPr>
        <p:sp>
          <p:nvSpPr>
            <p:cNvPr id="81" name="말풍선: 모서리가 둥근 사각형 24">
              <a:extLst>
                <a:ext uri="{FF2B5EF4-FFF2-40B4-BE49-F238E27FC236}">
                  <a16:creationId xmlns:a16="http://schemas.microsoft.com/office/drawing/2014/main" id="{299A984D-4487-ABBF-A8D0-5D71A796C5C3}"/>
                </a:ext>
              </a:extLst>
            </p:cNvPr>
            <p:cNvSpPr/>
            <p:nvPr/>
          </p:nvSpPr>
          <p:spPr>
            <a:xfrm flipH="1">
              <a:off x="9958926" y="2606656"/>
              <a:ext cx="1353851" cy="814688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5F24E43-A9D7-E9D3-A348-495E0386FCFD}"/>
                </a:ext>
              </a:extLst>
            </p:cNvPr>
            <p:cNvSpPr txBox="1"/>
            <p:nvPr/>
          </p:nvSpPr>
          <p:spPr>
            <a:xfrm>
              <a:off x="10338865" y="2836357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굳이</a:t>
              </a:r>
              <a:r>
                <a:rPr lang="en-US" altLang="ko-KR" sz="1200" dirty="0"/>
                <a:t>…..?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8FB8E0-0311-2527-8673-50B08FE3B1BB}"/>
              </a:ext>
            </a:extLst>
          </p:cNvPr>
          <p:cNvGrpSpPr/>
          <p:nvPr/>
        </p:nvGrpSpPr>
        <p:grpSpPr>
          <a:xfrm>
            <a:off x="6233470" y="3855697"/>
            <a:ext cx="1353851" cy="814688"/>
            <a:chOff x="6233470" y="3855697"/>
            <a:chExt cx="1353851" cy="814688"/>
          </a:xfrm>
        </p:grpSpPr>
        <p:sp>
          <p:nvSpPr>
            <p:cNvPr id="83" name="말풍선: 모서리가 둥근 사각형 24">
              <a:extLst>
                <a:ext uri="{FF2B5EF4-FFF2-40B4-BE49-F238E27FC236}">
                  <a16:creationId xmlns:a16="http://schemas.microsoft.com/office/drawing/2014/main" id="{E5A4EB39-865E-7316-65A0-C44467F3D1A3}"/>
                </a:ext>
              </a:extLst>
            </p:cNvPr>
            <p:cNvSpPr/>
            <p:nvPr/>
          </p:nvSpPr>
          <p:spPr>
            <a:xfrm flipH="1">
              <a:off x="6233470" y="3855697"/>
              <a:ext cx="1353851" cy="814688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3496C32-24D2-668E-DEFD-EA3D3FA91357}"/>
                </a:ext>
              </a:extLst>
            </p:cNvPr>
            <p:cNvSpPr txBox="1"/>
            <p:nvPr/>
          </p:nvSpPr>
          <p:spPr>
            <a:xfrm>
              <a:off x="6613409" y="4085398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굳이</a:t>
              </a:r>
              <a:r>
                <a:rPr lang="en-US" altLang="ko-KR" sz="1200" dirty="0"/>
                <a:t>…..?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8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CABDE2-17BD-4E63-0925-266118918C23}"/>
              </a:ext>
            </a:extLst>
          </p:cNvPr>
          <p:cNvSpPr/>
          <p:nvPr/>
        </p:nvSpPr>
        <p:spPr>
          <a:xfrm>
            <a:off x="0" y="1"/>
            <a:ext cx="12192000" cy="520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Logo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832EEE-C4D4-594B-0363-D5B5B7D256D0}"/>
              </a:ext>
            </a:extLst>
          </p:cNvPr>
          <p:cNvSpPr/>
          <p:nvPr/>
        </p:nvSpPr>
        <p:spPr>
          <a:xfrm>
            <a:off x="-5323" y="520861"/>
            <a:ext cx="2786165" cy="63371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A6B0FE-D1DF-B2EF-6BC6-D2AE2D147805}"/>
              </a:ext>
            </a:extLst>
          </p:cNvPr>
          <p:cNvGrpSpPr/>
          <p:nvPr/>
        </p:nvGrpSpPr>
        <p:grpSpPr>
          <a:xfrm>
            <a:off x="10353821" y="596562"/>
            <a:ext cx="1778642" cy="873424"/>
            <a:chOff x="1233205" y="1634636"/>
            <a:chExt cx="2384385" cy="1230565"/>
          </a:xfrm>
        </p:grpSpPr>
        <p:sp>
          <p:nvSpPr>
            <p:cNvPr id="33" name="말풍선: 모서리가 둥근 사각형 24">
              <a:extLst>
                <a:ext uri="{FF2B5EF4-FFF2-40B4-BE49-F238E27FC236}">
                  <a16:creationId xmlns:a16="http://schemas.microsoft.com/office/drawing/2014/main" id="{0C432BD7-A1BF-EAB6-E606-E2CA9DBFF0A5}"/>
                </a:ext>
              </a:extLst>
            </p:cNvPr>
            <p:cNvSpPr/>
            <p:nvPr/>
          </p:nvSpPr>
          <p:spPr>
            <a:xfrm flipV="1">
              <a:off x="1233205" y="1634636"/>
              <a:ext cx="2384385" cy="1230565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8141BA-C659-053F-DAAF-1A0EEF7684AB}"/>
                </a:ext>
              </a:extLst>
            </p:cNvPr>
            <p:cNvSpPr txBox="1"/>
            <p:nvPr/>
          </p:nvSpPr>
          <p:spPr>
            <a:xfrm>
              <a:off x="1377694" y="1977991"/>
              <a:ext cx="2177296" cy="65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호스트로 로그인하면</a:t>
              </a:r>
              <a:endParaRPr lang="en-US" altLang="ko-KR" sz="1200" dirty="0"/>
            </a:p>
            <a:p>
              <a:r>
                <a:rPr lang="en-US" altLang="ko-KR" sz="1200" dirty="0"/>
                <a:t>My Page </a:t>
              </a:r>
              <a:r>
                <a:rPr lang="ko-KR" altLang="en-US" sz="1200" dirty="0"/>
                <a:t>활성</a:t>
              </a:r>
              <a:endParaRPr lang="en-US" altLang="ko-KR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0BDE412-F87E-63B6-009F-4AC163595561}"/>
              </a:ext>
            </a:extLst>
          </p:cNvPr>
          <p:cNvSpPr txBox="1"/>
          <p:nvPr/>
        </p:nvSpPr>
        <p:spPr>
          <a:xfrm>
            <a:off x="838570" y="701639"/>
            <a:ext cx="109837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My Page</a:t>
            </a:r>
            <a:endParaRPr lang="ko-KR" altLang="en-US" sz="180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50CB8E-1F9F-18A7-FE4F-A24FBFB48D23}"/>
              </a:ext>
            </a:extLst>
          </p:cNvPr>
          <p:cNvSpPr/>
          <p:nvPr/>
        </p:nvSpPr>
        <p:spPr>
          <a:xfrm>
            <a:off x="2976145" y="3287624"/>
            <a:ext cx="4140863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2ECF9-D166-4609-5313-D6B3CC3552F3}"/>
              </a:ext>
            </a:extLst>
          </p:cNvPr>
          <p:cNvSpPr txBox="1"/>
          <p:nvPr/>
        </p:nvSpPr>
        <p:spPr>
          <a:xfrm>
            <a:off x="725558" y="1469986"/>
            <a:ext cx="132440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매장 등록하기</a:t>
            </a:r>
            <a:endParaRPr lang="en-US" altLang="ko-KR" sz="140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5F24F-A1DC-1835-1AD9-31F3D27347C4}"/>
              </a:ext>
            </a:extLst>
          </p:cNvPr>
          <p:cNvSpPr txBox="1"/>
          <p:nvPr/>
        </p:nvSpPr>
        <p:spPr>
          <a:xfrm>
            <a:off x="2976145" y="1500892"/>
            <a:ext cx="244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매장 선택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E5F653-F68D-E930-5EA5-BB86A7A14B35}"/>
              </a:ext>
            </a:extLst>
          </p:cNvPr>
          <p:cNvSpPr txBox="1"/>
          <p:nvPr/>
        </p:nvSpPr>
        <p:spPr>
          <a:xfrm>
            <a:off x="3167472" y="3374770"/>
            <a:ext cx="210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아메리카노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225A6C-C6B1-9659-C11C-5C9A76CABF3B}"/>
              </a:ext>
            </a:extLst>
          </p:cNvPr>
          <p:cNvSpPr/>
          <p:nvPr/>
        </p:nvSpPr>
        <p:spPr>
          <a:xfrm>
            <a:off x="9495843" y="5608256"/>
            <a:ext cx="1931520" cy="6531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14AE9-6B87-C163-672D-750B58B033ED}"/>
              </a:ext>
            </a:extLst>
          </p:cNvPr>
          <p:cNvSpPr txBox="1"/>
          <p:nvPr/>
        </p:nvSpPr>
        <p:spPr>
          <a:xfrm>
            <a:off x="9596601" y="5762385"/>
            <a:ext cx="228395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1" dirty="0"/>
              <a:t>메뉴 등록하기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7D6ED-CAF6-D94A-6BC1-8A52729365BA}"/>
              </a:ext>
            </a:extLst>
          </p:cNvPr>
          <p:cNvSpPr txBox="1"/>
          <p:nvPr/>
        </p:nvSpPr>
        <p:spPr>
          <a:xfrm>
            <a:off x="10936412" y="75701"/>
            <a:ext cx="111113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My page</a:t>
            </a:r>
            <a:endParaRPr lang="ko-KR" altLang="en-US" sz="180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87A1B-337C-53F0-0DD1-925D11E1EB17}"/>
              </a:ext>
            </a:extLst>
          </p:cNvPr>
          <p:cNvSpPr txBox="1"/>
          <p:nvPr/>
        </p:nvSpPr>
        <p:spPr>
          <a:xfrm>
            <a:off x="725558" y="2298751"/>
            <a:ext cx="132440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1" dirty="0"/>
              <a:t>매장 관리하기</a:t>
            </a:r>
            <a:endParaRPr lang="en-US" altLang="ko-KR" sz="14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0EB9F-5799-0C07-FD16-7320D39CD568}"/>
              </a:ext>
            </a:extLst>
          </p:cNvPr>
          <p:cNvSpPr txBox="1"/>
          <p:nvPr/>
        </p:nvSpPr>
        <p:spPr>
          <a:xfrm>
            <a:off x="5270293" y="701639"/>
            <a:ext cx="16514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매장 관리하기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D1931D-EF96-E9C2-DE41-DD8546C74984}"/>
              </a:ext>
            </a:extLst>
          </p:cNvPr>
          <p:cNvGrpSpPr/>
          <p:nvPr/>
        </p:nvGrpSpPr>
        <p:grpSpPr>
          <a:xfrm>
            <a:off x="2976144" y="1900174"/>
            <a:ext cx="4140863" cy="459403"/>
            <a:chOff x="2976144" y="1900174"/>
            <a:chExt cx="4140863" cy="45940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33CB6F-07A2-55AB-2811-518131EB33DE}"/>
                </a:ext>
              </a:extLst>
            </p:cNvPr>
            <p:cNvSpPr/>
            <p:nvPr/>
          </p:nvSpPr>
          <p:spPr>
            <a:xfrm>
              <a:off x="2976144" y="1900174"/>
              <a:ext cx="4140863" cy="4594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CC50AA-25C4-52E4-E2BE-18587A4C3896}"/>
                </a:ext>
              </a:extLst>
            </p:cNvPr>
            <p:cNvSpPr txBox="1"/>
            <p:nvPr/>
          </p:nvSpPr>
          <p:spPr>
            <a:xfrm>
              <a:off x="6713314" y="1969624"/>
              <a:ext cx="346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▼</a:t>
              </a:r>
              <a:endParaRPr lang="en-US" altLang="ko-KR" sz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A94625F-6432-ED7E-154F-FD15722CF197}"/>
              </a:ext>
            </a:extLst>
          </p:cNvPr>
          <p:cNvSpPr txBox="1"/>
          <p:nvPr/>
        </p:nvSpPr>
        <p:spPr>
          <a:xfrm>
            <a:off x="3071807" y="1983552"/>
            <a:ext cx="1498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매장 </a:t>
            </a:r>
            <a:r>
              <a:rPr lang="en-US" altLang="ko-KR" sz="1200" dirty="0"/>
              <a:t>1)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C213F7-DB93-7320-8747-9124E4B242AB}"/>
              </a:ext>
            </a:extLst>
          </p:cNvPr>
          <p:cNvSpPr/>
          <p:nvPr/>
        </p:nvSpPr>
        <p:spPr>
          <a:xfrm>
            <a:off x="2976143" y="4445372"/>
            <a:ext cx="4140863" cy="4594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6CE847-061C-D270-7246-10B3E2620E27}"/>
              </a:ext>
            </a:extLst>
          </p:cNvPr>
          <p:cNvSpPr txBox="1"/>
          <p:nvPr/>
        </p:nvSpPr>
        <p:spPr>
          <a:xfrm>
            <a:off x="3167470" y="4532518"/>
            <a:ext cx="210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1500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21185F-D0C3-DE03-4BFF-F15717CC39D1}"/>
              </a:ext>
            </a:extLst>
          </p:cNvPr>
          <p:cNvGrpSpPr/>
          <p:nvPr/>
        </p:nvGrpSpPr>
        <p:grpSpPr>
          <a:xfrm>
            <a:off x="5584433" y="1082789"/>
            <a:ext cx="2071904" cy="1061931"/>
            <a:chOff x="5584433" y="1082789"/>
            <a:chExt cx="2071904" cy="1061931"/>
          </a:xfrm>
        </p:grpSpPr>
        <p:sp>
          <p:nvSpPr>
            <p:cNvPr id="27" name="말풍선: 모서리가 둥근 사각형 24">
              <a:extLst>
                <a:ext uri="{FF2B5EF4-FFF2-40B4-BE49-F238E27FC236}">
                  <a16:creationId xmlns:a16="http://schemas.microsoft.com/office/drawing/2014/main" id="{B0190519-5F74-472B-8355-8AE644970778}"/>
                </a:ext>
              </a:extLst>
            </p:cNvPr>
            <p:cNvSpPr/>
            <p:nvPr/>
          </p:nvSpPr>
          <p:spPr>
            <a:xfrm flipH="1">
              <a:off x="5584433" y="1082789"/>
              <a:ext cx="2071904" cy="1061931"/>
            </a:xfrm>
            <a:custGeom>
              <a:avLst/>
              <a:gdLst>
                <a:gd name="connsiteX0" fmla="*/ 0 w 3102015"/>
                <a:gd name="connsiteY0" fmla="*/ 346399 h 2078350"/>
                <a:gd name="connsiteX1" fmla="*/ 346399 w 3102015"/>
                <a:gd name="connsiteY1" fmla="*/ 0 h 2078350"/>
                <a:gd name="connsiteX2" fmla="*/ 517003 w 3102015"/>
                <a:gd name="connsiteY2" fmla="*/ 0 h 2078350"/>
                <a:gd name="connsiteX3" fmla="*/ 517003 w 3102015"/>
                <a:gd name="connsiteY3" fmla="*/ 0 h 2078350"/>
                <a:gd name="connsiteX4" fmla="*/ 1292506 w 3102015"/>
                <a:gd name="connsiteY4" fmla="*/ 0 h 2078350"/>
                <a:gd name="connsiteX5" fmla="*/ 2755616 w 3102015"/>
                <a:gd name="connsiteY5" fmla="*/ 0 h 2078350"/>
                <a:gd name="connsiteX6" fmla="*/ 3102015 w 3102015"/>
                <a:gd name="connsiteY6" fmla="*/ 346399 h 2078350"/>
                <a:gd name="connsiteX7" fmla="*/ 3102015 w 3102015"/>
                <a:gd name="connsiteY7" fmla="*/ 1212371 h 2078350"/>
                <a:gd name="connsiteX8" fmla="*/ 3102015 w 3102015"/>
                <a:gd name="connsiteY8" fmla="*/ 1212371 h 2078350"/>
                <a:gd name="connsiteX9" fmla="*/ 3102015 w 3102015"/>
                <a:gd name="connsiteY9" fmla="*/ 1731958 h 2078350"/>
                <a:gd name="connsiteX10" fmla="*/ 3102015 w 3102015"/>
                <a:gd name="connsiteY10" fmla="*/ 1731951 h 2078350"/>
                <a:gd name="connsiteX11" fmla="*/ 2755616 w 3102015"/>
                <a:gd name="connsiteY11" fmla="*/ 2078350 h 2078350"/>
                <a:gd name="connsiteX12" fmla="*/ 1292506 w 3102015"/>
                <a:gd name="connsiteY12" fmla="*/ 2078350 h 2078350"/>
                <a:gd name="connsiteX13" fmla="*/ 904765 w 3102015"/>
                <a:gd name="connsiteY13" fmla="*/ 2338144 h 2078350"/>
                <a:gd name="connsiteX14" fmla="*/ 517003 w 3102015"/>
                <a:gd name="connsiteY14" fmla="*/ 2078350 h 2078350"/>
                <a:gd name="connsiteX15" fmla="*/ 346399 w 3102015"/>
                <a:gd name="connsiteY15" fmla="*/ 2078350 h 2078350"/>
                <a:gd name="connsiteX16" fmla="*/ 0 w 3102015"/>
                <a:gd name="connsiteY16" fmla="*/ 1731951 h 2078350"/>
                <a:gd name="connsiteX17" fmla="*/ 0 w 3102015"/>
                <a:gd name="connsiteY17" fmla="*/ 1731958 h 2078350"/>
                <a:gd name="connsiteX18" fmla="*/ 0 w 3102015"/>
                <a:gd name="connsiteY18" fmla="*/ 1212371 h 2078350"/>
                <a:gd name="connsiteX19" fmla="*/ 0 w 3102015"/>
                <a:gd name="connsiteY19" fmla="*/ 1212371 h 2078350"/>
                <a:gd name="connsiteX20" fmla="*/ 0 w 3102015"/>
                <a:gd name="connsiteY20" fmla="*/ 346399 h 2078350"/>
                <a:gd name="connsiteX0" fmla="*/ 0 w 3102015"/>
                <a:gd name="connsiteY0" fmla="*/ 346399 h 2338144"/>
                <a:gd name="connsiteX1" fmla="*/ 346399 w 3102015"/>
                <a:gd name="connsiteY1" fmla="*/ 0 h 2338144"/>
                <a:gd name="connsiteX2" fmla="*/ 517003 w 3102015"/>
                <a:gd name="connsiteY2" fmla="*/ 0 h 2338144"/>
                <a:gd name="connsiteX3" fmla="*/ 517003 w 3102015"/>
                <a:gd name="connsiteY3" fmla="*/ 0 h 2338144"/>
                <a:gd name="connsiteX4" fmla="*/ 1292506 w 3102015"/>
                <a:gd name="connsiteY4" fmla="*/ 0 h 2338144"/>
                <a:gd name="connsiteX5" fmla="*/ 2755616 w 3102015"/>
                <a:gd name="connsiteY5" fmla="*/ 0 h 2338144"/>
                <a:gd name="connsiteX6" fmla="*/ 3102015 w 3102015"/>
                <a:gd name="connsiteY6" fmla="*/ 346399 h 2338144"/>
                <a:gd name="connsiteX7" fmla="*/ 3102015 w 3102015"/>
                <a:gd name="connsiteY7" fmla="*/ 1212371 h 2338144"/>
                <a:gd name="connsiteX8" fmla="*/ 3102015 w 3102015"/>
                <a:gd name="connsiteY8" fmla="*/ 1212371 h 2338144"/>
                <a:gd name="connsiteX9" fmla="*/ 3102015 w 3102015"/>
                <a:gd name="connsiteY9" fmla="*/ 1731958 h 2338144"/>
                <a:gd name="connsiteX10" fmla="*/ 3102015 w 3102015"/>
                <a:gd name="connsiteY10" fmla="*/ 1731951 h 2338144"/>
                <a:gd name="connsiteX11" fmla="*/ 2755616 w 3102015"/>
                <a:gd name="connsiteY11" fmla="*/ 2078350 h 2338144"/>
                <a:gd name="connsiteX12" fmla="*/ 771645 w 3102015"/>
                <a:gd name="connsiteY12" fmla="*/ 2078350 h 2338144"/>
                <a:gd name="connsiteX13" fmla="*/ 904765 w 3102015"/>
                <a:gd name="connsiteY13" fmla="*/ 2338144 h 2338144"/>
                <a:gd name="connsiteX14" fmla="*/ 517003 w 3102015"/>
                <a:gd name="connsiteY14" fmla="*/ 2078350 h 2338144"/>
                <a:gd name="connsiteX15" fmla="*/ 346399 w 3102015"/>
                <a:gd name="connsiteY15" fmla="*/ 2078350 h 2338144"/>
                <a:gd name="connsiteX16" fmla="*/ 0 w 3102015"/>
                <a:gd name="connsiteY16" fmla="*/ 1731951 h 2338144"/>
                <a:gd name="connsiteX17" fmla="*/ 0 w 3102015"/>
                <a:gd name="connsiteY17" fmla="*/ 1731958 h 2338144"/>
                <a:gd name="connsiteX18" fmla="*/ 0 w 3102015"/>
                <a:gd name="connsiteY18" fmla="*/ 1212371 h 2338144"/>
                <a:gd name="connsiteX19" fmla="*/ 0 w 3102015"/>
                <a:gd name="connsiteY19" fmla="*/ 1212371 h 2338144"/>
                <a:gd name="connsiteX20" fmla="*/ 0 w 3102015"/>
                <a:gd name="connsiteY20" fmla="*/ 346399 h 233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02015" h="2338144">
                  <a:moveTo>
                    <a:pt x="0" y="346399"/>
                  </a:moveTo>
                  <a:cubicBezTo>
                    <a:pt x="0" y="155088"/>
                    <a:pt x="155088" y="0"/>
                    <a:pt x="346399" y="0"/>
                  </a:cubicBezTo>
                  <a:lnTo>
                    <a:pt x="517003" y="0"/>
                  </a:lnTo>
                  <a:lnTo>
                    <a:pt x="517003" y="0"/>
                  </a:lnTo>
                  <a:lnTo>
                    <a:pt x="1292506" y="0"/>
                  </a:lnTo>
                  <a:lnTo>
                    <a:pt x="2755616" y="0"/>
                  </a:lnTo>
                  <a:cubicBezTo>
                    <a:pt x="2946927" y="0"/>
                    <a:pt x="3102015" y="155088"/>
                    <a:pt x="3102015" y="346399"/>
                  </a:cubicBezTo>
                  <a:lnTo>
                    <a:pt x="3102015" y="1212371"/>
                  </a:lnTo>
                  <a:lnTo>
                    <a:pt x="3102015" y="1212371"/>
                  </a:lnTo>
                  <a:lnTo>
                    <a:pt x="3102015" y="1731958"/>
                  </a:lnTo>
                  <a:lnTo>
                    <a:pt x="3102015" y="1731951"/>
                  </a:lnTo>
                  <a:cubicBezTo>
                    <a:pt x="3102015" y="1923262"/>
                    <a:pt x="2946927" y="2078350"/>
                    <a:pt x="2755616" y="2078350"/>
                  </a:cubicBezTo>
                  <a:lnTo>
                    <a:pt x="771645" y="2078350"/>
                  </a:lnTo>
                  <a:lnTo>
                    <a:pt x="904765" y="2338144"/>
                  </a:lnTo>
                  <a:lnTo>
                    <a:pt x="517003" y="2078350"/>
                  </a:lnTo>
                  <a:lnTo>
                    <a:pt x="346399" y="2078350"/>
                  </a:lnTo>
                  <a:cubicBezTo>
                    <a:pt x="155088" y="2078350"/>
                    <a:pt x="0" y="1923262"/>
                    <a:pt x="0" y="1731951"/>
                  </a:cubicBezTo>
                  <a:lnTo>
                    <a:pt x="0" y="1731958"/>
                  </a:lnTo>
                  <a:lnTo>
                    <a:pt x="0" y="1212371"/>
                  </a:lnTo>
                  <a:lnTo>
                    <a:pt x="0" y="1212371"/>
                  </a:lnTo>
                  <a:lnTo>
                    <a:pt x="0" y="34639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54E90D-2052-A74E-6DA1-5D88CDBA29FD}"/>
                </a:ext>
              </a:extLst>
            </p:cNvPr>
            <p:cNvSpPr txBox="1"/>
            <p:nvPr/>
          </p:nvSpPr>
          <p:spPr>
            <a:xfrm>
              <a:off x="5749667" y="1241117"/>
              <a:ext cx="18421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매장이 여러 개 일 수도 </a:t>
              </a:r>
              <a:endParaRPr lang="en-US" altLang="ko-KR" sz="1200" dirty="0"/>
            </a:p>
            <a:p>
              <a:r>
                <a:rPr lang="ko-KR" altLang="en-US" sz="1200" dirty="0"/>
                <a:t>있으니까</a:t>
              </a:r>
              <a:r>
                <a:rPr lang="en-US" altLang="ko-KR" sz="1200" dirty="0"/>
                <a:t>…………………….</a:t>
              </a:r>
            </a:p>
            <a:p>
              <a:r>
                <a:rPr lang="ko-KR" altLang="en-US" sz="1200" dirty="0"/>
                <a:t>라는 전제를 없앨까</a:t>
              </a:r>
              <a:endParaRPr lang="en-US" altLang="ko-KR" sz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DAD6CE-EFB2-C796-CC9C-925CA16EF238}"/>
              </a:ext>
            </a:extLst>
          </p:cNvPr>
          <p:cNvSpPr txBox="1"/>
          <p:nvPr/>
        </p:nvSpPr>
        <p:spPr>
          <a:xfrm>
            <a:off x="2976142" y="2887098"/>
            <a:ext cx="244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메뉴 등록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690BCF-1443-BD1D-9F5A-D64EB0884CD5}"/>
              </a:ext>
            </a:extLst>
          </p:cNvPr>
          <p:cNvSpPr txBox="1"/>
          <p:nvPr/>
        </p:nvSpPr>
        <p:spPr>
          <a:xfrm>
            <a:off x="2976142" y="4097815"/>
            <a:ext cx="2446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가격 등록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5B791-5687-C198-FEA4-8120E39DDB5C}"/>
              </a:ext>
            </a:extLst>
          </p:cNvPr>
          <p:cNvSpPr txBox="1"/>
          <p:nvPr/>
        </p:nvSpPr>
        <p:spPr>
          <a:xfrm>
            <a:off x="6508710" y="4532518"/>
            <a:ext cx="412995" cy="28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9830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485</Words>
  <Application>Microsoft Office PowerPoint</Application>
  <PresentationFormat>와이드스크린</PresentationFormat>
  <Paragraphs>161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소연</dc:creator>
  <cp:lastModifiedBy>신 소연</cp:lastModifiedBy>
  <cp:revision>1</cp:revision>
  <dcterms:created xsi:type="dcterms:W3CDTF">2022-05-10T11:25:30Z</dcterms:created>
  <dcterms:modified xsi:type="dcterms:W3CDTF">2022-05-10T13:21:56Z</dcterms:modified>
</cp:coreProperties>
</file>