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B31D"/>
    <a:srgbClr val="005A96"/>
    <a:srgbClr val="7277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2261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20.01.2022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4443664" y="4379495"/>
            <a:ext cx="7748336" cy="5775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72777A"/>
                </a:solidFill>
              </a:defRPr>
            </a:lvl1pPr>
          </a:lstStyle>
          <a:p>
            <a:r>
              <a:rPr lang="de-DE" dirty="0"/>
              <a:t>Titelmasterformat durch Klicken</a:t>
            </a: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9" y="1207295"/>
            <a:ext cx="6987396" cy="43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‹Nr.›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8775700" y="6497554"/>
            <a:ext cx="2751138" cy="187325"/>
          </a:xfrm>
        </p:spPr>
        <p:txBody>
          <a:bodyPr/>
          <a:lstStyle>
            <a:lvl1pPr marL="0" indent="0" algn="r"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Name | Abteilung | Kontakt | Datum</a:t>
            </a:r>
            <a:endParaRPr lang="de-AT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74279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‹Nr.›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8775700" y="6497554"/>
            <a:ext cx="2751138" cy="187325"/>
          </a:xfrm>
        </p:spPr>
        <p:txBody>
          <a:bodyPr/>
          <a:lstStyle>
            <a:lvl1pPr marL="0" indent="0" algn="r"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Name | Abteilung | Kontakt | Datum</a:t>
            </a:r>
            <a:endParaRPr lang="de-AT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11880850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‹Nr.›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8775700" y="6497554"/>
            <a:ext cx="2751138" cy="187325"/>
          </a:xfrm>
        </p:spPr>
        <p:txBody>
          <a:bodyPr/>
          <a:lstStyle>
            <a:lvl1pPr marL="0" indent="0" algn="r"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Name | Abteilung | Kontakt | Datum</a:t>
            </a:r>
            <a:endParaRPr lang="de-AT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12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74279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8BB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‹Nr.›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8775700" y="6497554"/>
            <a:ext cx="2751138" cy="187325"/>
          </a:xfrm>
        </p:spPr>
        <p:txBody>
          <a:bodyPr/>
          <a:lstStyle>
            <a:lvl1pPr marL="0" indent="0" algn="r"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Name | Abteilung | Kontakt | Datum</a:t>
            </a:r>
            <a:endParaRPr lang="de-AT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11880850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1752772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8BB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‹Nr.›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8775700" y="6497554"/>
            <a:ext cx="2751138" cy="187325"/>
          </a:xfrm>
        </p:spPr>
        <p:txBody>
          <a:bodyPr/>
          <a:lstStyle>
            <a:lvl1pPr marL="0" indent="0" algn="r"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Name | Abteilung | Kontakt | Datum</a:t>
            </a:r>
            <a:endParaRPr lang="de-AT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12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74279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3788585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‹Nr.›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8775700" y="6497554"/>
            <a:ext cx="2751138" cy="187325"/>
          </a:xfrm>
        </p:spPr>
        <p:txBody>
          <a:bodyPr/>
          <a:lstStyle>
            <a:lvl1pPr marL="0" indent="0" algn="r"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Name | Abteilung | Kontakt | Datum</a:t>
            </a:r>
            <a:endParaRPr lang="de-AT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11880850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‹Nr.›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8775700" y="6497554"/>
            <a:ext cx="2751138" cy="187325"/>
          </a:xfrm>
        </p:spPr>
        <p:txBody>
          <a:bodyPr/>
          <a:lstStyle>
            <a:lvl1pPr marL="0" indent="0" algn="r"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Name | Abteilung | Kontakt | Datum</a:t>
            </a:r>
            <a:endParaRPr lang="de-AT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12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74279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4443664" y="4379495"/>
            <a:ext cx="7748336" cy="5775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72777A"/>
                </a:solidFill>
              </a:defRPr>
            </a:lvl1pPr>
          </a:lstStyle>
          <a:p>
            <a:r>
              <a:rPr lang="de-DE" dirty="0"/>
              <a:t>Titelmasterformat durch Klicken</a:t>
            </a: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9" y="1207295"/>
            <a:ext cx="6987396" cy="43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4443664" y="4379495"/>
            <a:ext cx="7748336" cy="577516"/>
          </a:xfrm>
          <a:prstGeom prst="rect">
            <a:avLst/>
          </a:prstGeom>
          <a:solidFill>
            <a:srgbClr val="72777A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</a:t>
            </a:r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11" y="1961070"/>
            <a:ext cx="5468795" cy="29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4443664" y="4379495"/>
            <a:ext cx="7748336" cy="577516"/>
          </a:xfrm>
          <a:prstGeom prst="rect">
            <a:avLst/>
          </a:prstGeom>
          <a:solidFill>
            <a:srgbClr val="8BB31D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11" y="1961070"/>
            <a:ext cx="5468795" cy="29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8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4443664" y="4379495"/>
            <a:ext cx="7748336" cy="577516"/>
          </a:xfrm>
          <a:prstGeom prst="rect">
            <a:avLst/>
          </a:prstGeom>
          <a:solidFill>
            <a:srgbClr val="005A9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11" y="1961070"/>
            <a:ext cx="5468795" cy="29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8" y="4412863"/>
            <a:ext cx="3753853" cy="2364927"/>
          </a:xfrm>
          <a:prstGeom prst="rect">
            <a:avLst/>
          </a:prstGeom>
        </p:spPr>
      </p:pic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1"/>
            <a:ext cx="11880850" cy="42604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660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66pt)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8" y="4412863"/>
            <a:ext cx="3753853" cy="2364927"/>
          </a:xfrm>
          <a:prstGeom prst="rect">
            <a:avLst/>
          </a:prstGeom>
        </p:spPr>
      </p:pic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1"/>
            <a:ext cx="11880850" cy="42604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6600" baseline="0">
                <a:solidFill>
                  <a:srgbClr val="8BB31D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66pt)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6881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8" y="4412863"/>
            <a:ext cx="3753853" cy="2364927"/>
          </a:xfrm>
          <a:prstGeom prst="rect">
            <a:avLst/>
          </a:prstGeom>
        </p:spPr>
      </p:pic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1"/>
            <a:ext cx="11880850" cy="42604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660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66pt)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‹Nr.›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8775700" y="6497554"/>
            <a:ext cx="2751138" cy="187325"/>
          </a:xfrm>
        </p:spPr>
        <p:txBody>
          <a:bodyPr/>
          <a:lstStyle>
            <a:lvl1pPr marL="0" indent="0" algn="r"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Lukas Geyrhofer</a:t>
            </a:r>
            <a:endParaRPr lang="de-AT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11880850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5575" y="919245"/>
            <a:ext cx="11880850" cy="538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60" r:id="rId6"/>
    <p:sldLayoutId id="2147483658" r:id="rId7"/>
    <p:sldLayoutId id="2147483659" r:id="rId8"/>
    <p:sldLayoutId id="2147483662" r:id="rId9"/>
    <p:sldLayoutId id="2147483665" r:id="rId10"/>
    <p:sldLayoutId id="2147483661" r:id="rId11"/>
    <p:sldLayoutId id="2147483666" r:id="rId12"/>
    <p:sldLayoutId id="2147483663" r:id="rId13"/>
    <p:sldLayoutId id="2147483667" r:id="rId14"/>
    <p:sldLayoutId id="2147483664" r:id="rId15"/>
    <p:sldLayoutId id="214748366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145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8" userDrawn="1">
          <p15:clr>
            <a:srgbClr val="F26B43"/>
          </p15:clr>
        </p15:guide>
        <p15:guide id="2" orient="horz" pos="96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7582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27BBF-E587-43E6-ACA1-7883D9F9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774" y="4379495"/>
            <a:ext cx="7905226" cy="577516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Neural Network from Scratch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7572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D8B1AE3-1C51-4E3D-936B-E961948C59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AT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E4C0E65-92D8-4309-B1BF-99085A76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Einleitung</a:t>
            </a:r>
            <a:endParaRPr lang="en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D1CDF7-D159-4020-A334-3C7C66D653E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Ziel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Aufbau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neuronalen</a:t>
            </a:r>
            <a:r>
              <a:rPr lang="en-US" dirty="0"/>
              <a:t> </a:t>
            </a:r>
            <a:r>
              <a:rPr lang="en-US" dirty="0" err="1"/>
              <a:t>Netzes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Zuhilfenahme</a:t>
            </a:r>
            <a:r>
              <a:rPr lang="en-US" dirty="0"/>
              <a:t> von Libraries (</a:t>
            </a:r>
            <a:r>
              <a:rPr lang="en-US" dirty="0" err="1"/>
              <a:t>außer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Klassifizierung</a:t>
            </a:r>
            <a:r>
              <a:rPr lang="en-US" dirty="0"/>
              <a:t> des MNIST </a:t>
            </a:r>
            <a:r>
              <a:rPr lang="en-US" dirty="0" err="1"/>
              <a:t>Datensets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err="1"/>
              <a:t>Hintergrund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Tieferes</a:t>
            </a:r>
            <a:r>
              <a:rPr lang="en-US" dirty="0"/>
              <a:t> </a:t>
            </a:r>
            <a:r>
              <a:rPr lang="en-US" dirty="0" err="1"/>
              <a:t>Verständnis</a:t>
            </a:r>
            <a:r>
              <a:rPr lang="en-US" dirty="0"/>
              <a:t> für die </a:t>
            </a:r>
            <a:r>
              <a:rPr lang="en-US" dirty="0" err="1"/>
              <a:t>Funktionsweise</a:t>
            </a:r>
            <a:r>
              <a:rPr lang="en-US" dirty="0"/>
              <a:t> </a:t>
            </a:r>
            <a:r>
              <a:rPr lang="en-US" dirty="0" err="1"/>
              <a:t>Neuronaler</a:t>
            </a:r>
            <a:r>
              <a:rPr lang="en-US" dirty="0"/>
              <a:t> </a:t>
            </a:r>
            <a:r>
              <a:rPr lang="en-US" dirty="0" err="1"/>
              <a:t>Netze</a:t>
            </a:r>
            <a:r>
              <a:rPr lang="en-US" dirty="0"/>
              <a:t> </a:t>
            </a:r>
            <a:r>
              <a:rPr lang="en-US" dirty="0" err="1"/>
              <a:t>aufbauen</a:t>
            </a:r>
            <a:endParaRPr lang="en-US" dirty="0"/>
          </a:p>
          <a:p>
            <a:pPr lvl="1"/>
            <a:r>
              <a:rPr lang="en-US" dirty="0"/>
              <a:t>Verstehen und </a:t>
            </a:r>
            <a:r>
              <a:rPr lang="en-US" dirty="0" err="1"/>
              <a:t>Lösen</a:t>
            </a:r>
            <a:r>
              <a:rPr lang="en-US" dirty="0"/>
              <a:t> von </a:t>
            </a:r>
            <a:r>
              <a:rPr lang="en-US" dirty="0" err="1"/>
              <a:t>häufigen</a:t>
            </a:r>
            <a:r>
              <a:rPr lang="en-US" dirty="0"/>
              <a:t> </a:t>
            </a:r>
            <a:r>
              <a:rPr lang="en-US" dirty="0" err="1"/>
              <a:t>Problemen</a:t>
            </a:r>
            <a:r>
              <a:rPr lang="en-US" dirty="0"/>
              <a:t> die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NNs </a:t>
            </a:r>
            <a:r>
              <a:rPr lang="en-US" dirty="0" err="1"/>
              <a:t>auftreten</a:t>
            </a:r>
            <a:r>
              <a:rPr lang="en-US" dirty="0"/>
              <a:t> </a:t>
            </a:r>
            <a:r>
              <a:rPr lang="en-US" dirty="0" err="1"/>
              <a:t>können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3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F88AD19-F349-4EC7-B4D8-BA4B949E93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AT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69B2B4-BC9C-4937-9610-E7CC6475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</a:t>
            </a:r>
            <a:r>
              <a:rPr lang="en-US" dirty="0" err="1"/>
              <a:t>Datensatz</a:t>
            </a:r>
            <a:endParaRPr lang="en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AF64AB-CC38-48DC-9BD7-0595083BAD8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Klassischer</a:t>
            </a:r>
            <a:r>
              <a:rPr lang="en-US" dirty="0"/>
              <a:t> Machine Learning </a:t>
            </a:r>
            <a:r>
              <a:rPr lang="en-US" dirty="0" err="1"/>
              <a:t>Datensatz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Handgeschriebene</a:t>
            </a:r>
            <a:r>
              <a:rPr lang="en-US" dirty="0"/>
              <a:t> </a:t>
            </a:r>
            <a:r>
              <a:rPr lang="en-US" dirty="0" err="1"/>
              <a:t>Ziffern</a:t>
            </a:r>
            <a:r>
              <a:rPr lang="en-US" dirty="0"/>
              <a:t> in </a:t>
            </a:r>
            <a:r>
              <a:rPr lang="en-US" dirty="0" err="1"/>
              <a:t>Graustufen</a:t>
            </a:r>
            <a:endParaRPr lang="en-US" dirty="0"/>
          </a:p>
          <a:p>
            <a:endParaRPr lang="en-US" dirty="0"/>
          </a:p>
          <a:p>
            <a:r>
              <a:rPr lang="en-US" dirty="0"/>
              <a:t>28 x 28 Pixel -&gt; 784 </a:t>
            </a:r>
            <a:r>
              <a:rPr lang="en-US" dirty="0" err="1"/>
              <a:t>Inputneuronen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Werte</a:t>
            </a:r>
            <a:r>
              <a:rPr lang="en-US" dirty="0"/>
              <a:t> von 0 – 256 -&gt; Scaling</a:t>
            </a:r>
          </a:p>
          <a:p>
            <a:endParaRPr lang="en-US" dirty="0"/>
          </a:p>
          <a:p>
            <a:r>
              <a:rPr lang="en-US" dirty="0"/>
              <a:t>10000 </a:t>
            </a:r>
            <a:r>
              <a:rPr lang="en-US" dirty="0" err="1"/>
              <a:t>Datensätze</a:t>
            </a:r>
            <a:endParaRPr lang="en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102EDCF-FB99-4FB7-BD6C-6EF5E8CCD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871" y="273789"/>
            <a:ext cx="2619631" cy="2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4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6416D7C-7E9A-4BF7-A890-F554FEBFD9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AT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9452E65-804E-4AE9-B21B-A8E577C1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Herangehensweise</a:t>
            </a:r>
            <a:endParaRPr lang="en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CB80DC-A1F2-49F0-AAB6-FF8D32C45A3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Einfaches</a:t>
            </a:r>
            <a:r>
              <a:rPr lang="en-US" dirty="0"/>
              <a:t> Feed Forward </a:t>
            </a:r>
            <a:r>
              <a:rPr lang="en-US" dirty="0" err="1"/>
              <a:t>Netzwerk</a:t>
            </a:r>
            <a:endParaRPr lang="en-US" dirty="0"/>
          </a:p>
          <a:p>
            <a:endParaRPr lang="en-US" dirty="0"/>
          </a:p>
          <a:p>
            <a:r>
              <a:rPr lang="en-US" dirty="0"/>
              <a:t>Sigmoid 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Aktivierung</a:t>
            </a:r>
            <a:r>
              <a:rPr lang="en-US" dirty="0"/>
              <a:t> -&gt; </a:t>
            </a: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Ableitung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Dynamische</a:t>
            </a:r>
            <a:r>
              <a:rPr lang="en-US" dirty="0"/>
              <a:t> </a:t>
            </a:r>
            <a:r>
              <a:rPr lang="en-US" dirty="0" err="1"/>
              <a:t>Batchgrößen</a:t>
            </a:r>
            <a:r>
              <a:rPr lang="en-US" dirty="0"/>
              <a:t> 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Beschleunigen</a:t>
            </a:r>
            <a:r>
              <a:rPr lang="en-US" dirty="0"/>
              <a:t> des Trainings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72313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D4A7B-55B1-41B3-A26E-86D64834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Codevorstellung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8576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0A4B4D2-852E-4260-8132-BC8737DC0A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Lukas Geyrhofer</a:t>
            </a:r>
            <a:endParaRPr lang="en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CE5B005-A41D-41BC-B729-F6242383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</a:t>
            </a:r>
            <a:r>
              <a:rPr lang="en-US" dirty="0"/>
              <a:t> / </a:t>
            </a:r>
            <a:r>
              <a:rPr lang="en-US" dirty="0" err="1"/>
              <a:t>Erkenntnisse</a:t>
            </a:r>
            <a:endParaRPr lang="en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8E24B0-E8AD-4AA7-B542-C5897B449AF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n-US" dirty="0" err="1"/>
              <a:t>wäre</a:t>
            </a:r>
            <a:r>
              <a:rPr lang="en-US" dirty="0"/>
              <a:t> </a:t>
            </a:r>
            <a:r>
              <a:rPr lang="en-US" dirty="0" err="1"/>
              <a:t>vermutlich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 </a:t>
            </a:r>
            <a:r>
              <a:rPr lang="en-US" dirty="0" err="1"/>
              <a:t>geeignet</a:t>
            </a:r>
            <a:r>
              <a:rPr lang="en-US" dirty="0"/>
              <a:t> </a:t>
            </a:r>
            <a:r>
              <a:rPr lang="en-US" dirty="0" err="1"/>
              <a:t>gewesen</a:t>
            </a:r>
            <a:r>
              <a:rPr lang="en-US" dirty="0"/>
              <a:t>, </a:t>
            </a:r>
            <a:r>
              <a:rPr lang="en-US" dirty="0" err="1"/>
              <a:t>jedoch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Ableitung</a:t>
            </a:r>
            <a:r>
              <a:rPr lang="en-US" dirty="0"/>
              <a:t> von </a:t>
            </a:r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n-US" dirty="0" err="1"/>
              <a:t>schwierig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implementieren</a:t>
            </a:r>
            <a:endParaRPr lang="en-US" dirty="0"/>
          </a:p>
          <a:p>
            <a:endParaRPr lang="en-US" dirty="0"/>
          </a:p>
          <a:p>
            <a:r>
              <a:rPr lang="en-US" dirty="0"/>
              <a:t>Performance </a:t>
            </a:r>
            <a:r>
              <a:rPr lang="en-US" dirty="0" err="1"/>
              <a:t>leidet</a:t>
            </a:r>
            <a:r>
              <a:rPr lang="en-US" dirty="0"/>
              <a:t>, da </a:t>
            </a:r>
            <a:r>
              <a:rPr lang="en-US" dirty="0" err="1"/>
              <a:t>vermutlich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optimal </a:t>
            </a:r>
            <a:r>
              <a:rPr lang="en-US" dirty="0" err="1"/>
              <a:t>programmiert</a:t>
            </a:r>
            <a:endParaRPr lang="en-US" dirty="0"/>
          </a:p>
          <a:p>
            <a:endParaRPr lang="en-US" dirty="0"/>
          </a:p>
          <a:p>
            <a:r>
              <a:rPr lang="en-US" dirty="0"/>
              <a:t>MNIST </a:t>
            </a:r>
            <a:r>
              <a:rPr lang="en-US" dirty="0" err="1"/>
              <a:t>Datensatz</a:t>
            </a:r>
            <a:r>
              <a:rPr lang="en-US" dirty="0"/>
              <a:t> </a:t>
            </a:r>
            <a:r>
              <a:rPr lang="en-US" dirty="0" err="1"/>
              <a:t>vermutlich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optimal für </a:t>
            </a:r>
            <a:r>
              <a:rPr lang="en-US" dirty="0" err="1"/>
              <a:t>einfaches</a:t>
            </a:r>
            <a:r>
              <a:rPr lang="en-US" dirty="0"/>
              <a:t> Feed Forward </a:t>
            </a:r>
            <a:r>
              <a:rPr lang="en-US" dirty="0" err="1"/>
              <a:t>Netzwerk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Trainieren</a:t>
            </a:r>
            <a:r>
              <a:rPr lang="en-US" dirty="0"/>
              <a:t> des </a:t>
            </a:r>
            <a:r>
              <a:rPr lang="en-US" dirty="0" err="1"/>
              <a:t>Netzwerks</a:t>
            </a:r>
            <a:r>
              <a:rPr lang="en-US" dirty="0"/>
              <a:t> in Minibatches</a:t>
            </a:r>
          </a:p>
          <a:p>
            <a:endParaRPr lang="en-US" dirty="0"/>
          </a:p>
          <a:p>
            <a:r>
              <a:rPr lang="en-US" dirty="0" err="1"/>
              <a:t>Verständnis</a:t>
            </a:r>
            <a:r>
              <a:rPr lang="en-US" dirty="0"/>
              <a:t> von </a:t>
            </a:r>
            <a:r>
              <a:rPr lang="en-US" dirty="0" err="1"/>
              <a:t>Neuronalen</a:t>
            </a:r>
            <a:r>
              <a:rPr lang="en-US" dirty="0"/>
              <a:t> </a:t>
            </a:r>
            <a:r>
              <a:rPr lang="en-US" dirty="0" err="1"/>
              <a:t>Netzen</a:t>
            </a:r>
            <a:r>
              <a:rPr lang="en-US" dirty="0"/>
              <a:t> </a:t>
            </a:r>
            <a:r>
              <a:rPr lang="en-US" dirty="0" err="1"/>
              <a:t>erweitert</a:t>
            </a:r>
            <a:endParaRPr lang="en-US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92851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3A7E4-C076-4A53-A4BE-62656469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Diskussion</a:t>
            </a:r>
            <a:r>
              <a:rPr lang="en-US" dirty="0"/>
              <a:t> / </a:t>
            </a:r>
            <a:r>
              <a:rPr lang="en-US" dirty="0" err="1"/>
              <a:t>Fragen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83838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FHTECHNIKUMFarbschema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ADB9CA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Breitbild</PresentationFormat>
  <Paragraphs>40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Symbol</vt:lpstr>
      <vt:lpstr>Office</vt:lpstr>
      <vt:lpstr>Building a Neural Network from Scratch</vt:lpstr>
      <vt:lpstr>Einleitung</vt:lpstr>
      <vt:lpstr>MNIST Datensatz</vt:lpstr>
      <vt:lpstr>Herangehensweise</vt:lpstr>
      <vt:lpstr>Codevorstellung</vt:lpstr>
      <vt:lpstr>Probleme / Erkenntnisse</vt:lpstr>
      <vt:lpstr>Diskussion / 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Dean Wittrich</dc:creator>
  <cp:lastModifiedBy>Lukas Geyrhofer</cp:lastModifiedBy>
  <cp:revision>79</cp:revision>
  <dcterms:created xsi:type="dcterms:W3CDTF">2020-03-10T15:13:27Z</dcterms:created>
  <dcterms:modified xsi:type="dcterms:W3CDTF">2022-01-20T08:57:52Z</dcterms:modified>
</cp:coreProperties>
</file>