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3f96d2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3f96d2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3f96d238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3f96d238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3f96d238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3f96d238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3f96d238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3f96d238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3f96d23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3f96d23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0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Jordan Wang, Scilla Benussi, Winston Lin, Eleanora Undrus </a:t>
            </a:r>
            <a:endParaRPr sz="19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32317" l="7213" r="8412" t="27775"/>
          <a:stretch/>
        </p:blipFill>
        <p:spPr>
          <a:xfrm>
            <a:off x="2133600" y="468175"/>
            <a:ext cx="4818775" cy="294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/>
              <a:t>Problem</a:t>
            </a:r>
            <a:endParaRPr sz="4422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Low on time?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Forgetful?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Don’t have a green thumb?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Out of season produce?</a:t>
            </a:r>
            <a:endParaRPr sz="21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250" y="2845750"/>
            <a:ext cx="1905550" cy="19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2450" y="998363"/>
            <a:ext cx="3419090" cy="3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83125" y="188750"/>
            <a:ext cx="377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OUR IDEA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4743300"/>
            <a:ext cx="15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freeicons.io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300" y="3781100"/>
            <a:ext cx="927400" cy="9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9525" y="2699325"/>
            <a:ext cx="468402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 amt="47000"/>
          </a:blip>
          <a:stretch>
            <a:fillRect/>
          </a:stretch>
        </p:blipFill>
        <p:spPr>
          <a:xfrm>
            <a:off x="5035695" y="2853688"/>
            <a:ext cx="602312" cy="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5717" y="2853709"/>
            <a:ext cx="709337" cy="9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 amt="61000"/>
          </a:blip>
          <a:stretch>
            <a:fillRect/>
          </a:stretch>
        </p:blipFill>
        <p:spPr>
          <a:xfrm>
            <a:off x="3551350" y="2203751"/>
            <a:ext cx="602300" cy="56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 rot="10800000">
            <a:off x="4254950" y="1478725"/>
            <a:ext cx="634100" cy="5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10">
            <a:alphaModFix amt="61000"/>
          </a:blip>
          <a:stretch>
            <a:fillRect/>
          </a:stretch>
        </p:blipFill>
        <p:spPr>
          <a:xfrm>
            <a:off x="3456022" y="3040670"/>
            <a:ext cx="602300" cy="55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/>
              <a:t>Target audience</a:t>
            </a:r>
            <a:endParaRPr sz="4422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6828" r="6629" t="4770"/>
          <a:stretch/>
        </p:blipFill>
        <p:spPr>
          <a:xfrm>
            <a:off x="6134450" y="1508175"/>
            <a:ext cx="2505850" cy="22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075" y="1508175"/>
            <a:ext cx="2505849" cy="22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0" l="7543" r="7030" t="0"/>
          <a:stretch/>
        </p:blipFill>
        <p:spPr>
          <a:xfrm>
            <a:off x="694162" y="1700363"/>
            <a:ext cx="2315376" cy="20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29925" y="3963800"/>
            <a:ext cx="21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Gardening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486600" y="3963800"/>
            <a:ext cx="21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Small agriculture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134450" y="3963800"/>
            <a:ext cx="25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gricultural industry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0" y="4743300"/>
            <a:ext cx="15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freeicons.io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/>
              <a:t>What makes us special?</a:t>
            </a:r>
            <a:endParaRPr sz="4422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All in one!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Water, temperature, humidity, and photosensitive system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GUI available for user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Possible real-time updates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/>
              <a:t>Next Step</a:t>
            </a:r>
            <a:endParaRPr sz="4422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Mobile app with refilling alerts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Optimized greenhouse design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Graph functionalities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Quality improvements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</a:t>
            </a:r>
            <a:r>
              <a:rPr lang="en" sz="2100"/>
              <a:t>atabase for d</a:t>
            </a:r>
            <a:r>
              <a:rPr lang="en" sz="2100"/>
              <a:t>ifferent plants’ ideal conditions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