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59" r:id="rId5"/>
    <p:sldId id="262" r:id="rId6"/>
    <p:sldId id="261" r:id="rId7"/>
    <p:sldId id="263" r:id="rId8"/>
    <p:sldId id="269" r:id="rId9"/>
    <p:sldId id="268" r:id="rId10"/>
    <p:sldId id="260" r:id="rId11"/>
    <p:sldId id="258" r:id="rId12"/>
    <p:sldId id="265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1462" autoAdjust="0"/>
  </p:normalViewPr>
  <p:slideViewPr>
    <p:cSldViewPr snapToGrid="0">
      <p:cViewPr varScale="1">
        <p:scale>
          <a:sx n="74" d="100"/>
          <a:sy n="74" d="100"/>
        </p:scale>
        <p:origin x="5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BC645-7103-47AE-85B9-9D4256E4F5B0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A42A2-C954-432C-8DB0-1AD689885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46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웹사이트는 </a:t>
            </a:r>
            <a:r>
              <a:rPr lang="ko-KR" altLang="en-US" dirty="0" err="1" smtClean="0"/>
              <a:t>프론트엔드</a:t>
            </a:r>
            <a:r>
              <a:rPr lang="ko-KR" altLang="en-US" dirty="0" smtClean="0"/>
              <a:t> 라이브러리의 도움 없이 만들 수 있음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정적인 사이트는 </a:t>
            </a:r>
            <a:r>
              <a:rPr lang="en-US" altLang="ko-KR" baseline="0" dirty="0" smtClean="0"/>
              <a:t>HTML, CSS</a:t>
            </a:r>
            <a:r>
              <a:rPr lang="ko-KR" altLang="en-US" baseline="0" dirty="0" smtClean="0"/>
              <a:t>만을 이용해서도 가능</a:t>
            </a:r>
            <a:endParaRPr lang="en-US" altLang="ko-KR" baseline="0" dirty="0" smtClean="0"/>
          </a:p>
          <a:p>
            <a:r>
              <a:rPr lang="ko-KR" altLang="en-US" baseline="0" dirty="0" smtClean="0"/>
              <a:t>라이브러리들을 한번씩 다 해보는게 좋다고 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dirty="0" smtClean="0"/>
              <a:t>https://d2.naver.com/helloworld/3259111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42A2-C954-432C-8DB0-1AD6898854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64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42A2-C954-432C-8DB0-1AD6898854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850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https://developer.mozilla.org/ko/docs/Gecko_DOM_Reference/%EC%86%8C%EA%B0%9C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42A2-C954-432C-8DB0-1AD6898854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19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42A2-C954-432C-8DB0-1AD6898854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2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웹사이트는 </a:t>
            </a:r>
            <a:r>
              <a:rPr lang="ko-KR" altLang="en-US" dirty="0" err="1" smtClean="0"/>
              <a:t>프론트엔드</a:t>
            </a:r>
            <a:r>
              <a:rPr lang="ko-KR" altLang="en-US" dirty="0" smtClean="0"/>
              <a:t> 라이브러리의 도움 없이 만들 수 있음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정적인 사이트는 </a:t>
            </a:r>
            <a:r>
              <a:rPr lang="en-US" altLang="ko-KR" baseline="0" dirty="0" smtClean="0"/>
              <a:t>HTML, CSS</a:t>
            </a:r>
            <a:r>
              <a:rPr lang="ko-KR" altLang="en-US" baseline="0" dirty="0" smtClean="0"/>
              <a:t>만을 이용해서도 가능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</a:t>
            </a:r>
            <a:r>
              <a:rPr lang="ko-KR" altLang="en-US" baseline="0" dirty="0" smtClean="0"/>
              <a:t>라이브러리들을 한번씩 다 해보는게 좋다고 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2. </a:t>
            </a:r>
            <a:r>
              <a:rPr lang="ko-KR" altLang="en-US" baseline="0" dirty="0" smtClean="0"/>
              <a:t>자바 스크립트로 짜면 </a:t>
            </a:r>
            <a:r>
              <a:rPr lang="ko-KR" altLang="en-US" baseline="0" dirty="0" err="1" smtClean="0"/>
              <a:t>귀찮은게</a:t>
            </a:r>
            <a:r>
              <a:rPr lang="ko-KR" altLang="en-US" baseline="0" dirty="0" smtClean="0"/>
              <a:t> 많아서 라이브러리화 한 것들 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</a:t>
            </a:r>
            <a:r>
              <a:rPr lang="ko-KR" altLang="en-US" baseline="0" dirty="0" smtClean="0"/>
              <a:t>사용하면 편하지만 제대로 이해하고 사용하려면 </a:t>
            </a:r>
            <a:r>
              <a:rPr lang="en-US" altLang="ko-KR" baseline="0" dirty="0" err="1" smtClean="0"/>
              <a:t>Javascript</a:t>
            </a:r>
            <a:r>
              <a:rPr lang="ko-KR" altLang="en-US" baseline="0" dirty="0" smtClean="0"/>
              <a:t>부터 공부하는게 좋다고 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dirty="0" smtClean="0"/>
              <a:t>https://d2.naver.com/helloworld/3259111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42A2-C954-432C-8DB0-1AD6898854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908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데이터를 넣으면 우리가 지정한 유저 인터페이스를 조립해서 보여줌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https://medium.com/@RianCommunity/react%EC%9D%98-%ED%83%84%EC%83%9D%EB%B0%B0%EA%B2%BD%EA%B3%BC-%ED%8A%B9%EC%A7%95-4190d47a28f 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https://d2.naver.com/helloworld/3259111</a:t>
            </a:r>
          </a:p>
          <a:p>
            <a:r>
              <a:rPr lang="en-US" altLang="ko-KR" dirty="0" smtClean="0"/>
              <a:t>Prop drilling </a:t>
            </a:r>
            <a:r>
              <a:rPr lang="ko-KR" altLang="en-US" dirty="0" smtClean="0"/>
              <a:t>조사하기</a:t>
            </a:r>
            <a:endParaRPr lang="en-US" altLang="ko-KR" dirty="0" smtClean="0"/>
          </a:p>
          <a:p>
            <a:r>
              <a:rPr lang="en-US" altLang="ko-KR" dirty="0" err="1" smtClean="0"/>
              <a:t>Redux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MobX</a:t>
            </a:r>
            <a:r>
              <a:rPr lang="en-US" altLang="ko-KR" dirty="0" smtClean="0"/>
              <a:t>  </a:t>
            </a:r>
            <a:r>
              <a:rPr lang="ko-KR" altLang="en-US" dirty="0" smtClean="0"/>
              <a:t>없이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Context API</a:t>
            </a:r>
            <a:r>
              <a:rPr lang="ko-KR" altLang="en-US" baseline="0" dirty="0" smtClean="0"/>
              <a:t>로</a:t>
            </a:r>
            <a:r>
              <a:rPr lang="ko-KR" altLang="en-US" dirty="0" smtClean="0"/>
              <a:t> 할 수 있으나 </a:t>
            </a:r>
            <a:r>
              <a:rPr lang="en-US" altLang="ko-KR" dirty="0" smtClean="0"/>
              <a:t>React</a:t>
            </a:r>
            <a:r>
              <a:rPr lang="ko-KR" altLang="en-US" dirty="0" smtClean="0"/>
              <a:t>를 공부하는 중이라면 사용할 것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42A2-C954-432C-8DB0-1AD6898854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48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https://medium.com/little-big-programming/react%EC%9D%98-%EA%B8%B0%EB%B3%B8-%EC%BB%B4%ED%8F%AC%EB%84%8C%ED%8A%B8%EB%A5%BC-%EC%95%8C%EC%95%84%EB%B3%B4%EC%9E%90-92c923011818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42A2-C954-432C-8DB0-1AD6898854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31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이걸 알면 실수를 줄일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42A2-C954-432C-8DB0-1AD6898854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11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https://medium.com/little-big-programming/react%EC%9D%98-%EA%B8%B0%EB%B3%B8-%EC%BB%B4%ED%8F%AC%EB%84%8C%ED%8A%B8%EB%A5%BC-%EC%95%8C%EC%95%84%EB%B3%B4%EC%9E%90-92c923011818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42A2-C954-432C-8DB0-1AD6898854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10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42A2-C954-432C-8DB0-1AD6898854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203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42A2-C954-432C-8DB0-1AD6898854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689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React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Angular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Webpack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모듈 번들러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42A2-C954-432C-8DB0-1AD6898854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10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ebclub.tistory.com/451" TargetMode="External"/><Relationship Id="rId3" Type="http://schemas.openxmlformats.org/officeDocument/2006/relationships/hyperlink" Target="https://github.com/devJang/developer-roadmap/blob/master/readme.md?fbclid=IwAR1yBE5J1BvyJ4dO3_8E5p0Xb-VKDyU60JlZEp2PPaZidalqnTShpRcSWIA" TargetMode="External"/><Relationship Id="rId7" Type="http://schemas.openxmlformats.org/officeDocument/2006/relationships/hyperlink" Target="http://www.bloter.net/archives/1765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cademy.nomadcoders.co/p/javascript-fullstack-from-zero-to-hero/" TargetMode="External"/><Relationship Id="rId5" Type="http://schemas.openxmlformats.org/officeDocument/2006/relationships/hyperlink" Target="https://academy.nomadcoders.co/p/javascript-basics-for-absolute-beginners-kr" TargetMode="External"/><Relationship Id="rId4" Type="http://schemas.openxmlformats.org/officeDocument/2006/relationships/hyperlink" Target="https://d2.naver.com/helloworld/5936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Youtube</a:t>
            </a:r>
            <a:r>
              <a:rPr lang="en-US" altLang="ko-KR" dirty="0" smtClean="0"/>
              <a:t> Clone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사전조사</a:t>
            </a:r>
            <a:endParaRPr lang="en-US" altLang="ko-KR" dirty="0" smtClean="0"/>
          </a:p>
          <a:p>
            <a:r>
              <a:rPr lang="en-US" altLang="ko-KR" dirty="0" smtClean="0"/>
              <a:t>2019.03.22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2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입문자가 사용하기 좋음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CDN </a:t>
            </a:r>
            <a:r>
              <a:rPr lang="ko-KR" altLang="en-US" dirty="0" smtClean="0"/>
              <a:t>파일을 로딩 하여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을 템플릿처럼 사용 가능</a:t>
            </a:r>
            <a:r>
              <a:rPr lang="en-US" altLang="ko-KR" dirty="0" smtClean="0"/>
              <a:t>(???)</a:t>
            </a:r>
          </a:p>
          <a:p>
            <a:pPr lvl="1"/>
            <a:r>
              <a:rPr lang="ko-KR" altLang="en-US" dirty="0" smtClean="0"/>
              <a:t>공식 라우터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상태관리</a:t>
            </a:r>
            <a:r>
              <a:rPr lang="ko-KR" altLang="en-US" dirty="0" smtClean="0"/>
              <a:t> 라이브러리 존재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6678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Angular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Angular</a:t>
            </a:r>
            <a:r>
              <a:rPr lang="ko-KR" altLang="en-US" dirty="0" smtClean="0"/>
              <a:t>만의 문법이 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라우터</a:t>
            </a:r>
            <a:r>
              <a:rPr lang="en-US" altLang="ko-KR" dirty="0" smtClean="0"/>
              <a:t>, HTTP </a:t>
            </a:r>
            <a:r>
              <a:rPr lang="ko-KR" altLang="en-US" dirty="0" smtClean="0"/>
              <a:t>클라이언트 도구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주로 타입스크립트와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기능 구현 시 편리하게 대신 해줌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6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35369"/>
            <a:ext cx="8596668" cy="4659923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Reflow </a:t>
            </a:r>
          </a:p>
          <a:p>
            <a:pPr lvl="1"/>
            <a:r>
              <a:rPr lang="ko-KR" altLang="en-US" dirty="0" smtClean="0"/>
              <a:t>레이아웃을 새로 구성하면서 계산하는 것</a:t>
            </a:r>
            <a:endParaRPr lang="en-US" altLang="ko-KR" dirty="0" smtClean="0"/>
          </a:p>
          <a:p>
            <a:pPr lvl="1"/>
            <a:r>
              <a:rPr lang="en-US" altLang="ko-KR" dirty="0"/>
              <a:t>DOM</a:t>
            </a:r>
            <a:r>
              <a:rPr lang="ko-KR" altLang="en-US" dirty="0"/>
              <a:t>의 값을 읽을 때도 </a:t>
            </a:r>
            <a:r>
              <a:rPr lang="en-US" altLang="ko-KR" dirty="0"/>
              <a:t>reflow </a:t>
            </a:r>
            <a:r>
              <a:rPr lang="ko-KR" altLang="en-US" dirty="0"/>
              <a:t>발생 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자주 발생하면 성능에 문제가 발생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sz="2000" b="1" dirty="0" smtClean="0"/>
              <a:t>Repaint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색상 변경과 </a:t>
            </a:r>
            <a:r>
              <a:rPr lang="ko-KR" altLang="en-US" dirty="0"/>
              <a:t>같은 </a:t>
            </a:r>
            <a:r>
              <a:rPr lang="ko-KR" altLang="en-US" dirty="0" smtClean="0"/>
              <a:t>레이아웃에 관련 없는 </a:t>
            </a:r>
            <a:r>
              <a:rPr lang="ko-KR" altLang="en-US" dirty="0"/>
              <a:t>것들을 처리하는 것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000" b="1" dirty="0" smtClean="0"/>
              <a:t>Rendering</a:t>
            </a:r>
          </a:p>
          <a:p>
            <a:pPr lvl="1"/>
            <a:r>
              <a:rPr lang="ko-KR" altLang="en-US" dirty="0"/>
              <a:t>논리적인 문서의 표현식을 그래픽 표현식으로 변형시키는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단계로 이루어짐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DOM </a:t>
            </a:r>
            <a:r>
              <a:rPr lang="ko-KR" altLang="en-US" dirty="0"/>
              <a:t>요소와 스타일에 기반을 둔 레이아웃 계산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계산된 </a:t>
            </a:r>
            <a:r>
              <a:rPr lang="ko-KR" altLang="en-US" dirty="0"/>
              <a:t>요소의 화면 표현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735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35369"/>
            <a:ext cx="9355308" cy="465992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DOM </a:t>
            </a:r>
            <a:r>
              <a:rPr lang="en-US" altLang="ko-KR" dirty="0"/>
              <a:t>(Document Object Model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객체를 </a:t>
            </a:r>
            <a:r>
              <a:rPr lang="ko-KR" altLang="en-US" dirty="0"/>
              <a:t>통하여 구조화된 문서를 표현하는 방법</a:t>
            </a:r>
          </a:p>
          <a:p>
            <a:pPr lvl="1"/>
            <a:r>
              <a:rPr lang="ko-KR" altLang="en-US" dirty="0" smtClean="0"/>
              <a:t>특징</a:t>
            </a:r>
            <a:endParaRPr lang="ko-KR" altLang="en-US" dirty="0"/>
          </a:p>
          <a:p>
            <a:pPr lvl="2"/>
            <a:r>
              <a:rPr lang="en-US" altLang="ko-KR" dirty="0" smtClean="0"/>
              <a:t>XML </a:t>
            </a:r>
            <a:r>
              <a:rPr lang="en-US" altLang="ko-KR" dirty="0"/>
              <a:t>or HTML</a:t>
            </a:r>
            <a:r>
              <a:rPr lang="ko-KR" altLang="en-US" dirty="0"/>
              <a:t>으로 작성</a:t>
            </a:r>
          </a:p>
          <a:p>
            <a:pPr lvl="2"/>
            <a:r>
              <a:rPr lang="ko-KR" altLang="en-US" dirty="0" smtClean="0"/>
              <a:t>트리 </a:t>
            </a:r>
            <a:r>
              <a:rPr lang="ko-KR" altLang="en-US" dirty="0"/>
              <a:t>형태로 되어 있음 </a:t>
            </a:r>
          </a:p>
          <a:p>
            <a:pPr lvl="2"/>
            <a:r>
              <a:rPr lang="ko-KR" altLang="en-US" dirty="0" smtClean="0"/>
              <a:t>웹 </a:t>
            </a:r>
            <a:r>
              <a:rPr lang="ko-KR" altLang="en-US" dirty="0"/>
              <a:t>브라우저는 </a:t>
            </a:r>
            <a:r>
              <a:rPr lang="en-US" altLang="ko-KR" dirty="0"/>
              <a:t>DOM</a:t>
            </a:r>
            <a:r>
              <a:rPr lang="ko-KR" altLang="en-US" dirty="0"/>
              <a:t>을 활용하여 객체에 </a:t>
            </a:r>
            <a:r>
              <a:rPr lang="en-US" altLang="ko-KR" dirty="0"/>
              <a:t>JavaScript</a:t>
            </a:r>
            <a:r>
              <a:rPr lang="ko-KR" altLang="en-US" dirty="0"/>
              <a:t>와 </a:t>
            </a:r>
            <a:r>
              <a:rPr lang="en-US" altLang="ko-KR" dirty="0"/>
              <a:t>CSS</a:t>
            </a:r>
            <a:r>
              <a:rPr lang="ko-KR" altLang="en-US" dirty="0"/>
              <a:t>를 적용</a:t>
            </a:r>
          </a:p>
          <a:p>
            <a:pPr lvl="1"/>
            <a:r>
              <a:rPr lang="ko-KR" altLang="en-US" dirty="0" smtClean="0"/>
              <a:t>문제점</a:t>
            </a:r>
            <a:endParaRPr lang="ko-KR" altLang="en-US" dirty="0"/>
          </a:p>
          <a:p>
            <a:pPr lvl="2"/>
            <a:r>
              <a:rPr lang="ko-KR" altLang="en-US" dirty="0" smtClean="0"/>
              <a:t>동적 </a:t>
            </a:r>
            <a:r>
              <a:rPr lang="en-US" altLang="ko-KR" dirty="0"/>
              <a:t>UI</a:t>
            </a:r>
            <a:r>
              <a:rPr lang="ko-KR" altLang="en-US" dirty="0"/>
              <a:t>에 최적화 되어 있지 않음</a:t>
            </a:r>
            <a:r>
              <a:rPr lang="en-US" altLang="ko-KR" dirty="0"/>
              <a:t>. (HTML</a:t>
            </a:r>
            <a:r>
              <a:rPr lang="ko-KR" altLang="en-US" dirty="0"/>
              <a:t>은 정적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smtClean="0"/>
              <a:t>자바스크립트나 </a:t>
            </a:r>
            <a:r>
              <a:rPr lang="en-US" altLang="ko-KR" dirty="0"/>
              <a:t>JQuery</a:t>
            </a:r>
            <a:r>
              <a:rPr lang="ko-KR" altLang="en-US" dirty="0"/>
              <a:t>를 이용해 동적으로 할 수 있으나 데이터를 표현하는 </a:t>
            </a:r>
            <a:r>
              <a:rPr lang="en-US" altLang="ko-KR" dirty="0"/>
              <a:t>element</a:t>
            </a:r>
            <a:r>
              <a:rPr lang="ko-KR" altLang="en-US" dirty="0"/>
              <a:t>들이 많으면 성능 이슈 발생</a:t>
            </a:r>
          </a:p>
          <a:p>
            <a:pPr lvl="2"/>
            <a:r>
              <a:rPr lang="en-US" altLang="ko-KR" dirty="0" smtClean="0"/>
              <a:t>DOM</a:t>
            </a:r>
            <a:r>
              <a:rPr lang="ko-KR" altLang="en-US" dirty="0"/>
              <a:t>의 변화가 일어나면 브라우저가 </a:t>
            </a:r>
            <a:r>
              <a:rPr lang="en-US" altLang="ko-KR" dirty="0"/>
              <a:t>CSS</a:t>
            </a:r>
            <a:r>
              <a:rPr lang="ko-KR" altLang="en-US" dirty="0"/>
              <a:t>를 다시 연산하고 레이아웃을 구성하고 </a:t>
            </a:r>
            <a:r>
              <a:rPr lang="ko-KR" altLang="en-US" dirty="0" smtClean="0"/>
              <a:t>웹 페이지를 </a:t>
            </a:r>
            <a:r>
              <a:rPr lang="ko-KR" altLang="en-US" dirty="0"/>
              <a:t>다시 그리는데 시간이 걸림</a:t>
            </a:r>
            <a:r>
              <a:rPr lang="en-US" altLang="ko-KR" dirty="0"/>
              <a:t>(DOM </a:t>
            </a:r>
            <a:r>
              <a:rPr lang="ko-KR" altLang="en-US" dirty="0"/>
              <a:t>자체는 빠름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0827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5769"/>
          </a:xfrm>
        </p:spPr>
        <p:txBody>
          <a:bodyPr/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35369"/>
            <a:ext cx="8596668" cy="465992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무엇으로 진행 할지 정해야 함</a:t>
            </a:r>
            <a:endParaRPr lang="en-US" altLang="ko-KR" sz="2000" b="1" dirty="0" smtClean="0"/>
          </a:p>
          <a:p>
            <a:pPr lvl="1"/>
            <a:r>
              <a:rPr lang="en-US" altLang="ko-KR" b="1" dirty="0" err="1" smtClean="0"/>
              <a:t>Youtube</a:t>
            </a:r>
            <a:r>
              <a:rPr lang="en-US" altLang="ko-KR" b="1" dirty="0" smtClean="0"/>
              <a:t> clone </a:t>
            </a:r>
            <a:r>
              <a:rPr lang="ko-KR" altLang="en-US" b="1" dirty="0" smtClean="0"/>
              <a:t>강의 </a:t>
            </a:r>
            <a:endParaRPr lang="en-US" altLang="ko-KR" b="1" dirty="0" smtClean="0"/>
          </a:p>
          <a:p>
            <a:pPr lvl="2"/>
            <a:r>
              <a:rPr lang="ko-KR" altLang="en-US" dirty="0"/>
              <a:t>유튜브 </a:t>
            </a:r>
            <a:r>
              <a:rPr lang="ko-KR" altLang="en-US" dirty="0" err="1"/>
              <a:t>백엔드</a:t>
            </a:r>
            <a:r>
              <a:rPr lang="ko-KR" altLang="en-US" dirty="0"/>
              <a:t> 클론 </a:t>
            </a:r>
            <a:r>
              <a:rPr lang="en-US" altLang="ko-KR" dirty="0"/>
              <a:t>: MongoDB, </a:t>
            </a:r>
            <a:r>
              <a:rPr lang="en-US" altLang="ko-KR" dirty="0" err="1"/>
              <a:t>NodeJS</a:t>
            </a:r>
            <a:r>
              <a:rPr lang="en-US" altLang="ko-KR" dirty="0"/>
              <a:t>, ES6, AWS</a:t>
            </a:r>
          </a:p>
          <a:p>
            <a:pPr lvl="2"/>
            <a:r>
              <a:rPr lang="ko-KR" altLang="en-US" dirty="0"/>
              <a:t>유튜브 </a:t>
            </a:r>
            <a:r>
              <a:rPr lang="ko-KR" altLang="en-US" dirty="0" err="1"/>
              <a:t>프런트엔드</a:t>
            </a:r>
            <a:r>
              <a:rPr lang="ko-KR" altLang="en-US" dirty="0"/>
              <a:t> 클론 </a:t>
            </a:r>
            <a:r>
              <a:rPr lang="en-US" altLang="ko-KR" dirty="0"/>
              <a:t>:  Vanilla JS </a:t>
            </a:r>
            <a:r>
              <a:rPr lang="en-US" altLang="ko-KR" dirty="0" err="1"/>
              <a:t>SaSS</a:t>
            </a:r>
            <a:r>
              <a:rPr lang="en-US" altLang="ko-KR" dirty="0"/>
              <a:t>, ES6, </a:t>
            </a:r>
            <a:r>
              <a:rPr lang="en-US" altLang="ko-KR" dirty="0" err="1"/>
              <a:t>WebPack</a:t>
            </a:r>
            <a:r>
              <a:rPr lang="en-US" altLang="ko-KR" dirty="0"/>
              <a:t>, Pug  (</a:t>
            </a:r>
            <a:r>
              <a:rPr lang="en-US" altLang="ko-KR" dirty="0" err="1"/>
              <a:t>vue</a:t>
            </a:r>
            <a:r>
              <a:rPr lang="en-US" altLang="ko-KR" dirty="0"/>
              <a:t>, react </a:t>
            </a:r>
            <a:r>
              <a:rPr lang="ko-KR" altLang="en-US" dirty="0"/>
              <a:t>사용 안함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서버 배포 </a:t>
            </a:r>
            <a:r>
              <a:rPr lang="en-US" altLang="ko-KR" dirty="0"/>
              <a:t>: Express, AWS, </a:t>
            </a:r>
            <a:r>
              <a:rPr lang="en-US" altLang="ko-KR" dirty="0" err="1" smtClean="0"/>
              <a:t>Herok</a:t>
            </a:r>
            <a:endParaRPr lang="en-US" altLang="ko-KR" dirty="0"/>
          </a:p>
          <a:p>
            <a:pPr lvl="1"/>
            <a:r>
              <a:rPr lang="ko-KR" altLang="en-US" dirty="0" smtClean="0"/>
              <a:t>목표에 따라 진행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우선 빠르게 만드는게 목표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느리더라도 기본부터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8375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3627"/>
          </a:xfrm>
        </p:spPr>
        <p:txBody>
          <a:bodyPr/>
          <a:lstStyle/>
          <a:p>
            <a:r>
              <a:rPr lang="ko-KR" altLang="en-US" dirty="0" smtClean="0"/>
              <a:t>웹프로그래밍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3" y="1653437"/>
            <a:ext cx="9926189" cy="4387926"/>
          </a:xfrm>
        </p:spPr>
        <p:txBody>
          <a:bodyPr/>
          <a:lstStyle/>
          <a:p>
            <a:r>
              <a:rPr lang="ko-KR" altLang="en-US" dirty="0" smtClean="0">
                <a:hlinkClick r:id="rId3"/>
              </a:rPr>
              <a:t>웹 개발자 </a:t>
            </a:r>
            <a:r>
              <a:rPr lang="ko-KR" altLang="en-US" dirty="0" err="1" smtClean="0">
                <a:hlinkClick r:id="rId3"/>
              </a:rPr>
              <a:t>로드맵</a:t>
            </a:r>
            <a:endParaRPr lang="en-US" altLang="ko-KR" dirty="0" smtClean="0"/>
          </a:p>
          <a:p>
            <a:r>
              <a:rPr lang="ko-KR" altLang="en-US" dirty="0" smtClean="0">
                <a:hlinkClick r:id="rId4"/>
              </a:rPr>
              <a:t>브라우저 동작 과정</a:t>
            </a:r>
            <a:endParaRPr lang="en-US" altLang="ko-KR" dirty="0" smtClean="0"/>
          </a:p>
          <a:p>
            <a:r>
              <a:rPr lang="ko-KR" altLang="en-US" dirty="0" smtClean="0">
                <a:hlinkClick r:id="rId5"/>
              </a:rPr>
              <a:t>자바스크립트 강의</a:t>
            </a:r>
            <a:endParaRPr lang="en-US" altLang="ko-KR" dirty="0" smtClean="0"/>
          </a:p>
          <a:p>
            <a:r>
              <a:rPr lang="en-US" altLang="ko-KR" dirty="0" err="1" smtClean="0">
                <a:hlinkClick r:id="rId6"/>
              </a:rPr>
              <a:t>Youtube</a:t>
            </a:r>
            <a:r>
              <a:rPr lang="en-US" altLang="ko-KR" dirty="0" smtClean="0">
                <a:hlinkClick r:id="rId6"/>
              </a:rPr>
              <a:t> Clone </a:t>
            </a:r>
            <a:r>
              <a:rPr lang="ko-KR" altLang="en-US" dirty="0" smtClean="0">
                <a:hlinkClick r:id="rId6"/>
              </a:rPr>
              <a:t>강의</a:t>
            </a:r>
            <a:endParaRPr lang="en-US" altLang="ko-KR" dirty="0" smtClean="0"/>
          </a:p>
          <a:p>
            <a:r>
              <a:rPr lang="ko-KR" altLang="en-US" dirty="0" smtClean="0">
                <a:hlinkClick r:id="rId7"/>
              </a:rPr>
              <a:t>웹 프로그래밍 공부 방법</a:t>
            </a:r>
            <a:r>
              <a:rPr lang="en-US" altLang="ko-KR" dirty="0" smtClean="0">
                <a:hlinkClick r:id="rId7"/>
              </a:rPr>
              <a:t>(?)</a:t>
            </a:r>
            <a:endParaRPr lang="en-US" altLang="ko-KR" dirty="0" smtClean="0"/>
          </a:p>
          <a:p>
            <a:r>
              <a:rPr lang="ko-KR" altLang="en-US" dirty="0" smtClean="0">
                <a:hlinkClick r:id="rId8"/>
              </a:rPr>
              <a:t>용어 정리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0077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3627"/>
          </a:xfrm>
        </p:spPr>
        <p:txBody>
          <a:bodyPr/>
          <a:lstStyle/>
          <a:p>
            <a:r>
              <a:rPr lang="ko-KR" altLang="en-US" dirty="0" err="1" smtClean="0"/>
              <a:t>프론트엔드</a:t>
            </a:r>
            <a:r>
              <a:rPr lang="ko-KR" altLang="en-US" dirty="0" smtClean="0"/>
              <a:t> 라이브러리</a:t>
            </a:r>
            <a:r>
              <a:rPr lang="en-US" altLang="ko-KR" dirty="0" smtClean="0"/>
              <a:t>/ </a:t>
            </a:r>
            <a:r>
              <a:rPr lang="ko-KR" altLang="en-US" dirty="0" smtClean="0"/>
              <a:t>프레임워크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53437"/>
            <a:ext cx="8596668" cy="4387926"/>
          </a:xfrm>
        </p:spPr>
        <p:txBody>
          <a:bodyPr/>
          <a:lstStyle/>
          <a:p>
            <a:r>
              <a:rPr lang="ko-KR" altLang="en-US" dirty="0" smtClean="0"/>
              <a:t>필요성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페이지 </a:t>
            </a:r>
            <a:r>
              <a:rPr lang="en-US" altLang="ko-KR" dirty="0"/>
              <a:t>=&gt; </a:t>
            </a:r>
            <a:r>
              <a:rPr lang="ko-KR" altLang="en-US" dirty="0"/>
              <a:t>웹 애플리케이션  </a:t>
            </a:r>
            <a:r>
              <a:rPr lang="en-US" altLang="ko-KR" dirty="0"/>
              <a:t>: </a:t>
            </a:r>
            <a:r>
              <a:rPr lang="ko-KR" altLang="en-US" dirty="0"/>
              <a:t>수 많은 상태 관리가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DOM </a:t>
            </a:r>
            <a:r>
              <a:rPr lang="ko-KR" altLang="en-US" dirty="0" smtClean="0"/>
              <a:t>관리와 상태 값 업데이트 관리를 최소화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UI </a:t>
            </a:r>
            <a:r>
              <a:rPr lang="ko-KR" altLang="en-US" dirty="0" smtClean="0"/>
              <a:t>구현에 집중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종류 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3" action="ppaction://hlinksldjump"/>
              </a:rPr>
              <a:t>React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hlinkClick r:id="rId4" action="ppaction://hlinksldjump"/>
              </a:rPr>
              <a:t>Vue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5" action="ppaction://hlinksldjump"/>
              </a:rPr>
              <a:t>Angular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465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React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87133"/>
            <a:ext cx="8596668" cy="455912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z="2000" b="1" dirty="0" smtClean="0"/>
              <a:t>주요 특징</a:t>
            </a:r>
            <a:endParaRPr lang="en-US" altLang="ko-KR" sz="2000" b="1" dirty="0" smtClean="0"/>
          </a:p>
          <a:p>
            <a:pPr lvl="1"/>
            <a:r>
              <a:rPr lang="en-US" altLang="ko-KR" dirty="0" smtClean="0">
                <a:hlinkClick r:id="rId3" action="ppaction://hlinksldjump"/>
              </a:rPr>
              <a:t>Component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>
                <a:hlinkClick r:id="rId4" action="ppaction://hlinksldjump"/>
              </a:rPr>
              <a:t>JSX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4" action="ppaction://hlinksldjump"/>
              </a:rPr>
              <a:t>Virtual DOM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sz="2000" b="1" dirty="0" smtClean="0"/>
              <a:t>장점</a:t>
            </a:r>
            <a:endParaRPr lang="en-US" altLang="ko-KR" b="1" dirty="0" smtClean="0"/>
          </a:p>
          <a:p>
            <a:pPr lvl="1"/>
            <a:r>
              <a:rPr lang="ko-KR" altLang="en-US" dirty="0"/>
              <a:t>생태계 넓음 </a:t>
            </a:r>
            <a:r>
              <a:rPr lang="en-US" altLang="ko-KR" dirty="0"/>
              <a:t>(</a:t>
            </a:r>
            <a:r>
              <a:rPr lang="ko-KR" altLang="en-US" dirty="0"/>
              <a:t>엄청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/>
              <a:t>공식 </a:t>
            </a:r>
            <a:r>
              <a:rPr lang="ko-KR" altLang="en-US" dirty="0"/>
              <a:t>라이브러리 </a:t>
            </a:r>
            <a:r>
              <a:rPr lang="en-US" altLang="ko-KR" dirty="0"/>
              <a:t>X =&gt; </a:t>
            </a:r>
            <a:r>
              <a:rPr lang="ko-KR" altLang="en-US" dirty="0"/>
              <a:t>원하는 스택 사용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클라이언트와 서버 양쪽 모두 렌더링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Component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매우 높고 쉬운 유지보수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UI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React</a:t>
            </a:r>
            <a:r>
              <a:rPr lang="ko-KR" altLang="en-US" dirty="0" smtClean="0"/>
              <a:t>로 나머지는 다른 라이브러리 사용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UI </a:t>
            </a:r>
            <a:r>
              <a:rPr lang="ko-KR" altLang="en-US" dirty="0" smtClean="0"/>
              <a:t>업데이트 과정 간소화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간결화</a:t>
            </a:r>
            <a:r>
              <a:rPr lang="en-US" altLang="ko-KR" dirty="0" smtClean="0"/>
              <a:t>?)</a:t>
            </a:r>
          </a:p>
          <a:p>
            <a:pPr lvl="1"/>
            <a:endParaRPr lang="en-US" altLang="ko-KR" dirty="0" smtClean="0"/>
          </a:p>
          <a:p>
            <a:r>
              <a:rPr lang="ko-KR" altLang="en-US" sz="2000" b="1" dirty="0" smtClean="0"/>
              <a:t>단점</a:t>
            </a:r>
            <a:endParaRPr lang="en-US" altLang="ko-KR" b="1" dirty="0" smtClean="0"/>
          </a:p>
          <a:p>
            <a:pPr lvl="1"/>
            <a:r>
              <a:rPr lang="en-US" altLang="ko-KR" dirty="0"/>
              <a:t>HTTP </a:t>
            </a:r>
            <a:r>
              <a:rPr lang="ko-KR" altLang="en-US" dirty="0"/>
              <a:t>클라이언트</a:t>
            </a:r>
            <a:r>
              <a:rPr lang="en-US" altLang="ko-KR" dirty="0"/>
              <a:t>, </a:t>
            </a:r>
            <a:r>
              <a:rPr lang="ko-KR" altLang="en-US" dirty="0"/>
              <a:t>라우터</a:t>
            </a:r>
            <a:r>
              <a:rPr lang="en-US" altLang="ko-KR" dirty="0"/>
              <a:t>, </a:t>
            </a:r>
            <a:r>
              <a:rPr lang="ko-KR" altLang="en-US" dirty="0" err="1"/>
              <a:t>심화적</a:t>
            </a:r>
            <a:r>
              <a:rPr lang="ko-KR" altLang="en-US" dirty="0"/>
              <a:t> 상태 관리 기능 </a:t>
            </a:r>
            <a:r>
              <a:rPr lang="ko-KR" altLang="en-US" dirty="0" smtClean="0"/>
              <a:t>없음 </a:t>
            </a:r>
            <a:r>
              <a:rPr lang="en-US" altLang="ko-KR" dirty="0" smtClean="0"/>
              <a:t>(View </a:t>
            </a:r>
            <a:r>
              <a:rPr lang="ko-KR" altLang="en-US" dirty="0" smtClean="0"/>
              <a:t>레이어만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Prop drilling </a:t>
            </a:r>
            <a:r>
              <a:rPr lang="ko-KR" altLang="en-US" dirty="0" smtClean="0"/>
              <a:t>문제 </a:t>
            </a:r>
            <a:r>
              <a:rPr lang="ko-KR" altLang="en-US" dirty="0" err="1" smtClean="0"/>
              <a:t>떄문에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Redux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MobX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상태 </a:t>
            </a:r>
            <a:r>
              <a:rPr lang="ko-KR" altLang="en-US" dirty="0" err="1" smtClean="0"/>
              <a:t>괄니자</a:t>
            </a:r>
            <a:r>
              <a:rPr lang="ko-KR" altLang="en-US" dirty="0" smtClean="0"/>
              <a:t> 라이브러리 필요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11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hlinkClick r:id="rId3" action="ppaction://hlinksldjump"/>
              </a:rPr>
              <a:t>React</a:t>
            </a:r>
            <a:r>
              <a:rPr lang="en-US" altLang="ko-KR" dirty="0" smtClean="0"/>
              <a:t> - component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00011"/>
            <a:ext cx="8596668" cy="4341351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정의 및 특징</a:t>
            </a:r>
            <a:endParaRPr lang="en-US" altLang="ko-KR" sz="2000" b="1" dirty="0" smtClean="0"/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rops</a:t>
            </a:r>
            <a:r>
              <a:rPr lang="ko-KR" altLang="en-US" dirty="0" smtClean="0"/>
              <a:t>에 따라 </a:t>
            </a:r>
            <a:r>
              <a:rPr lang="en-US" altLang="ko-KR" dirty="0" smtClean="0"/>
              <a:t>React Element</a:t>
            </a:r>
            <a:r>
              <a:rPr lang="ko-KR" altLang="en-US" dirty="0" smtClean="0"/>
              <a:t>를 생성</a:t>
            </a:r>
            <a:r>
              <a:rPr lang="en-US" altLang="ko-KR" dirty="0" smtClean="0"/>
              <a:t>(?)</a:t>
            </a:r>
            <a:r>
              <a:rPr lang="ko-KR" altLang="en-US" dirty="0" smtClean="0"/>
              <a:t>하는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props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가짐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UI</a:t>
            </a:r>
            <a:r>
              <a:rPr lang="ko-KR" altLang="en-US" dirty="0" smtClean="0"/>
              <a:t>를 구성하는 개별적인 뷰 단위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React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Component</a:t>
            </a:r>
            <a:r>
              <a:rPr lang="ko-KR" altLang="en-US" dirty="0" smtClean="0"/>
              <a:t>달의 결합으로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 보다는 합성 권장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sz="2000" b="1" dirty="0" smtClean="0"/>
              <a:t>UI </a:t>
            </a:r>
            <a:r>
              <a:rPr lang="ko-KR" altLang="en-US" sz="2000" b="1" dirty="0" smtClean="0"/>
              <a:t>구성 방법</a:t>
            </a:r>
            <a:endParaRPr lang="en-US" altLang="ko-KR" sz="2000" b="1" dirty="0" smtClean="0"/>
          </a:p>
          <a:p>
            <a:pPr lvl="1"/>
            <a:r>
              <a:rPr lang="en-US" altLang="ko-KR" dirty="0" smtClean="0"/>
              <a:t>Mounting (</a:t>
            </a:r>
            <a:r>
              <a:rPr lang="ko-KR" altLang="en-US" dirty="0" smtClean="0"/>
              <a:t>그리기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Updating (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Unmounting (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5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3" action="ppaction://hlinksldjump"/>
              </a:rPr>
              <a:t>React</a:t>
            </a:r>
            <a:r>
              <a:rPr lang="en-US" altLang="ko-KR" dirty="0" smtClean="0"/>
              <a:t> – </a:t>
            </a:r>
            <a:r>
              <a:rPr lang="en-US" altLang="ko-KR" dirty="0">
                <a:hlinkClick r:id="rId4" action="ppaction://hlinksldjump"/>
              </a:rPr>
              <a:t>component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00011"/>
            <a:ext cx="8596668" cy="4341351"/>
          </a:xfrm>
        </p:spPr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55916"/>
            <a:ext cx="7668176" cy="535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3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592"/>
          </a:xfrm>
        </p:spPr>
        <p:txBody>
          <a:bodyPr/>
          <a:lstStyle/>
          <a:p>
            <a:r>
              <a:rPr lang="en-US" altLang="ko-KR" dirty="0">
                <a:hlinkClick r:id="rId3" action="ppaction://hlinksldjump"/>
              </a:rPr>
              <a:t>React</a:t>
            </a:r>
            <a:r>
              <a:rPr lang="en-US" altLang="ko-KR" dirty="0" smtClean="0"/>
              <a:t> – </a:t>
            </a:r>
            <a:r>
              <a:rPr lang="en-US" altLang="ko-KR" dirty="0" smtClean="0">
                <a:hlinkClick r:id="rId4" action="ppaction://hlinksldjump"/>
              </a:rPr>
              <a:t>component</a:t>
            </a:r>
            <a:r>
              <a:rPr lang="en-US" altLang="ko-KR" dirty="0" smtClean="0"/>
              <a:t> – props &amp;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00011"/>
            <a:ext cx="8596668" cy="4341351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Static mental model (</a:t>
            </a:r>
            <a:r>
              <a:rPr lang="ko-KR" altLang="en-US" sz="2000" b="1" dirty="0" smtClean="0"/>
              <a:t>명확한 관념 모델</a:t>
            </a:r>
            <a:r>
              <a:rPr lang="en-US" altLang="ko-KR" sz="2000" b="1" dirty="0" smtClean="0"/>
              <a:t>)</a:t>
            </a:r>
          </a:p>
          <a:p>
            <a:pPr lvl="1"/>
            <a:r>
              <a:rPr lang="ko-KR" altLang="en-US" dirty="0" smtClean="0"/>
              <a:t>일련의 사고 프로세스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논리적으로 이치에 맞는 사고 모델 제공</a:t>
            </a:r>
            <a:endParaRPr lang="en-US" altLang="ko-KR" dirty="0" smtClean="0"/>
          </a:p>
          <a:p>
            <a:r>
              <a:rPr lang="en-US" altLang="ko-KR" sz="2000" b="1" dirty="0" smtClean="0"/>
              <a:t>props</a:t>
            </a:r>
          </a:p>
          <a:p>
            <a:pPr lvl="1"/>
            <a:r>
              <a:rPr lang="en-US" altLang="ko-KR" dirty="0" smtClean="0"/>
              <a:t>Mounting, Updating </a:t>
            </a:r>
            <a:r>
              <a:rPr lang="ko-KR" altLang="en-US" dirty="0" smtClean="0"/>
              <a:t>프로세스 시점에 값이 할당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변경 불가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Component </a:t>
            </a:r>
            <a:r>
              <a:rPr lang="ko-KR" altLang="en-US" dirty="0" smtClean="0"/>
              <a:t>간의 데이터 통신 수단</a:t>
            </a:r>
            <a:endParaRPr lang="en-US" altLang="ko-KR" dirty="0" smtClean="0"/>
          </a:p>
          <a:p>
            <a:r>
              <a:rPr lang="en-US" altLang="ko-KR" sz="2000" b="1" dirty="0" smtClean="0"/>
              <a:t>state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Props</a:t>
            </a:r>
            <a:r>
              <a:rPr lang="ko-KR" altLang="en-US" dirty="0" smtClean="0"/>
              <a:t>의 값을 변경해야 할 경우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Unmounting (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398" y="2553016"/>
            <a:ext cx="5124161" cy="22320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7062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592"/>
          </a:xfrm>
        </p:spPr>
        <p:txBody>
          <a:bodyPr/>
          <a:lstStyle/>
          <a:p>
            <a:r>
              <a:rPr lang="en-US" altLang="ko-KR" dirty="0">
                <a:hlinkClick r:id="rId3" action="ppaction://hlinksldjump"/>
              </a:rPr>
              <a:t>React</a:t>
            </a:r>
            <a:r>
              <a:rPr lang="en-US" altLang="ko-KR" dirty="0" smtClean="0"/>
              <a:t> – JSX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00011"/>
            <a:ext cx="8596668" cy="4341351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React</a:t>
            </a:r>
            <a:r>
              <a:rPr lang="ko-KR" altLang="en-US" sz="2000" b="1" dirty="0" smtClean="0"/>
              <a:t>를 위한 </a:t>
            </a:r>
            <a:r>
              <a:rPr lang="en-US" altLang="ko-KR" sz="2000" b="1" dirty="0" err="1" smtClean="0"/>
              <a:t>Javascript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문법</a:t>
            </a:r>
            <a:endParaRPr lang="en-US" altLang="ko-KR" sz="2000" b="1" dirty="0" smtClean="0"/>
          </a:p>
          <a:p>
            <a:endParaRPr lang="en-US" altLang="ko-KR" dirty="0" smtClean="0"/>
          </a:p>
          <a:p>
            <a:r>
              <a:rPr lang="ko-KR" altLang="en-US" sz="2000" b="1" dirty="0" smtClean="0"/>
              <a:t>특징</a:t>
            </a:r>
            <a:endParaRPr lang="en-US" altLang="ko-KR" sz="2000" b="1" dirty="0" smtClean="0"/>
          </a:p>
          <a:p>
            <a:pPr lvl="1"/>
            <a:r>
              <a:rPr lang="en-US" altLang="ko-KR" dirty="0" err="1" smtClean="0"/>
              <a:t>Bable</a:t>
            </a:r>
            <a:r>
              <a:rPr lang="ko-KR" altLang="en-US" dirty="0" smtClean="0"/>
              <a:t>이라는 트랜스파일러를 사용해야함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WebPack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까다로운 초기 세팅 필요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Declarativd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 개발 가능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한눈에 이해하기 쉬운 개발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같은 형태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유지보수 및 협업에 좋음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예측 가능한 개발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0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592"/>
          </a:xfrm>
        </p:spPr>
        <p:txBody>
          <a:bodyPr/>
          <a:lstStyle/>
          <a:p>
            <a:r>
              <a:rPr lang="en-US" altLang="ko-KR" dirty="0">
                <a:hlinkClick r:id="rId3" action="ppaction://hlinksldjump"/>
              </a:rPr>
              <a:t>React</a:t>
            </a:r>
            <a:r>
              <a:rPr lang="en-US" altLang="ko-KR" dirty="0" smtClean="0"/>
              <a:t> – Virtual DOM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00011"/>
            <a:ext cx="8596668" cy="434135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단순한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조작 도구 </a:t>
            </a:r>
            <a:r>
              <a:rPr lang="en-US" altLang="ko-KR" dirty="0" smtClean="0"/>
              <a:t>X</a:t>
            </a:r>
          </a:p>
          <a:p>
            <a:r>
              <a:rPr lang="en-US" altLang="ko-KR" dirty="0" err="1" smtClean="0"/>
              <a:t>Declarartive</a:t>
            </a:r>
            <a:r>
              <a:rPr lang="ko-KR" altLang="en-US" dirty="0" smtClean="0"/>
              <a:t>한 개발을 위한 도구</a:t>
            </a:r>
            <a:endParaRPr lang="en-US" altLang="ko-KR" dirty="0" smtClean="0"/>
          </a:p>
          <a:p>
            <a:r>
              <a:rPr lang="ko-KR" altLang="en-US" dirty="0"/>
              <a:t>컴포넌트가 업데이트 될 때</a:t>
            </a:r>
            <a:r>
              <a:rPr lang="en-US" altLang="ko-KR" dirty="0"/>
              <a:t>, </a:t>
            </a:r>
            <a:r>
              <a:rPr lang="ko-KR" altLang="en-US" dirty="0"/>
              <a:t>레이아웃 계산이 한번만 이루어짐</a:t>
            </a:r>
            <a:endParaRPr lang="en-US" altLang="ko-KR" dirty="0" smtClean="0"/>
          </a:p>
          <a:p>
            <a:r>
              <a:rPr lang="en-US" altLang="ko-KR" dirty="0" smtClean="0"/>
              <a:t>DOM </a:t>
            </a:r>
            <a:r>
              <a:rPr lang="ko-KR" altLang="en-US" dirty="0" smtClean="0"/>
              <a:t>업데이트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절차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/>
              <a:t>업데이트 </a:t>
            </a:r>
            <a:r>
              <a:rPr lang="en-US" altLang="ko-KR" dirty="0"/>
              <a:t>=&gt; </a:t>
            </a:r>
            <a:r>
              <a:rPr lang="ko-KR" altLang="en-US" dirty="0"/>
              <a:t>전체 </a:t>
            </a:r>
            <a:r>
              <a:rPr lang="en-US" altLang="ko-KR" dirty="0"/>
              <a:t>UI</a:t>
            </a:r>
            <a:r>
              <a:rPr lang="ko-KR" altLang="en-US" dirty="0"/>
              <a:t>를 </a:t>
            </a:r>
            <a:r>
              <a:rPr lang="en-US" altLang="ko-KR" dirty="0"/>
              <a:t>Virtual DOM</a:t>
            </a:r>
            <a:r>
              <a:rPr lang="ko-KR" altLang="en-US" dirty="0"/>
              <a:t>에 </a:t>
            </a:r>
            <a:r>
              <a:rPr lang="ko-KR" altLang="en-US" dirty="0" err="1"/>
              <a:t>리렌더링</a:t>
            </a:r>
            <a:endParaRPr lang="ko-KR" altLang="en-US" dirty="0"/>
          </a:p>
          <a:p>
            <a:pPr lvl="1"/>
            <a:r>
              <a:rPr lang="ko-KR" altLang="en-US" dirty="0" smtClean="0"/>
              <a:t>이전 </a:t>
            </a:r>
            <a:r>
              <a:rPr lang="en-US" altLang="ko-KR" dirty="0"/>
              <a:t>Virtual DOM</a:t>
            </a:r>
            <a:r>
              <a:rPr lang="ko-KR" altLang="en-US" dirty="0"/>
              <a:t>과 비교</a:t>
            </a:r>
          </a:p>
          <a:p>
            <a:pPr lvl="1"/>
            <a:r>
              <a:rPr lang="ko-KR" altLang="en-US" dirty="0" smtClean="0"/>
              <a:t>바뀐 </a:t>
            </a:r>
            <a:r>
              <a:rPr lang="ko-KR" altLang="en-US" dirty="0"/>
              <a:t>부분만 실제 </a:t>
            </a:r>
            <a:r>
              <a:rPr lang="en-US" altLang="ko-KR" dirty="0"/>
              <a:t>DOM</a:t>
            </a:r>
            <a:r>
              <a:rPr lang="ko-KR" altLang="en-US" dirty="0"/>
              <a:t>에 적용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5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</TotalTime>
  <Words>695</Words>
  <Application>Microsoft Office PowerPoint</Application>
  <PresentationFormat>와이드스크린</PresentationFormat>
  <Paragraphs>167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HY그래픽M</vt:lpstr>
      <vt:lpstr>맑은 고딕</vt:lpstr>
      <vt:lpstr>Arial</vt:lpstr>
      <vt:lpstr>Trebuchet MS</vt:lpstr>
      <vt:lpstr>Wingdings 3</vt:lpstr>
      <vt:lpstr>패싯</vt:lpstr>
      <vt:lpstr>Youtube Clone</vt:lpstr>
      <vt:lpstr>웹프로그래밍</vt:lpstr>
      <vt:lpstr>프론트엔드 라이브러리/ 프레임워크</vt:lpstr>
      <vt:lpstr>React </vt:lpstr>
      <vt:lpstr>React - component</vt:lpstr>
      <vt:lpstr>React – component</vt:lpstr>
      <vt:lpstr>React – component – props &amp; state</vt:lpstr>
      <vt:lpstr>React – JSX</vt:lpstr>
      <vt:lpstr>React – Virtual DOM</vt:lpstr>
      <vt:lpstr>Vue</vt:lpstr>
      <vt:lpstr>Angular</vt:lpstr>
      <vt:lpstr>개념 정리</vt:lpstr>
      <vt:lpstr>개념 정리</vt:lpstr>
      <vt:lpstr>기타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Clone</dc:title>
  <dc:creator>Windows 사용자</dc:creator>
  <cp:lastModifiedBy>Windows 사용자</cp:lastModifiedBy>
  <cp:revision>48</cp:revision>
  <dcterms:created xsi:type="dcterms:W3CDTF">2019-03-22T02:34:50Z</dcterms:created>
  <dcterms:modified xsi:type="dcterms:W3CDTF">2019-03-22T05:38:09Z</dcterms:modified>
</cp:coreProperties>
</file>