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D6DB-5D7C-401B-BCE1-F72C79ED7F24}" type="datetimeFigureOut">
              <a:rPr lang="ru-RU" smtClean="0"/>
              <a:pPr/>
              <a:t>21.05.2012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F668-69EF-46E9-8A9F-5D46F643BD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D6DB-5D7C-401B-BCE1-F72C79ED7F24}" type="datetimeFigureOut">
              <a:rPr lang="ru-RU" smtClean="0"/>
              <a:pPr/>
              <a:t>21.05.2012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F668-69EF-46E9-8A9F-5D46F643BD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D6DB-5D7C-401B-BCE1-F72C79ED7F24}" type="datetimeFigureOut">
              <a:rPr lang="ru-RU" smtClean="0"/>
              <a:pPr/>
              <a:t>21.05.2012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F668-69EF-46E9-8A9F-5D46F643BD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D6DB-5D7C-401B-BCE1-F72C79ED7F24}" type="datetimeFigureOut">
              <a:rPr lang="ru-RU" smtClean="0"/>
              <a:pPr/>
              <a:t>21.05.2012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F668-69EF-46E9-8A9F-5D46F643BD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D6DB-5D7C-401B-BCE1-F72C79ED7F24}" type="datetimeFigureOut">
              <a:rPr lang="ru-RU" smtClean="0"/>
              <a:pPr/>
              <a:t>21.05.2012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F668-69EF-46E9-8A9F-5D46F643BD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D6DB-5D7C-401B-BCE1-F72C79ED7F24}" type="datetimeFigureOut">
              <a:rPr lang="ru-RU" smtClean="0"/>
              <a:pPr/>
              <a:t>21.05.2012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F668-69EF-46E9-8A9F-5D46F643BD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D6DB-5D7C-401B-BCE1-F72C79ED7F24}" type="datetimeFigureOut">
              <a:rPr lang="ru-RU" smtClean="0"/>
              <a:pPr/>
              <a:t>21.05.2012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F668-69EF-46E9-8A9F-5D46F643BD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D6DB-5D7C-401B-BCE1-F72C79ED7F24}" type="datetimeFigureOut">
              <a:rPr lang="ru-RU" smtClean="0"/>
              <a:pPr/>
              <a:t>21.05.2012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F668-69EF-46E9-8A9F-5D46F643BD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D6DB-5D7C-401B-BCE1-F72C79ED7F24}" type="datetimeFigureOut">
              <a:rPr lang="ru-RU" smtClean="0"/>
              <a:pPr/>
              <a:t>21.05.2012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F668-69EF-46E9-8A9F-5D46F643BD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D6DB-5D7C-401B-BCE1-F72C79ED7F24}" type="datetimeFigureOut">
              <a:rPr lang="ru-RU" smtClean="0"/>
              <a:pPr/>
              <a:t>21.05.2012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F668-69EF-46E9-8A9F-5D46F643BD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D6DB-5D7C-401B-BCE1-F72C79ED7F24}" type="datetimeFigureOut">
              <a:rPr lang="ru-RU" smtClean="0"/>
              <a:pPr/>
              <a:t>21.05.2012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F668-69EF-46E9-8A9F-5D46F643BD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D6DB-5D7C-401B-BCE1-F72C79ED7F24}" type="datetimeFigureOut">
              <a:rPr lang="ru-RU" smtClean="0"/>
              <a:pPr/>
              <a:t>21.05.2012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DF668-69EF-46E9-8A9F-5D46F643BDB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720079"/>
          </a:xfrm>
        </p:spPr>
        <p:txBody>
          <a:bodyPr>
            <a:noAutofit/>
          </a:bodyPr>
          <a:lstStyle/>
          <a:p>
            <a:r>
              <a:rPr lang="ru-RU" sz="2800" dirty="0" smtClean="0"/>
              <a:t>Добавление новых классов доступа в защищенную операционную систему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1844824"/>
            <a:ext cx="6400800" cy="2448272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Изучить основы работы с политиками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SELinux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Добавить новый класс доступа в политику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SELinux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Написать модуль политики безопасности для добавленного класса</a:t>
            </a:r>
          </a:p>
          <a:p>
            <a:pPr marL="514350" indent="-514350" algn="l"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Реализовать проверку доступа к объектам добавленного класса, используя библиотеку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libselinux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141277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Задание: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49411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Студент: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53732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Группа: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49411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Холявин Виталий Борисович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53732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К8-361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Объявление класса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800" dirty="0" smtClean="0"/>
              <a:t>Reference Policy.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policy/flask/</a:t>
            </a:r>
            <a:r>
              <a:rPr lang="en-US" sz="2800" dirty="0" err="1" smtClean="0"/>
              <a:t>security_classes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1900" i="1" dirty="0" smtClean="0"/>
              <a:t>class </a:t>
            </a:r>
            <a:r>
              <a:rPr lang="en-US" sz="1900" i="1" dirty="0" err="1" smtClean="0"/>
              <a:t>mybutton</a:t>
            </a:r>
            <a:endParaRPr lang="en-US" sz="1900" i="1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policy/flask/</a:t>
            </a:r>
            <a:r>
              <a:rPr lang="en-US" sz="2800" dirty="0" err="1" smtClean="0"/>
              <a:t>access_vectors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1800" i="1" dirty="0" smtClean="0"/>
              <a:t>common </a:t>
            </a:r>
            <a:r>
              <a:rPr lang="en-US" sz="1800" i="1" dirty="0" err="1" smtClean="0"/>
              <a:t>gui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	</a:t>
            </a:r>
            <a:r>
              <a:rPr lang="ru-RU" sz="1800" i="1" dirty="0" smtClean="0"/>
              <a:t>{</a:t>
            </a:r>
            <a:endParaRPr lang="ru-RU" sz="1800" i="1" dirty="0" smtClean="0"/>
          </a:p>
          <a:p>
            <a:pPr>
              <a:buNone/>
            </a:pPr>
            <a:r>
              <a:rPr lang="en-US" sz="1800" i="1" dirty="0" smtClean="0"/>
              <a:t>    </a:t>
            </a:r>
            <a:r>
              <a:rPr lang="en-US" sz="1800" i="1" dirty="0" smtClean="0"/>
              <a:t>		</a:t>
            </a:r>
            <a:r>
              <a:rPr lang="en-US" sz="1800" i="1" dirty="0" err="1" smtClean="0"/>
              <a:t>set_enabled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</a:t>
            </a:r>
            <a:r>
              <a:rPr lang="en-US" sz="1800" i="1" dirty="0" smtClean="0"/>
              <a:t>		</a:t>
            </a:r>
            <a:r>
              <a:rPr lang="en-US" sz="1800" i="1" dirty="0" err="1" smtClean="0"/>
              <a:t>set_disabled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	</a:t>
            </a:r>
            <a:r>
              <a:rPr lang="ru-RU" sz="1800" i="1" dirty="0" smtClean="0"/>
              <a:t>}</a:t>
            </a:r>
            <a:endParaRPr lang="ru-RU" sz="1800" i="1" dirty="0" smtClean="0"/>
          </a:p>
          <a:p>
            <a:pPr>
              <a:buNone/>
            </a:pPr>
            <a:r>
              <a:rPr lang="en-US" sz="1800" i="1" dirty="0" smtClean="0"/>
              <a:t>	class </a:t>
            </a:r>
            <a:r>
              <a:rPr lang="en-US" sz="1800" i="1" dirty="0" err="1" smtClean="0"/>
              <a:t>mybutton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	inherits </a:t>
            </a:r>
            <a:r>
              <a:rPr lang="en-US" sz="1800" i="1" dirty="0" err="1" smtClean="0"/>
              <a:t>gui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	</a:t>
            </a:r>
            <a:r>
              <a:rPr lang="ru-RU" sz="1800" i="1" dirty="0" smtClean="0"/>
              <a:t>{</a:t>
            </a:r>
            <a:endParaRPr lang="ru-RU" sz="1800" i="1" dirty="0" smtClean="0"/>
          </a:p>
          <a:p>
            <a:pPr>
              <a:buNone/>
            </a:pPr>
            <a:r>
              <a:rPr lang="en-US" sz="1800" i="1" dirty="0" smtClean="0"/>
              <a:t>    </a:t>
            </a:r>
            <a:r>
              <a:rPr lang="en-US" sz="1800" i="1" dirty="0" smtClean="0"/>
              <a:t>		click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	</a:t>
            </a:r>
            <a:r>
              <a:rPr lang="ru-RU" sz="1800" i="1" dirty="0" smtClean="0"/>
              <a:t>}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Модуль политики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err="1" smtClean="0"/>
              <a:t>mybutton.te</a:t>
            </a:r>
            <a:r>
              <a:rPr lang="en-US" sz="2600" dirty="0" smtClean="0"/>
              <a:t>:</a:t>
            </a:r>
          </a:p>
          <a:p>
            <a:r>
              <a:rPr lang="ru-RU" sz="2000" smtClean="0"/>
              <a:t>Объявление типов</a:t>
            </a:r>
            <a:endParaRPr lang="ru-RU" sz="2000" dirty="0" smtClean="0"/>
          </a:p>
          <a:p>
            <a:r>
              <a:rPr lang="ru-RU" sz="2000" dirty="0" smtClean="0"/>
              <a:t>Объявление доменов</a:t>
            </a:r>
          </a:p>
          <a:p>
            <a:r>
              <a:rPr lang="ru-RU" sz="2000" dirty="0" smtClean="0"/>
              <a:t>Правило перехода доменов</a:t>
            </a:r>
          </a:p>
          <a:p>
            <a:r>
              <a:rPr lang="ru-RU" sz="2000" dirty="0" smtClean="0"/>
              <a:t>Связывание ролей и доменов</a:t>
            </a:r>
          </a:p>
          <a:p>
            <a:r>
              <a:rPr lang="ru-RU" sz="2000" dirty="0" smtClean="0"/>
              <a:t>Правила вектора доступа (разрешения)</a:t>
            </a:r>
            <a:endParaRPr lang="en-US" sz="2000" dirty="0" smtClean="0"/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err="1" smtClean="0"/>
              <a:t>mybutton.if</a:t>
            </a:r>
            <a:r>
              <a:rPr lang="ru-RU" sz="2600" dirty="0" smtClean="0"/>
              <a:t>:</a:t>
            </a:r>
          </a:p>
          <a:p>
            <a:r>
              <a:rPr lang="ru-RU" sz="2000" dirty="0" smtClean="0"/>
              <a:t>Документация</a:t>
            </a:r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err="1" smtClean="0"/>
              <a:t>mybutton.fc</a:t>
            </a:r>
            <a:r>
              <a:rPr lang="ru-RU" sz="2600" dirty="0" smtClean="0"/>
              <a:t>:</a:t>
            </a:r>
          </a:p>
          <a:p>
            <a:r>
              <a:rPr lang="ru-RU" sz="2000" dirty="0" smtClean="0"/>
              <a:t>Маркирование файлов по умолчанию</a:t>
            </a:r>
            <a:endParaRPr lang="en-US" sz="2000" dirty="0" smtClean="0"/>
          </a:p>
          <a:p>
            <a:pPr>
              <a:buNone/>
            </a:pPr>
            <a:r>
              <a:rPr lang="en-US" sz="2600" dirty="0" err="1" smtClean="0"/>
              <a:t>mybutton.pp</a:t>
            </a:r>
            <a:r>
              <a:rPr lang="en-US" sz="2600" dirty="0" smtClean="0"/>
              <a:t>:</a:t>
            </a:r>
          </a:p>
          <a:p>
            <a:r>
              <a:rPr lang="ru-RU" sz="2000" dirty="0" smtClean="0"/>
              <a:t>Бинарный модуль политики</a:t>
            </a:r>
            <a:endParaRPr lang="en-US" sz="20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Логика модуля политики</a:t>
            </a:r>
            <a:endParaRPr lang="ru-RU" sz="2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87636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Программа, демонстрирующая разграничение доступа</a:t>
            </a:r>
            <a:endParaRPr lang="ru-RU" sz="2800" dirty="0"/>
          </a:p>
        </p:txBody>
      </p:sp>
      <p:pic>
        <p:nvPicPr>
          <p:cNvPr id="9" name="Содержимое 7" descr="pro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9792" y="1340768"/>
            <a:ext cx="3314700" cy="1895475"/>
          </a:xfrm>
        </p:spPr>
      </p:pic>
      <p:sp>
        <p:nvSpPr>
          <p:cNvPr id="10" name="TextBox 9"/>
          <p:cNvSpPr txBox="1"/>
          <p:nvPr/>
        </p:nvSpPr>
        <p:spPr>
          <a:xfrm>
            <a:off x="467544" y="558924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/>
              <a:t>int</a:t>
            </a:r>
            <a:r>
              <a:rPr lang="en-US" sz="1400" i="1" dirty="0" smtClean="0"/>
              <a:t> result = </a:t>
            </a:r>
            <a:r>
              <a:rPr lang="en-US" sz="1400" i="1" dirty="0" err="1" smtClean="0"/>
              <a:t>avc_has_perm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myid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buttonid</a:t>
            </a:r>
            <a:r>
              <a:rPr lang="en-US" sz="1400" i="1" dirty="0" smtClean="0"/>
              <a:t>,  </a:t>
            </a:r>
            <a:r>
              <a:rPr lang="en-US" sz="1400" i="1" dirty="0" smtClean="0"/>
              <a:t>SECCLASS_MYBUTTON, </a:t>
            </a:r>
            <a:r>
              <a:rPr lang="en-US" sz="1400" i="1" dirty="0" smtClean="0"/>
              <a:t>MYBUTTON</a:t>
            </a:r>
            <a:r>
              <a:rPr lang="en-US" sz="1400" i="1" dirty="0" smtClean="0"/>
              <a:t>__CLICK ,NULL, &amp;</a:t>
            </a:r>
            <a:r>
              <a:rPr lang="en-US" sz="1400" i="1" dirty="0" err="1" smtClean="0"/>
              <a:t>avd</a:t>
            </a:r>
            <a:r>
              <a:rPr lang="en-US" sz="1400" i="1" dirty="0" smtClean="0"/>
              <a:t>);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3429000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dirty="0" smtClean="0"/>
              <a:t>Алгоритм проверки доступа: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Получение контекста программы</a:t>
            </a:r>
          </a:p>
          <a:p>
            <a:pPr marL="342900" indent="-342900">
              <a:buAutoNum type="arabicPeriod"/>
            </a:pPr>
            <a:r>
              <a:rPr lang="ru-RU" dirty="0" smtClean="0"/>
              <a:t>Инициализация проверки вектора доступа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Получение </a:t>
            </a:r>
            <a:r>
              <a:rPr lang="en-US" dirty="0" smtClean="0"/>
              <a:t>SID </a:t>
            </a:r>
            <a:r>
              <a:rPr lang="ru-RU" dirty="0" smtClean="0"/>
              <a:t>для контекста программы и контекста кнопки (</a:t>
            </a:r>
            <a:r>
              <a:rPr lang="en-US" dirty="0" err="1" smtClean="0"/>
              <a:t>myid</a:t>
            </a:r>
            <a:r>
              <a:rPr lang="en-US" dirty="0" smtClean="0"/>
              <a:t>, </a:t>
            </a:r>
            <a:r>
              <a:rPr lang="en-US" dirty="0" err="1" smtClean="0"/>
              <a:t>buttonid</a:t>
            </a:r>
            <a:r>
              <a:rPr lang="en-US" dirty="0" smtClean="0"/>
              <a:t>)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Инициализация вектора доступа</a:t>
            </a:r>
            <a:r>
              <a:rPr lang="en-US" dirty="0" smtClean="0"/>
              <a:t> (</a:t>
            </a:r>
            <a:r>
              <a:rPr lang="en-US" dirty="0" err="1" smtClean="0"/>
              <a:t>avd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Проверка доступа: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152</Words>
  <Application>Microsoft Office PowerPoint</Application>
  <PresentationFormat>Экран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Добавление новых классов доступа в защищенную операционную систему</vt:lpstr>
      <vt:lpstr>Объявление класса</vt:lpstr>
      <vt:lpstr>Модуль политики</vt:lpstr>
      <vt:lpstr>Логика модуля политики</vt:lpstr>
      <vt:lpstr>Программа, демонстрирующая разграничение доступа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Добавление новых классов доступа в защищенную операционную систему</dc:title>
  <dc:creator>Виталик</dc:creator>
  <cp:lastModifiedBy>Виталик</cp:lastModifiedBy>
  <cp:revision>15</cp:revision>
  <dcterms:created xsi:type="dcterms:W3CDTF">2012-05-20T19:35:32Z</dcterms:created>
  <dcterms:modified xsi:type="dcterms:W3CDTF">2012-05-21T20:17:35Z</dcterms:modified>
</cp:coreProperties>
</file>