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9b078a48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9b078a48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9b078a48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9b078a48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b078a486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b078a486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b078a48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b078a48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b078a48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b078a48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34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34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375" y="0"/>
            <a:ext cx="92003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8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