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4" r:id="rId4"/>
    <p:sldId id="261" r:id="rId5"/>
    <p:sldId id="268" r:id="rId6"/>
    <p:sldId id="274" r:id="rId7"/>
    <p:sldId id="275" r:id="rId8"/>
  </p:sldIdLst>
  <p:sldSz cx="9906000" cy="6858000" type="A4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algun Gothic" panose="020B0503020000020004" pitchFamily="50" charset="-127"/>
      <p:regular r:id="rId14"/>
      <p:bold r:id="rId15"/>
    </p:embeddedFont>
    <p:embeddedFont>
      <p:font typeface="Malgun Gothic" panose="020B0503020000020004" pitchFamily="50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iyRoYbhepRtlDzOpvbClMSraU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0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08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75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836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12395" y="1270933"/>
            <a:ext cx="600677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sz="5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392892" y="5859736"/>
            <a:ext cx="49989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 smtClean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AI_</a:t>
            </a:r>
            <a:r>
              <a:rPr lang="ko-KR" altLang="en-US" sz="1800" b="1" dirty="0" smtClean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개발</a:t>
            </a:r>
            <a:r>
              <a:rPr lang="en-US" altLang="ko-KR" sz="1800" b="1" dirty="0" smtClean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1800" b="1" dirty="0" smtClean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</a:t>
            </a:r>
            <a:r>
              <a:rPr lang="ko-KR" sz="1800" b="1" dirty="0" smtClean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800" b="1" dirty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홍승표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서단우</a:t>
            </a: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조은진</a:t>
            </a: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최영복</a:t>
            </a: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 altLang="ko-KR" sz="1800" b="1" dirty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sz="1800" b="1" dirty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. 0</a:t>
            </a:r>
            <a:r>
              <a:rPr lang="en-US" altLang="ko-KR" sz="1800" b="1" dirty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ko-KR" sz="1800" b="1" dirty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. 1</a:t>
            </a:r>
            <a:r>
              <a:rPr lang="en-US" altLang="ko-KR" sz="1800" b="1" dirty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/>
          <p:nvPr/>
        </p:nvSpPr>
        <p:spPr>
          <a:xfrm>
            <a:off x="0" y="0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5"/>
          <p:cNvGrpSpPr/>
          <p:nvPr/>
        </p:nvGrpSpPr>
        <p:grpSpPr>
          <a:xfrm>
            <a:off x="276836" y="303144"/>
            <a:ext cx="2171089" cy="608037"/>
            <a:chOff x="276836" y="1474033"/>
            <a:chExt cx="2171089" cy="608037"/>
          </a:xfrm>
        </p:grpSpPr>
        <p:sp>
          <p:nvSpPr>
            <p:cNvPr id="215" name="Google Shape;215;p5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dirty="0"/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276836" y="1805111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요약된 기사 목록</a:t>
              </a:r>
              <a:endParaRPr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5"/>
          <p:cNvGrpSpPr/>
          <p:nvPr/>
        </p:nvGrpSpPr>
        <p:grpSpPr>
          <a:xfrm>
            <a:off x="230848" y="1212524"/>
            <a:ext cx="2171089" cy="608037"/>
            <a:chOff x="276836" y="2678221"/>
            <a:chExt cx="2171089" cy="608037"/>
          </a:xfrm>
        </p:grpSpPr>
        <p:sp>
          <p:nvSpPr>
            <p:cNvPr id="218" name="Google Shape;218;p5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dirty="0"/>
            </a:p>
          </p:txBody>
        </p:sp>
        <p:sp>
          <p:nvSpPr>
            <p:cNvPr id="219" name="Google Shape;219;p5"/>
            <p:cNvSpPr txBox="1"/>
            <p:nvPr/>
          </p:nvSpPr>
          <p:spPr>
            <a:xfrm>
              <a:off x="276836" y="3009299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article.html</a:t>
              </a:r>
              <a:endParaRPr dirty="0"/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3020037" y="5781724"/>
            <a:ext cx="24663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blur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된 기사 요약문</a:t>
            </a:r>
            <a:endParaRPr lang="en-US" altLang="ko-K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퀴즈 풀러 가기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ADC778-79CC-74F8-76E9-634E58307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136"/>
          <a:stretch/>
        </p:blipFill>
        <p:spPr>
          <a:xfrm>
            <a:off x="3230825" y="48189"/>
            <a:ext cx="6187548" cy="12251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3B25FC-92DE-C3A7-682E-B5581B6E5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15" b="22519"/>
          <a:stretch/>
        </p:blipFill>
        <p:spPr>
          <a:xfrm>
            <a:off x="3230826" y="1586763"/>
            <a:ext cx="6187548" cy="326892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8A5C4FB-C415-0FEB-ABD5-31D684D65D0A}"/>
              </a:ext>
            </a:extLst>
          </p:cNvPr>
          <p:cNvGrpSpPr/>
          <p:nvPr/>
        </p:nvGrpSpPr>
        <p:grpSpPr>
          <a:xfrm>
            <a:off x="3310876" y="2990405"/>
            <a:ext cx="279203" cy="308994"/>
            <a:chOff x="5147008" y="5618923"/>
            <a:chExt cx="279203" cy="308994"/>
          </a:xfrm>
        </p:grpSpPr>
        <p:sp>
          <p:nvSpPr>
            <p:cNvPr id="13" name="순서도: 연결자 12">
              <a:extLst>
                <a:ext uri="{FF2B5EF4-FFF2-40B4-BE49-F238E27FC236}">
                  <a16:creationId xmlns:a16="http://schemas.microsoft.com/office/drawing/2014/main" id="{FC2D6F3B-155C-C10B-6688-EA4CF8B51687}"/>
                </a:ext>
              </a:extLst>
            </p:cNvPr>
            <p:cNvSpPr/>
            <p:nvPr/>
          </p:nvSpPr>
          <p:spPr>
            <a:xfrm>
              <a:off x="5147009" y="5618923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F41662-D11C-3C2E-17E1-BFE9ACCC34F4}"/>
                </a:ext>
              </a:extLst>
            </p:cNvPr>
            <p:cNvSpPr txBox="1"/>
            <p:nvPr/>
          </p:nvSpPr>
          <p:spPr>
            <a:xfrm>
              <a:off x="5147008" y="5635529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1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95013-2C61-D840-0F07-8B01CBD0B9D3}"/>
              </a:ext>
            </a:extLst>
          </p:cNvPr>
          <p:cNvGrpSpPr/>
          <p:nvPr/>
        </p:nvGrpSpPr>
        <p:grpSpPr>
          <a:xfrm>
            <a:off x="4273422" y="4185495"/>
            <a:ext cx="279203" cy="308994"/>
            <a:chOff x="5147008" y="5618923"/>
            <a:chExt cx="279203" cy="308994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BA4200F9-FE28-564B-0DCB-034969262C96}"/>
                </a:ext>
              </a:extLst>
            </p:cNvPr>
            <p:cNvSpPr/>
            <p:nvPr/>
          </p:nvSpPr>
          <p:spPr>
            <a:xfrm>
              <a:off x="5147009" y="5618923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5EEE77-6EA8-A841-5F38-12965078FCD4}"/>
                </a:ext>
              </a:extLst>
            </p:cNvPr>
            <p:cNvSpPr txBox="1"/>
            <p:nvPr/>
          </p:nvSpPr>
          <p:spPr>
            <a:xfrm>
              <a:off x="5147008" y="5635529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3020036" y="5781724"/>
            <a:ext cx="367372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기사 목록으로 이동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article.html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정답 입력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3.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정답 확인</a:t>
            </a:r>
            <a:endParaRPr lang="en-US" altLang="ko-K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풀었던 키워드를 리스트와 용어사전에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6BF5F1-3C12-9768-2315-BE0B2119C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199"/>
          <a:stretch/>
        </p:blipFill>
        <p:spPr>
          <a:xfrm>
            <a:off x="4025440" y="260082"/>
            <a:ext cx="4648025" cy="877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8566E9-48AA-AF88-2579-AB55D99D6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5" t="38295" r="14744"/>
          <a:stretch/>
        </p:blipFill>
        <p:spPr>
          <a:xfrm>
            <a:off x="4673840" y="862571"/>
            <a:ext cx="3351223" cy="4294191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6971F9-58F6-747C-B49F-E9AFABDBAD64}"/>
              </a:ext>
            </a:extLst>
          </p:cNvPr>
          <p:cNvGrpSpPr/>
          <p:nvPr/>
        </p:nvGrpSpPr>
        <p:grpSpPr>
          <a:xfrm>
            <a:off x="5888040" y="664373"/>
            <a:ext cx="279202" cy="308994"/>
            <a:chOff x="5120375" y="5610045"/>
            <a:chExt cx="279202" cy="308994"/>
          </a:xfrm>
        </p:grpSpPr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50FE5A9A-F866-E7DB-7B74-6F2B7BCE5574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F45B9C-59F0-AF17-05BA-5399398CFBDA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1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3BBC15F-84B5-CAD8-D97E-17C94A2480C2}"/>
              </a:ext>
            </a:extLst>
          </p:cNvPr>
          <p:cNvGrpSpPr/>
          <p:nvPr/>
        </p:nvGrpSpPr>
        <p:grpSpPr>
          <a:xfrm>
            <a:off x="4638285" y="4105142"/>
            <a:ext cx="279203" cy="308994"/>
            <a:chOff x="5147008" y="5618923"/>
            <a:chExt cx="279203" cy="308994"/>
          </a:xfrm>
        </p:grpSpPr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E4D39FA4-775A-71AC-BD0E-2D9BE4CA10ED}"/>
                </a:ext>
              </a:extLst>
            </p:cNvPr>
            <p:cNvSpPr/>
            <p:nvPr/>
          </p:nvSpPr>
          <p:spPr>
            <a:xfrm>
              <a:off x="5147009" y="5618923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5E2C51-693C-81F9-6E9C-063EFD0CD32D}"/>
                </a:ext>
              </a:extLst>
            </p:cNvPr>
            <p:cNvSpPr txBox="1"/>
            <p:nvPr/>
          </p:nvSpPr>
          <p:spPr>
            <a:xfrm>
              <a:off x="5147008" y="5635529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B384758-1252-1B58-EEF3-4B664CD0F858}"/>
              </a:ext>
            </a:extLst>
          </p:cNvPr>
          <p:cNvGrpSpPr/>
          <p:nvPr/>
        </p:nvGrpSpPr>
        <p:grpSpPr>
          <a:xfrm>
            <a:off x="5222789" y="4815172"/>
            <a:ext cx="279203" cy="308994"/>
            <a:chOff x="5147008" y="5618923"/>
            <a:chExt cx="279203" cy="308994"/>
          </a:xfrm>
        </p:grpSpPr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20D5C3C9-FF02-ABDF-516E-CF920FDD710B}"/>
                </a:ext>
              </a:extLst>
            </p:cNvPr>
            <p:cNvSpPr/>
            <p:nvPr/>
          </p:nvSpPr>
          <p:spPr>
            <a:xfrm>
              <a:off x="5147009" y="5618923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089C1D-C9D2-026B-EDFB-DA50F310F32F}"/>
                </a:ext>
              </a:extLst>
            </p:cNvPr>
            <p:cNvSpPr txBox="1"/>
            <p:nvPr/>
          </p:nvSpPr>
          <p:spPr>
            <a:xfrm>
              <a:off x="5147008" y="5635529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3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oogle Shape;214;p5">
            <a:extLst>
              <a:ext uri="{FF2B5EF4-FFF2-40B4-BE49-F238E27FC236}">
                <a16:creationId xmlns:a16="http://schemas.microsoft.com/office/drawing/2014/main" id="{96E836FD-1014-3E32-DE5A-6C02564F5DF4}"/>
              </a:ext>
            </a:extLst>
          </p:cNvPr>
          <p:cNvGrpSpPr/>
          <p:nvPr/>
        </p:nvGrpSpPr>
        <p:grpSpPr>
          <a:xfrm>
            <a:off x="276836" y="303144"/>
            <a:ext cx="2171089" cy="608037"/>
            <a:chOff x="276836" y="1474033"/>
            <a:chExt cx="2171089" cy="608037"/>
          </a:xfrm>
        </p:grpSpPr>
        <p:sp>
          <p:nvSpPr>
            <p:cNvPr id="27" name="Google Shape;215;p5">
              <a:extLst>
                <a:ext uri="{FF2B5EF4-FFF2-40B4-BE49-F238E27FC236}">
                  <a16:creationId xmlns:a16="http://schemas.microsoft.com/office/drawing/2014/main" id="{4117CF2F-23DB-AAC9-FC81-65E9011AA764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dirty="0"/>
            </a:p>
          </p:txBody>
        </p:sp>
        <p:sp>
          <p:nvSpPr>
            <p:cNvPr id="28" name="Google Shape;216;p5">
              <a:extLst>
                <a:ext uri="{FF2B5EF4-FFF2-40B4-BE49-F238E27FC236}">
                  <a16:creationId xmlns:a16="http://schemas.microsoft.com/office/drawing/2014/main" id="{1F818CAF-DA0C-D441-CB54-8D15A93F6767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키워드 퀴즈</a:t>
              </a:r>
              <a:endParaRPr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17;p5">
            <a:extLst>
              <a:ext uri="{FF2B5EF4-FFF2-40B4-BE49-F238E27FC236}">
                <a16:creationId xmlns:a16="http://schemas.microsoft.com/office/drawing/2014/main" id="{838C5FA5-8770-E9DA-D4EF-8F7998C2BC79}"/>
              </a:ext>
            </a:extLst>
          </p:cNvPr>
          <p:cNvGrpSpPr/>
          <p:nvPr/>
        </p:nvGrpSpPr>
        <p:grpSpPr>
          <a:xfrm>
            <a:off x="230848" y="1212524"/>
            <a:ext cx="2171089" cy="608037"/>
            <a:chOff x="276836" y="2678221"/>
            <a:chExt cx="2171089" cy="608037"/>
          </a:xfrm>
        </p:grpSpPr>
        <p:sp>
          <p:nvSpPr>
            <p:cNvPr id="30" name="Google Shape;218;p5">
              <a:extLst>
                <a:ext uri="{FF2B5EF4-FFF2-40B4-BE49-F238E27FC236}">
                  <a16:creationId xmlns:a16="http://schemas.microsoft.com/office/drawing/2014/main" id="{33DFAB78-B7D5-4DD9-C86A-569B6EB8864F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dirty="0"/>
            </a:p>
          </p:txBody>
        </p:sp>
        <p:sp>
          <p:nvSpPr>
            <p:cNvPr id="31" name="Google Shape;219;p5">
              <a:extLst>
                <a:ext uri="{FF2B5EF4-FFF2-40B4-BE49-F238E27FC236}">
                  <a16:creationId xmlns:a16="http://schemas.microsoft.com/office/drawing/2014/main" id="{056E6DB1-C559-1238-1883-A473E4FE08A8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quiz.html</a:t>
              </a:r>
              <a:endParaRPr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9F14AF-422F-4B26-23EE-FC78016FAAF0}"/>
              </a:ext>
            </a:extLst>
          </p:cNvPr>
          <p:cNvGrpSpPr/>
          <p:nvPr/>
        </p:nvGrpSpPr>
        <p:grpSpPr>
          <a:xfrm>
            <a:off x="6202753" y="4815172"/>
            <a:ext cx="279203" cy="308994"/>
            <a:chOff x="5147008" y="5618923"/>
            <a:chExt cx="279203" cy="308994"/>
          </a:xfrm>
        </p:grpSpPr>
        <p:sp>
          <p:nvSpPr>
            <p:cNvPr id="36" name="순서도: 연결자 35">
              <a:extLst>
                <a:ext uri="{FF2B5EF4-FFF2-40B4-BE49-F238E27FC236}">
                  <a16:creationId xmlns:a16="http://schemas.microsoft.com/office/drawing/2014/main" id="{6D939B34-0BDC-675E-F005-B9B22E608B11}"/>
                </a:ext>
              </a:extLst>
            </p:cNvPr>
            <p:cNvSpPr/>
            <p:nvPr/>
          </p:nvSpPr>
          <p:spPr>
            <a:xfrm>
              <a:off x="5147009" y="5618923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7F849A-01C1-D3B9-782C-FF837DDB20B2}"/>
                </a:ext>
              </a:extLst>
            </p:cNvPr>
            <p:cNvSpPr txBox="1"/>
            <p:nvPr/>
          </p:nvSpPr>
          <p:spPr>
            <a:xfrm>
              <a:off x="5147008" y="5635529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3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96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10;p5">
            <a:extLst>
              <a:ext uri="{FF2B5EF4-FFF2-40B4-BE49-F238E27FC236}">
                <a16:creationId xmlns:a16="http://schemas.microsoft.com/office/drawing/2014/main" id="{BDB6E382-1F27-DB5C-1D88-DFD444315553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3;p5">
            <a:extLst>
              <a:ext uri="{FF2B5EF4-FFF2-40B4-BE49-F238E27FC236}">
                <a16:creationId xmlns:a16="http://schemas.microsoft.com/office/drawing/2014/main" id="{B45E36AC-82CC-FA00-2FBC-9D3322DAC74C}"/>
              </a:ext>
            </a:extLst>
          </p:cNvPr>
          <p:cNvSpPr/>
          <p:nvPr/>
        </p:nvSpPr>
        <p:spPr>
          <a:xfrm>
            <a:off x="2747396" y="5179766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n-ea"/>
              <a:defRPr kumimoji="0" sz="1400" b="0" i="0" u="none" strike="noStrike" kern="0" cap="none" spc="0" normalizeH="0" baseline="0">
                <a:solidFill>
                  <a:srgbClr val="000000"/>
                </a:solidFill>
              </a:defRPr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4;p5">
            <a:extLst>
              <a:ext uri="{FF2B5EF4-FFF2-40B4-BE49-F238E27FC236}">
                <a16:creationId xmlns:a16="http://schemas.microsoft.com/office/drawing/2014/main" id="{43EFC8DC-D1D5-EB99-C5FC-C9427F9A9D5A}"/>
              </a:ext>
            </a:extLst>
          </p:cNvPr>
          <p:cNvSpPr txBox="1"/>
          <p:nvPr/>
        </p:nvSpPr>
        <p:spPr>
          <a:xfrm>
            <a:off x="3024233" y="5420238"/>
            <a:ext cx="1005403" cy="3386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n-ea"/>
              <a:defRPr kumimoji="0" sz="1400" b="0" i="0" u="none" strike="noStrike" kern="0" cap="none" spc="0" normalizeH="0" baseline="0">
                <a:solidFill>
                  <a:srgbClr val="000000"/>
                </a:solidFill>
              </a:defRPr>
            </a:lvl1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dirty="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dirty="0"/>
          </a:p>
        </p:txBody>
      </p:sp>
      <p:sp>
        <p:nvSpPr>
          <p:cNvPr id="10" name="Google Shape;225;p5">
            <a:extLst>
              <a:ext uri="{FF2B5EF4-FFF2-40B4-BE49-F238E27FC236}">
                <a16:creationId xmlns:a16="http://schemas.microsoft.com/office/drawing/2014/main" id="{B18B7257-8E6C-23BD-288E-627432E3954B}"/>
              </a:ext>
            </a:extLst>
          </p:cNvPr>
          <p:cNvSpPr txBox="1"/>
          <p:nvPr/>
        </p:nvSpPr>
        <p:spPr>
          <a:xfrm>
            <a:off x="3024233" y="5789416"/>
            <a:ext cx="2710742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n-ea"/>
              <a:defRPr kumimoji="0" sz="1400" b="0" i="0" u="none" strike="noStrike" kern="0" cap="none" spc="0" normalizeH="0" baseline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기사 목록으로 이동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article.html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키워드 입력가능</a:t>
            </a:r>
            <a:endParaRPr lang="en-US" altLang="ko-K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3.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입력한 키워드 추가</a:t>
            </a:r>
            <a:endParaRPr lang="en-US" altLang="ko-K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입력한 키워드 삭제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1191F7-5828-B54C-C6D1-A8B2C3DBC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3" b="79565"/>
          <a:stretch/>
        </p:blipFill>
        <p:spPr>
          <a:xfrm>
            <a:off x="3310643" y="30467"/>
            <a:ext cx="6036304" cy="8326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5ECD13C-085C-0E68-1743-FD18D7A0E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68" b="5430"/>
          <a:stretch/>
        </p:blipFill>
        <p:spPr>
          <a:xfrm>
            <a:off x="3310643" y="794299"/>
            <a:ext cx="6036304" cy="4354918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3906A043-3062-AACD-871A-4047F062F83F}"/>
              </a:ext>
            </a:extLst>
          </p:cNvPr>
          <p:cNvGrpSpPr/>
          <p:nvPr/>
        </p:nvGrpSpPr>
        <p:grpSpPr>
          <a:xfrm>
            <a:off x="5879163" y="536411"/>
            <a:ext cx="279202" cy="308994"/>
            <a:chOff x="5120375" y="5610045"/>
            <a:chExt cx="279202" cy="308994"/>
          </a:xfrm>
        </p:grpSpPr>
        <p:sp>
          <p:nvSpPr>
            <p:cNvPr id="35" name="순서도: 연결자 34">
              <a:extLst>
                <a:ext uri="{FF2B5EF4-FFF2-40B4-BE49-F238E27FC236}">
                  <a16:creationId xmlns:a16="http://schemas.microsoft.com/office/drawing/2014/main" id="{CCE79422-5334-55DA-9D44-AC27EB5B5CEB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0B62F1-479A-1BC6-405C-7BFB3BBFB979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1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0AFBCA-5E41-8274-6126-46D157FAFDFD}"/>
              </a:ext>
            </a:extLst>
          </p:cNvPr>
          <p:cNvGrpSpPr/>
          <p:nvPr/>
        </p:nvGrpSpPr>
        <p:grpSpPr>
          <a:xfrm>
            <a:off x="6420700" y="4128182"/>
            <a:ext cx="279202" cy="308994"/>
            <a:chOff x="5120375" y="5610045"/>
            <a:chExt cx="279202" cy="308994"/>
          </a:xfrm>
        </p:grpSpPr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AE7AE125-65ED-5E2D-1B89-C899799A6C10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4C54C6-202E-3DEE-7FF4-BAC1D005BBA0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2294A31-E4C9-FA36-5A42-D6D34FD77FC8}"/>
              </a:ext>
            </a:extLst>
          </p:cNvPr>
          <p:cNvGrpSpPr/>
          <p:nvPr/>
        </p:nvGrpSpPr>
        <p:grpSpPr>
          <a:xfrm>
            <a:off x="6449919" y="4576957"/>
            <a:ext cx="279202" cy="308994"/>
            <a:chOff x="5120375" y="5610045"/>
            <a:chExt cx="279202" cy="308994"/>
          </a:xfrm>
        </p:grpSpPr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D229009B-B93D-9CFF-8107-4B6F94394F1E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9476BD-2D0E-7408-BFD6-FC2B94BC9D6D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3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B993F81-7BF3-B986-C12B-66ACD9C0A067}"/>
              </a:ext>
            </a:extLst>
          </p:cNvPr>
          <p:cNvGrpSpPr/>
          <p:nvPr/>
        </p:nvGrpSpPr>
        <p:grpSpPr>
          <a:xfrm>
            <a:off x="7071486" y="4576957"/>
            <a:ext cx="279202" cy="308994"/>
            <a:chOff x="5120375" y="5610045"/>
            <a:chExt cx="279202" cy="308994"/>
          </a:xfrm>
        </p:grpSpPr>
        <p:sp>
          <p:nvSpPr>
            <p:cNvPr id="44" name="순서도: 연결자 43">
              <a:extLst>
                <a:ext uri="{FF2B5EF4-FFF2-40B4-BE49-F238E27FC236}">
                  <a16:creationId xmlns:a16="http://schemas.microsoft.com/office/drawing/2014/main" id="{9FFCF63A-4208-78EB-7A67-29BBA29646A1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67044A-7953-B509-76C8-F739D3E76F7C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4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EC5351-AC8E-69A6-25DD-525343DB09D0}"/>
              </a:ext>
            </a:extLst>
          </p:cNvPr>
          <p:cNvGrpSpPr/>
          <p:nvPr/>
        </p:nvGrpSpPr>
        <p:grpSpPr>
          <a:xfrm>
            <a:off x="7722414" y="4576957"/>
            <a:ext cx="279202" cy="308994"/>
            <a:chOff x="5120375" y="5610045"/>
            <a:chExt cx="279202" cy="308994"/>
          </a:xfrm>
        </p:grpSpPr>
        <p:sp>
          <p:nvSpPr>
            <p:cNvPr id="47" name="순서도: 연결자 46">
              <a:extLst>
                <a:ext uri="{FF2B5EF4-FFF2-40B4-BE49-F238E27FC236}">
                  <a16:creationId xmlns:a16="http://schemas.microsoft.com/office/drawing/2014/main" id="{CA3B1DEF-1823-8D50-C434-0DDD2955E66F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0206C5-3BE1-F0A5-8C22-403C608E06D8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5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Google Shape;230;p5">
            <a:extLst>
              <a:ext uri="{FF2B5EF4-FFF2-40B4-BE49-F238E27FC236}">
                <a16:creationId xmlns:a16="http://schemas.microsoft.com/office/drawing/2014/main" id="{FB106D74-7B87-D771-778A-B7A157C8D68E}"/>
              </a:ext>
            </a:extLst>
          </p:cNvPr>
          <p:cNvSpPr txBox="1"/>
          <p:nvPr/>
        </p:nvSpPr>
        <p:spPr>
          <a:xfrm>
            <a:off x="6206450" y="5202112"/>
            <a:ext cx="336367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- 5.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자동으로 등록된 키워드와 입력한 키워드 저장 및 용어사전에 추가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" name="Google Shape;214;p5">
            <a:extLst>
              <a:ext uri="{FF2B5EF4-FFF2-40B4-BE49-F238E27FC236}">
                <a16:creationId xmlns:a16="http://schemas.microsoft.com/office/drawing/2014/main" id="{C4889127-A3A9-8D49-6648-F3026339E740}"/>
              </a:ext>
            </a:extLst>
          </p:cNvPr>
          <p:cNvGrpSpPr/>
          <p:nvPr/>
        </p:nvGrpSpPr>
        <p:grpSpPr>
          <a:xfrm>
            <a:off x="276836" y="303144"/>
            <a:ext cx="2171089" cy="608037"/>
            <a:chOff x="276836" y="1474033"/>
            <a:chExt cx="2171089" cy="608037"/>
          </a:xfrm>
        </p:grpSpPr>
        <p:sp>
          <p:nvSpPr>
            <p:cNvPr id="51" name="Google Shape;215;p5">
              <a:extLst>
                <a:ext uri="{FF2B5EF4-FFF2-40B4-BE49-F238E27FC236}">
                  <a16:creationId xmlns:a16="http://schemas.microsoft.com/office/drawing/2014/main" id="{024C012E-48F8-6478-1F5E-131E8190DBC9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dirty="0"/>
            </a:p>
          </p:txBody>
        </p:sp>
        <p:sp>
          <p:nvSpPr>
            <p:cNvPr id="52" name="Google Shape;216;p5">
              <a:extLst>
                <a:ext uri="{FF2B5EF4-FFF2-40B4-BE49-F238E27FC236}">
                  <a16:creationId xmlns:a16="http://schemas.microsoft.com/office/drawing/2014/main" id="{FAB1DE05-4536-33C9-D1CE-F05E0898BC08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키워드  등록</a:t>
              </a:r>
              <a:endParaRPr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217;p5">
            <a:extLst>
              <a:ext uri="{FF2B5EF4-FFF2-40B4-BE49-F238E27FC236}">
                <a16:creationId xmlns:a16="http://schemas.microsoft.com/office/drawing/2014/main" id="{771FCFA1-5300-8A62-CF46-A73F19793B86}"/>
              </a:ext>
            </a:extLst>
          </p:cNvPr>
          <p:cNvGrpSpPr/>
          <p:nvPr/>
        </p:nvGrpSpPr>
        <p:grpSpPr>
          <a:xfrm>
            <a:off x="230848" y="1212524"/>
            <a:ext cx="2171089" cy="608037"/>
            <a:chOff x="276836" y="2678221"/>
            <a:chExt cx="2171089" cy="608037"/>
          </a:xfrm>
        </p:grpSpPr>
        <p:sp>
          <p:nvSpPr>
            <p:cNvPr id="54" name="Google Shape;218;p5">
              <a:extLst>
                <a:ext uri="{FF2B5EF4-FFF2-40B4-BE49-F238E27FC236}">
                  <a16:creationId xmlns:a16="http://schemas.microsoft.com/office/drawing/2014/main" id="{9EB7D575-FD2C-D091-2159-A8872E9AD27C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dirty="0"/>
            </a:p>
          </p:txBody>
        </p:sp>
        <p:sp>
          <p:nvSpPr>
            <p:cNvPr id="55" name="Google Shape;219;p5">
              <a:extLst>
                <a:ext uri="{FF2B5EF4-FFF2-40B4-BE49-F238E27FC236}">
                  <a16:creationId xmlns:a16="http://schemas.microsoft.com/office/drawing/2014/main" id="{673390E5-0386-02A0-3384-6950D2BB0468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keyword.html</a:t>
              </a: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3;p5">
            <a:extLst>
              <a:ext uri="{FF2B5EF4-FFF2-40B4-BE49-F238E27FC236}">
                <a16:creationId xmlns:a16="http://schemas.microsoft.com/office/drawing/2014/main" id="{0CA53336-05EF-0A1C-12A4-81851217DFA9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5808253" y="5758739"/>
            <a:ext cx="24663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FA77AB-11BB-89BB-B28F-8D3AE3D93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70"/>
          <a:stretch/>
        </p:blipFill>
        <p:spPr>
          <a:xfrm>
            <a:off x="2743200" y="1030238"/>
            <a:ext cx="7162800" cy="291831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3BCA6A-78DB-13B7-D131-0A743D778A81}"/>
              </a:ext>
            </a:extLst>
          </p:cNvPr>
          <p:cNvGrpSpPr/>
          <p:nvPr/>
        </p:nvGrpSpPr>
        <p:grpSpPr>
          <a:xfrm>
            <a:off x="2913577" y="2487828"/>
            <a:ext cx="279202" cy="308994"/>
            <a:chOff x="5120375" y="5610045"/>
            <a:chExt cx="279202" cy="308994"/>
          </a:xfrm>
        </p:grpSpPr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1D7993ED-E3A7-81BE-1AC7-5968BB45E9BC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B0014B-D21F-95B5-7671-B79ED3E95AFA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1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3B98B1-4085-3046-5662-F6E4B8C399E2}"/>
              </a:ext>
            </a:extLst>
          </p:cNvPr>
          <p:cNvGrpSpPr/>
          <p:nvPr/>
        </p:nvGrpSpPr>
        <p:grpSpPr>
          <a:xfrm>
            <a:off x="6339988" y="2515784"/>
            <a:ext cx="279202" cy="308994"/>
            <a:chOff x="5120375" y="5610045"/>
            <a:chExt cx="279202" cy="308994"/>
          </a:xfrm>
        </p:grpSpPr>
        <p:sp>
          <p:nvSpPr>
            <p:cNvPr id="26" name="순서도: 연결자 25">
              <a:extLst>
                <a:ext uri="{FF2B5EF4-FFF2-40B4-BE49-F238E27FC236}">
                  <a16:creationId xmlns:a16="http://schemas.microsoft.com/office/drawing/2014/main" id="{FEE8016E-43DA-B24B-9127-C30F0C6D3C1A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28EA26-4225-10CD-1A2A-C5037C2550CE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1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Google Shape;225;p5">
            <a:extLst>
              <a:ext uri="{FF2B5EF4-FFF2-40B4-BE49-F238E27FC236}">
                <a16:creationId xmlns:a16="http://schemas.microsoft.com/office/drawing/2014/main" id="{0D33865D-4BC9-7D49-0F70-D73582E56538}"/>
              </a:ext>
            </a:extLst>
          </p:cNvPr>
          <p:cNvSpPr txBox="1"/>
          <p:nvPr/>
        </p:nvSpPr>
        <p:spPr>
          <a:xfrm>
            <a:off x="3024232" y="5789416"/>
            <a:ext cx="3873718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n-ea"/>
              <a:defRPr kumimoji="0" sz="1400" b="0" i="0" u="none" strike="noStrike" kern="0" cap="none" spc="0" normalizeH="0" baseline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풀었던 퀴즈 목록으로 이동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aiquiz.html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등록한 키워드 목록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aidic.html</a:t>
            </a:r>
          </a:p>
        </p:txBody>
      </p:sp>
      <p:grpSp>
        <p:nvGrpSpPr>
          <p:cNvPr id="29" name="Google Shape;214;p5">
            <a:extLst>
              <a:ext uri="{FF2B5EF4-FFF2-40B4-BE49-F238E27FC236}">
                <a16:creationId xmlns:a16="http://schemas.microsoft.com/office/drawing/2014/main" id="{7750A524-AFEE-71CE-9FB4-CFD7592CD6BC}"/>
              </a:ext>
            </a:extLst>
          </p:cNvPr>
          <p:cNvGrpSpPr/>
          <p:nvPr/>
        </p:nvGrpSpPr>
        <p:grpSpPr>
          <a:xfrm>
            <a:off x="276836" y="303144"/>
            <a:ext cx="2171089" cy="608037"/>
            <a:chOff x="276836" y="1474033"/>
            <a:chExt cx="2171089" cy="608037"/>
          </a:xfrm>
        </p:grpSpPr>
        <p:sp>
          <p:nvSpPr>
            <p:cNvPr id="30" name="Google Shape;215;p5">
              <a:extLst>
                <a:ext uri="{FF2B5EF4-FFF2-40B4-BE49-F238E27FC236}">
                  <a16:creationId xmlns:a16="http://schemas.microsoft.com/office/drawing/2014/main" id="{CC9EC03B-4435-D257-4323-25B8779FE50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dirty="0"/>
            </a:p>
          </p:txBody>
        </p:sp>
        <p:sp>
          <p:nvSpPr>
            <p:cNvPr id="31" name="Google Shape;216;p5">
              <a:extLst>
                <a:ext uri="{FF2B5EF4-FFF2-40B4-BE49-F238E27FC236}">
                  <a16:creationId xmlns:a16="http://schemas.microsoft.com/office/drawing/2014/main" id="{1FC62D6B-F7B1-729C-DE68-44296F797C02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mypage_aiMain</a:t>
              </a:r>
              <a:endParaRPr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17;p5">
            <a:extLst>
              <a:ext uri="{FF2B5EF4-FFF2-40B4-BE49-F238E27FC236}">
                <a16:creationId xmlns:a16="http://schemas.microsoft.com/office/drawing/2014/main" id="{FE68E9D8-F422-1D05-F417-4A898094C48D}"/>
              </a:ext>
            </a:extLst>
          </p:cNvPr>
          <p:cNvGrpSpPr/>
          <p:nvPr/>
        </p:nvGrpSpPr>
        <p:grpSpPr>
          <a:xfrm>
            <a:off x="230848" y="1212524"/>
            <a:ext cx="2171089" cy="608037"/>
            <a:chOff x="276836" y="2678221"/>
            <a:chExt cx="2171089" cy="608037"/>
          </a:xfrm>
        </p:grpSpPr>
        <p:sp>
          <p:nvSpPr>
            <p:cNvPr id="33" name="Google Shape;218;p5">
              <a:extLst>
                <a:ext uri="{FF2B5EF4-FFF2-40B4-BE49-F238E27FC236}">
                  <a16:creationId xmlns:a16="http://schemas.microsoft.com/office/drawing/2014/main" id="{AB38D68F-5289-9D74-F97B-1C2AE1E4FCC7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dirty="0"/>
            </a:p>
          </p:txBody>
        </p:sp>
        <p:sp>
          <p:nvSpPr>
            <p:cNvPr id="34" name="Google Shape;219;p5">
              <a:extLst>
                <a:ext uri="{FF2B5EF4-FFF2-40B4-BE49-F238E27FC236}">
                  <a16:creationId xmlns:a16="http://schemas.microsoft.com/office/drawing/2014/main" id="{AB87A633-BE06-51EF-6B2E-D6EEFB621D23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aimain.html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0564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D94EB6D-5F71-A1B5-C44C-58A70DCE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010057"/>
            <a:ext cx="7162800" cy="12467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FAAC1B-A399-30EB-8EAF-73927D511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488236"/>
            <a:ext cx="7167859" cy="20055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D0C8D4-5194-BABD-32A3-DB21FC12F7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3703" b="397"/>
          <a:stretch/>
        </p:blipFill>
        <p:spPr>
          <a:xfrm>
            <a:off x="2743201" y="2248617"/>
            <a:ext cx="7162800" cy="290953"/>
          </a:xfrm>
          <a:prstGeom prst="rect">
            <a:avLst/>
          </a:prstGeom>
        </p:spPr>
      </p:pic>
      <p:sp>
        <p:nvSpPr>
          <p:cNvPr id="2" name="Google Shape;223;p5">
            <a:extLst>
              <a:ext uri="{FF2B5EF4-FFF2-40B4-BE49-F238E27FC236}">
                <a16:creationId xmlns:a16="http://schemas.microsoft.com/office/drawing/2014/main" id="{0CA53336-05EF-0A1C-12A4-81851217DFA9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5808253" y="5758739"/>
            <a:ext cx="24663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3BCA6A-78DB-13B7-D131-0A743D778A81}"/>
              </a:ext>
            </a:extLst>
          </p:cNvPr>
          <p:cNvGrpSpPr/>
          <p:nvPr/>
        </p:nvGrpSpPr>
        <p:grpSpPr>
          <a:xfrm>
            <a:off x="2773901" y="2006711"/>
            <a:ext cx="279202" cy="308994"/>
            <a:chOff x="5120375" y="5610045"/>
            <a:chExt cx="279202" cy="308994"/>
          </a:xfrm>
        </p:grpSpPr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1D7993ED-E3A7-81BE-1AC7-5968BB45E9BC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B0014B-D21F-95B5-7671-B79ED3E95AFA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1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3B98B1-4085-3046-5662-F6E4B8C399E2}"/>
              </a:ext>
            </a:extLst>
          </p:cNvPr>
          <p:cNvGrpSpPr/>
          <p:nvPr/>
        </p:nvGrpSpPr>
        <p:grpSpPr>
          <a:xfrm>
            <a:off x="4280369" y="3375577"/>
            <a:ext cx="279202" cy="308994"/>
            <a:chOff x="5120375" y="5610045"/>
            <a:chExt cx="279202" cy="308994"/>
          </a:xfrm>
        </p:grpSpPr>
        <p:sp>
          <p:nvSpPr>
            <p:cNvPr id="26" name="순서도: 연결자 25">
              <a:extLst>
                <a:ext uri="{FF2B5EF4-FFF2-40B4-BE49-F238E27FC236}">
                  <a16:creationId xmlns:a16="http://schemas.microsoft.com/office/drawing/2014/main" id="{FEE8016E-43DA-B24B-9127-C30F0C6D3C1A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28EA26-4225-10CD-1A2A-C5037C2550CE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Google Shape;225;p5">
            <a:extLst>
              <a:ext uri="{FF2B5EF4-FFF2-40B4-BE49-F238E27FC236}">
                <a16:creationId xmlns:a16="http://schemas.microsoft.com/office/drawing/2014/main" id="{0D33865D-4BC9-7D49-0F70-D73582E56538}"/>
              </a:ext>
            </a:extLst>
          </p:cNvPr>
          <p:cNvSpPr txBox="1"/>
          <p:nvPr/>
        </p:nvSpPr>
        <p:spPr>
          <a:xfrm>
            <a:off x="3024232" y="5789416"/>
            <a:ext cx="3873718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n-ea"/>
              <a:defRPr kumimoji="0" sz="1400" b="0" i="0" u="none" strike="noStrike" kern="0" cap="none" spc="0" normalizeH="0" baseline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원하는 카테고리 선택</a:t>
            </a:r>
            <a:endParaRPr lang="en-US" altLang="ko-K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기사 원문 보기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(modal)</a:t>
            </a:r>
          </a:p>
        </p:txBody>
      </p:sp>
      <p:grpSp>
        <p:nvGrpSpPr>
          <p:cNvPr id="6" name="Google Shape;214;p5">
            <a:extLst>
              <a:ext uri="{FF2B5EF4-FFF2-40B4-BE49-F238E27FC236}">
                <a16:creationId xmlns:a16="http://schemas.microsoft.com/office/drawing/2014/main" id="{5E58BCA6-5A66-5720-3D57-E03ECB97A86D}"/>
              </a:ext>
            </a:extLst>
          </p:cNvPr>
          <p:cNvGrpSpPr/>
          <p:nvPr/>
        </p:nvGrpSpPr>
        <p:grpSpPr>
          <a:xfrm>
            <a:off x="276836" y="303144"/>
            <a:ext cx="2288811" cy="608037"/>
            <a:chOff x="276836" y="1474033"/>
            <a:chExt cx="2288811" cy="608037"/>
          </a:xfrm>
        </p:grpSpPr>
        <p:sp>
          <p:nvSpPr>
            <p:cNvPr id="7" name="Google Shape;215;p5">
              <a:extLst>
                <a:ext uri="{FF2B5EF4-FFF2-40B4-BE49-F238E27FC236}">
                  <a16:creationId xmlns:a16="http://schemas.microsoft.com/office/drawing/2014/main" id="{1560EBF7-93B7-FFCB-532C-4A9CE98352EF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dirty="0"/>
            </a:p>
          </p:txBody>
        </p:sp>
        <p:sp>
          <p:nvSpPr>
            <p:cNvPr id="8" name="Google Shape;216;p5">
              <a:extLst>
                <a:ext uri="{FF2B5EF4-FFF2-40B4-BE49-F238E27FC236}">
                  <a16:creationId xmlns:a16="http://schemas.microsoft.com/office/drawing/2014/main" id="{2D617CD9-3F97-D766-C1BB-5684D6B6EA98}"/>
                </a:ext>
              </a:extLst>
            </p:cNvPr>
            <p:cNvSpPr txBox="1"/>
            <p:nvPr/>
          </p:nvSpPr>
          <p:spPr>
            <a:xfrm>
              <a:off x="276836" y="1805111"/>
              <a:ext cx="2288811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AI_Quiz</a:t>
              </a: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</a:t>
              </a:r>
              <a:r>
                <a:rPr lang="ko-KR" alt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풀었던 기사 요약모음</a:t>
              </a:r>
              <a:r>
                <a:rPr lang="en-US" altLang="ko-KR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oogle Shape;217;p5">
            <a:extLst>
              <a:ext uri="{FF2B5EF4-FFF2-40B4-BE49-F238E27FC236}">
                <a16:creationId xmlns:a16="http://schemas.microsoft.com/office/drawing/2014/main" id="{11E3223E-72BE-D460-AF5E-EF92E3C5E743}"/>
              </a:ext>
            </a:extLst>
          </p:cNvPr>
          <p:cNvGrpSpPr/>
          <p:nvPr/>
        </p:nvGrpSpPr>
        <p:grpSpPr>
          <a:xfrm>
            <a:off x="230848" y="1212524"/>
            <a:ext cx="2171089" cy="608037"/>
            <a:chOff x="276836" y="2678221"/>
            <a:chExt cx="2171089" cy="608037"/>
          </a:xfrm>
        </p:grpSpPr>
        <p:sp>
          <p:nvSpPr>
            <p:cNvPr id="10" name="Google Shape;218;p5">
              <a:extLst>
                <a:ext uri="{FF2B5EF4-FFF2-40B4-BE49-F238E27FC236}">
                  <a16:creationId xmlns:a16="http://schemas.microsoft.com/office/drawing/2014/main" id="{36924327-17C9-A1CA-136C-C40C506BD59D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dirty="0"/>
            </a:p>
          </p:txBody>
        </p:sp>
        <p:sp>
          <p:nvSpPr>
            <p:cNvPr id="12" name="Google Shape;219;p5">
              <a:extLst>
                <a:ext uri="{FF2B5EF4-FFF2-40B4-BE49-F238E27FC236}">
                  <a16:creationId xmlns:a16="http://schemas.microsoft.com/office/drawing/2014/main" id="{17D22579-704A-D41A-7815-17D74F059EF9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aiquiz.html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9046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F956DE-FD52-6517-2C56-4D7EAA525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1027000"/>
            <a:ext cx="7162799" cy="2470821"/>
          </a:xfrm>
          <a:prstGeom prst="rect">
            <a:avLst/>
          </a:prstGeom>
        </p:spPr>
      </p:pic>
      <p:sp>
        <p:nvSpPr>
          <p:cNvPr id="2" name="Google Shape;223;p5">
            <a:extLst>
              <a:ext uri="{FF2B5EF4-FFF2-40B4-BE49-F238E27FC236}">
                <a16:creationId xmlns:a16="http://schemas.microsoft.com/office/drawing/2014/main" id="{0CA53336-05EF-0A1C-12A4-81851217DFA9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5808253" y="5758739"/>
            <a:ext cx="24663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3BCA6A-78DB-13B7-D131-0A743D778A81}"/>
              </a:ext>
            </a:extLst>
          </p:cNvPr>
          <p:cNvGrpSpPr/>
          <p:nvPr/>
        </p:nvGrpSpPr>
        <p:grpSpPr>
          <a:xfrm>
            <a:off x="9210211" y="2534114"/>
            <a:ext cx="279202" cy="308994"/>
            <a:chOff x="5120375" y="5610045"/>
            <a:chExt cx="279202" cy="308994"/>
          </a:xfrm>
        </p:grpSpPr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1D7993ED-E3A7-81BE-1AC7-5968BB45E9BC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B0014B-D21F-95B5-7671-B79ED3E95AFA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1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3B98B1-4085-3046-5662-F6E4B8C399E2}"/>
              </a:ext>
            </a:extLst>
          </p:cNvPr>
          <p:cNvGrpSpPr/>
          <p:nvPr/>
        </p:nvGrpSpPr>
        <p:grpSpPr>
          <a:xfrm>
            <a:off x="6758349" y="2950790"/>
            <a:ext cx="279202" cy="308994"/>
            <a:chOff x="5120375" y="5610045"/>
            <a:chExt cx="279202" cy="308994"/>
          </a:xfrm>
        </p:grpSpPr>
        <p:sp>
          <p:nvSpPr>
            <p:cNvPr id="26" name="순서도: 연결자 25">
              <a:extLst>
                <a:ext uri="{FF2B5EF4-FFF2-40B4-BE49-F238E27FC236}">
                  <a16:creationId xmlns:a16="http://schemas.microsoft.com/office/drawing/2014/main" id="{FEE8016E-43DA-B24B-9127-C30F0C6D3C1A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28EA26-4225-10CD-1A2A-C5037C2550CE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Google Shape;225;p5">
            <a:extLst>
              <a:ext uri="{FF2B5EF4-FFF2-40B4-BE49-F238E27FC236}">
                <a16:creationId xmlns:a16="http://schemas.microsoft.com/office/drawing/2014/main" id="{0D33865D-4BC9-7D49-0F70-D73582E56538}"/>
              </a:ext>
            </a:extLst>
          </p:cNvPr>
          <p:cNvSpPr txBox="1"/>
          <p:nvPr/>
        </p:nvSpPr>
        <p:spPr>
          <a:xfrm>
            <a:off x="3024232" y="5789416"/>
            <a:ext cx="3873718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n-ea"/>
              <a:defRPr kumimoji="0" sz="1400" b="0" i="0" u="none" strike="noStrike" kern="0" cap="none" spc="0" normalizeH="0" baseline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원하는 단어 등록</a:t>
            </a:r>
            <a:endParaRPr lang="en-US" altLang="ko-K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등록된 단어 수정</a:t>
            </a:r>
            <a:endParaRPr lang="en-US" altLang="ko-K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/>
            </a:pPr>
            <a:r>
              <a:rPr lang="ko-KR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altLang="ko-K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 </a:t>
            </a:r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등록된 단어 삭제</a:t>
            </a:r>
            <a:endParaRPr lang="en-US" altLang="ko-KR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C757E1-31FC-B467-E4C4-215550D84526}"/>
              </a:ext>
            </a:extLst>
          </p:cNvPr>
          <p:cNvGrpSpPr/>
          <p:nvPr/>
        </p:nvGrpSpPr>
        <p:grpSpPr>
          <a:xfrm>
            <a:off x="8155321" y="2950790"/>
            <a:ext cx="279202" cy="308994"/>
            <a:chOff x="5120375" y="5610045"/>
            <a:chExt cx="279202" cy="308994"/>
          </a:xfrm>
        </p:grpSpPr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786CFBB6-3777-5223-B3FD-D347D1AA4272}"/>
                </a:ext>
              </a:extLst>
            </p:cNvPr>
            <p:cNvSpPr/>
            <p:nvPr/>
          </p:nvSpPr>
          <p:spPr>
            <a:xfrm>
              <a:off x="5120375" y="5610045"/>
              <a:ext cx="279202" cy="29238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CB9186-45B8-2AA2-563C-DB3FEF69AF78}"/>
                </a:ext>
              </a:extLst>
            </p:cNvPr>
            <p:cNvSpPr txBox="1"/>
            <p:nvPr/>
          </p:nvSpPr>
          <p:spPr>
            <a:xfrm>
              <a:off x="5129252" y="5626651"/>
              <a:ext cx="1958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3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oogle Shape;214;p5">
            <a:extLst>
              <a:ext uri="{FF2B5EF4-FFF2-40B4-BE49-F238E27FC236}">
                <a16:creationId xmlns:a16="http://schemas.microsoft.com/office/drawing/2014/main" id="{45E49525-3A21-7481-93F5-33DF04A923C0}"/>
              </a:ext>
            </a:extLst>
          </p:cNvPr>
          <p:cNvGrpSpPr/>
          <p:nvPr/>
        </p:nvGrpSpPr>
        <p:grpSpPr>
          <a:xfrm>
            <a:off x="276836" y="303144"/>
            <a:ext cx="2171089" cy="608037"/>
            <a:chOff x="276836" y="1474033"/>
            <a:chExt cx="2171089" cy="608037"/>
          </a:xfrm>
        </p:grpSpPr>
        <p:sp>
          <p:nvSpPr>
            <p:cNvPr id="10" name="Google Shape;215;p5">
              <a:extLst>
                <a:ext uri="{FF2B5EF4-FFF2-40B4-BE49-F238E27FC236}">
                  <a16:creationId xmlns:a16="http://schemas.microsoft.com/office/drawing/2014/main" id="{DD09C9B4-A8B4-65AC-78E3-25D0B6D6F103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dirty="0"/>
            </a:p>
          </p:txBody>
        </p:sp>
        <p:sp>
          <p:nvSpPr>
            <p:cNvPr id="11" name="Google Shape;216;p5">
              <a:extLst>
                <a:ext uri="{FF2B5EF4-FFF2-40B4-BE49-F238E27FC236}">
                  <a16:creationId xmlns:a16="http://schemas.microsoft.com/office/drawing/2014/main" id="{D66F4AD1-899C-BA06-CA09-D92C4F248A2E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용어사전</a:t>
              </a:r>
              <a:endParaRPr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217;p5">
            <a:extLst>
              <a:ext uri="{FF2B5EF4-FFF2-40B4-BE49-F238E27FC236}">
                <a16:creationId xmlns:a16="http://schemas.microsoft.com/office/drawing/2014/main" id="{5129E416-BDDF-D206-9507-EE4ACC210412}"/>
              </a:ext>
            </a:extLst>
          </p:cNvPr>
          <p:cNvGrpSpPr/>
          <p:nvPr/>
        </p:nvGrpSpPr>
        <p:grpSpPr>
          <a:xfrm>
            <a:off x="230848" y="1212524"/>
            <a:ext cx="2171089" cy="608037"/>
            <a:chOff x="276836" y="2678221"/>
            <a:chExt cx="2171089" cy="608037"/>
          </a:xfrm>
        </p:grpSpPr>
        <p:sp>
          <p:nvSpPr>
            <p:cNvPr id="13" name="Google Shape;218;p5">
              <a:extLst>
                <a:ext uri="{FF2B5EF4-FFF2-40B4-BE49-F238E27FC236}">
                  <a16:creationId xmlns:a16="http://schemas.microsoft.com/office/drawing/2014/main" id="{ED4A22F0-9F39-9362-2909-D560559800E3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dirty="0"/>
            </a:p>
          </p:txBody>
        </p:sp>
        <p:sp>
          <p:nvSpPr>
            <p:cNvPr id="14" name="Google Shape;219;p5">
              <a:extLst>
                <a:ext uri="{FF2B5EF4-FFF2-40B4-BE49-F238E27FC236}">
                  <a16:creationId xmlns:a16="http://schemas.microsoft.com/office/drawing/2014/main" id="{65FDE279-E9C0-08F8-FF2F-347D926FFC25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aidic.html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7637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213</Words>
  <Application>Microsoft Office PowerPoint</Application>
  <PresentationFormat>A4 용지(210x297mm)</PresentationFormat>
  <Paragraphs>72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mn-ea</vt:lpstr>
      <vt:lpstr>Calibri</vt:lpstr>
      <vt:lpstr>Malgun Gothic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LG</cp:lastModifiedBy>
  <cp:revision>73</cp:revision>
  <dcterms:created xsi:type="dcterms:W3CDTF">2021-07-16T05:18:45Z</dcterms:created>
  <dcterms:modified xsi:type="dcterms:W3CDTF">2023-06-13T04:40:17Z</dcterms:modified>
</cp:coreProperties>
</file>