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2" r:id="rId4"/>
    <p:sldId id="273" r:id="rId5"/>
    <p:sldId id="258" r:id="rId6"/>
    <p:sldId id="266" r:id="rId7"/>
    <p:sldId id="260" r:id="rId8"/>
    <p:sldId id="261" r:id="rId9"/>
    <p:sldId id="259" r:id="rId10"/>
    <p:sldId id="263" r:id="rId11"/>
    <p:sldId id="264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멀티_기획" id="{29C8D691-A73C-43B5-86D8-80BECC026297}">
          <p14:sldIdLst>
            <p14:sldId id="256"/>
          </p14:sldIdLst>
        </p14:section>
        <p14:section name="싱글_기획" id="{FBD0A482-4FBE-4F74-A608-5550EF62D141}">
          <p14:sldIdLst>
            <p14:sldId id="265"/>
          </p14:sldIdLst>
        </p14:section>
        <p14:section name="게임_멀티_화면" id="{300F857F-9966-4156-803C-A84E3945F192}">
          <p14:sldIdLst>
            <p14:sldId id="262"/>
            <p14:sldId id="273"/>
            <p14:sldId id="258"/>
            <p14:sldId id="266"/>
            <p14:sldId id="260"/>
            <p14:sldId id="261"/>
            <p14:sldId id="259"/>
            <p14:sldId id="263"/>
            <p14:sldId id="264"/>
            <p14:sldId id="267"/>
            <p14:sldId id="268"/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6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55"/>
    <a:srgbClr val="007251"/>
    <a:srgbClr val="FFE699"/>
    <a:srgbClr val="FFF2CC"/>
    <a:srgbClr val="843C0C"/>
    <a:srgbClr val="C55A11"/>
    <a:srgbClr val="FFBD4C"/>
    <a:srgbClr val="7D0057"/>
    <a:srgbClr val="282C47"/>
    <a:srgbClr val="9FD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375" autoAdjust="0"/>
  </p:normalViewPr>
  <p:slideViewPr>
    <p:cSldViewPr snapToGrid="0" showGuides="1">
      <p:cViewPr varScale="1">
        <p:scale>
          <a:sx n="107" d="100"/>
          <a:sy n="107" d="100"/>
        </p:scale>
        <p:origin x="8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4:00:24.912" idx="2">
    <p:pos x="7124" y="176"/>
    <p:text>본인의 간략한 정보
ID, total 문제, 실제 푼 문제
과정, 분점 등등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2:21.756" idx="4">
    <p:pos x="7123" y="2217"/>
    <p:text>본인이 방장이 되어 방을 만들어 게임을 진행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2:52.074" idx="5">
    <p:pos x="7116" y="2918"/>
    <p:text>혼자하기 모드로 실행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3:31.416" idx="6">
    <p:pos x="7124" y="3602"/>
    <p:text>화면 나가기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4:00:24.912" idx="2">
    <p:pos x="7124" y="176"/>
    <p:text>본인의 간략한 정보
ID, total 문제, 실제 푼 문제
과정, 분점 등등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1:47.792" idx="3">
    <p:pos x="7124" y="1311"/>
    <p:text>가장 문제를 많이 풀고 많이 맞춘 순으로 유저 나열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2:21.756" idx="4">
    <p:pos x="7123" y="2217"/>
    <p:text>본인이 방장이 되어 방을 만들어 게임을 진행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2:52.074" idx="5">
    <p:pos x="7116" y="2918"/>
    <p:text>혼자하기 모드로 실행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4:03:31.416" idx="6">
    <p:pos x="7124" y="3602"/>
    <p:text>화면 나가기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4:06:58.169" idx="7">
    <p:pos x="3329" y="828"/>
    <p:text>팀전만 방 게임 필터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7:17:58.536" idx="25">
    <p:pos x="1151" y="1328"/>
    <p:text>먼저 만들어진 방과 비밀번호가 X 방이 1순위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7:19:18.812" idx="26">
    <p:pos x="1989" y="1328"/>
    <p:text>난이도가 낮은 순, 비밀번호가 없는 방이 1순위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6:54:00.850" idx="16">
    <p:pos x="6857" y="679"/>
    <p:text>기본 값 땅따먹기
유저가 직접 정할 수 있음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5:08.732" idx="17">
    <p:pos x="7111" y="925"/>
    <p:text>비밀번호 4자 이상
선택가능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6:20.187" idx="18">
    <p:pos x="7111" y="1168"/>
    <p:text>개인전, 팀전 선택 가능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6:37.646" idx="19">
    <p:pos x="7111" y="1446"/>
    <p:text>팀은 최대 4팀까지 가능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6:49.561" idx="20">
    <p:pos x="7111" y="1702"/>
    <p:text>한팀당 최대 5명 가능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7:02.049" idx="21">
    <p:pos x="7111" y="1954"/>
    <p:text>난이도 설정 가능
랜덤은 모든 난이도 섞어서 나옴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7:32.157" idx="22">
    <p:pos x="7111" y="2212"/>
    <p:text>다양한 게임 선택 가능,
현재는 땅따먹기 하나만 구현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8:21.179" idx="23">
    <p:pos x="5765" y="2915"/>
    <p:text>클릭시 방 생성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58:31.894" idx="24">
    <p:pos x="6635" y="29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6:27:53.699" idx="8">
    <p:pos x="3734" y="1050"/>
    <p:text>문제 확대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28:07.636" idx="9">
    <p:pos x="7332" y="1058"/>
    <p:text>답 입력 창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28:24.438" idx="10">
    <p:pos x="3946" y="3240"/>
    <p:text>답을 입력하고 제출 버튼 클릭해야함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6:40:21.507" idx="15">
    <p:pos x="4211" y="1648"/>
    <p:text>정답확인 하는 동안 나오는 화면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6:38:21.144" idx="11">
    <p:pos x="5677" y="1272"/>
    <p:text>X클릭시 게임화면으로 돌아가짐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38:45.293" idx="12">
    <p:pos x="5675" y="2530"/>
    <p:text>클릭스 답 입력 화면으로 돌아가짐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16:39:32.288" idx="13">
    <p:pos x="5674" y="2525"/>
    <p:text>클릭시 게임메인화면으로 돌아가
주사위 굴려짐</p:text>
    <p:extLst>
      <p:ext uri="{C676402C-5697-4E1C-873F-D02D1690AC5C}">
        <p15:threadingInfo xmlns:p15="http://schemas.microsoft.com/office/powerpoint/2012/main" timeZoneBias="-540"/>
      </p:ext>
    </p:extLst>
  </p:cm>
  <p:cm authorId="1" dt="2023-06-01T16:40:04.120" idx="14">
    <p:pos x="5677" y="1272"/>
    <p:text>확인버튼과 동일한 기능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AC5A0-28EC-4AB2-A454-ED9B4DBE34CB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E0CB7-6208-47A5-B910-0AFAE6A6E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0CB7-6208-47A5-B910-0AFAE6A6EE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0CB7-6208-47A5-B910-0AFAE6A6EE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1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0CB7-6208-47A5-B910-0AFAE6A6EE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2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0CB7-6208-47A5-B910-0AFAE6A6EE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8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0CB7-6208-47A5-B910-0AFAE6A6EE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1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0CB7-6208-47A5-B910-0AFAE6A6EE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6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5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21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9739-B149-4C2F-8114-9743389EE59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73615"/>
              </p:ext>
            </p:extLst>
          </p:nvPr>
        </p:nvGraphicFramePr>
        <p:xfrm>
          <a:off x="385713" y="692380"/>
          <a:ext cx="4570930" cy="416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90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9571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9193" y="17223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◀가로줄 주사위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44678" y="118149"/>
            <a:ext cx="702644" cy="702644"/>
            <a:chOff x="5871411" y="385011"/>
            <a:chExt cx="702644" cy="7026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871411" y="385011"/>
              <a:ext cx="702644" cy="70264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121668" y="635268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2946" y="133385"/>
            <a:ext cx="702644" cy="702644"/>
            <a:chOff x="6761709" y="385011"/>
            <a:chExt cx="702644" cy="70264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761709" y="385011"/>
              <a:ext cx="702644" cy="70264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882026" y="483848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7156385" y="758167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726036" y="13827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◀세로줄 주사위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9587" y="2992809"/>
            <a:ext cx="68627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 유저가 방에 들어온다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-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개인 전인 경우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2~4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-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전인 경우 최대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팀당 최대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명까지 가능 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 입장한 유저가 모두 게임을 시작버튼을 누르고 방장이 최종 게임시작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 두개의 주사위를 랜덤으로 돌린다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④ 주사위에 가로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1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세로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위치한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번 구역의 문제가 뜬다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⑤ 가장 먼저 문제를 푼 유저가 그 구역을 차지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⑥ ③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되될아가서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반복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⑦ 한 팀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개인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18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구역을 먼저 차지하거나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36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구역 중 가장 많은 곳을 차지한 팀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개인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승리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⑧ 게임이 끝나면 결과지가 나오고 확인하면 게임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대기방으로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돌아감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836" y="219508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5661" y="1071330"/>
            <a:ext cx="50529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방을 개설할 시 난이도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 개수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입장 명 수 정할 수 있다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 포기 가능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&gt;&gt;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포기하면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입력창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비활성화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 중 나가기 안됨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유저가 문제 모두 포기하면 땅에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표시되고 주사위를 돌림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강퇴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가능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방장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문제는 한 문제당 최대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15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시간이 지나면 자동적으로 꺼짐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답안제출은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최대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번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3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번의 기회를 다 쓰면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답변등록창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비활성화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1378" y="3307996"/>
            <a:ext cx="2674374" cy="392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2500" b="1" dirty="0" smtClean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 : </a:t>
            </a:r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포기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5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푼문제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5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총문제</a:t>
            </a:r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</a:t>
            </a:r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유저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3/10/36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</a:t>
            </a:r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유저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0/11/36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</a:t>
            </a:r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유저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0/15/36</a:t>
            </a:r>
            <a:endParaRPr lang="en-US" altLang="ko-KR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성적표</a:t>
            </a:r>
            <a:endParaRPr lang="en-US" altLang="ko-KR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총 문제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36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푼 문제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10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포기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수학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4/5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구현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3/3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자료 구조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3/6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66313" y="6674535"/>
            <a:ext cx="1204504" cy="40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8308" y="62978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◀결과지 예시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06" y="3357902"/>
            <a:ext cx="526813" cy="5268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063" y="3421698"/>
            <a:ext cx="529895" cy="5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  <a:solidFill>
            <a:srgbClr val="0054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25495" y="1371188"/>
            <a:ext cx="2114986" cy="182909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14096" y="2360140"/>
            <a:ext cx="3905305" cy="321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채팅창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25493" y="3863106"/>
            <a:ext cx="2114988" cy="182909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486723" y="3855390"/>
            <a:ext cx="2114988" cy="182909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8114096" y="278140"/>
            <a:ext cx="3905305" cy="200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게임정보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난이도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문제당 시간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…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69269" y="1477427"/>
            <a:ext cx="1791729" cy="159375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69268" y="3980776"/>
            <a:ext cx="1791729" cy="1593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630498" y="3969847"/>
            <a:ext cx="1791729" cy="159375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81607" y="2477379"/>
            <a:ext cx="3616610" cy="25154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9448800" y="5067204"/>
            <a:ext cx="2449416" cy="39953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114095" y="5717407"/>
            <a:ext cx="2010405" cy="972151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시작</a:t>
            </a:r>
            <a:endParaRPr lang="ko-KR" altLang="en-US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281607" y="5067204"/>
            <a:ext cx="1103398" cy="39953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모두에게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09321" y="5131981"/>
            <a:ext cx="304800" cy="28353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▼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9552516" y="5131981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10210407" y="5717406"/>
            <a:ext cx="1808993" cy="972151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96" y="1532078"/>
            <a:ext cx="1234816" cy="123481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35751" y="271244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User_ID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19189" y="1463994"/>
            <a:ext cx="2126780" cy="1736293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곱셈 기호 32"/>
          <p:cNvSpPr/>
          <p:nvPr/>
        </p:nvSpPr>
        <p:spPr>
          <a:xfrm>
            <a:off x="4427775" y="1219042"/>
            <a:ext cx="2245547" cy="2226196"/>
          </a:xfrm>
          <a:prstGeom prst="mathMultiply">
            <a:avLst>
              <a:gd name="adj1" fmla="val 80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06" y="1441751"/>
            <a:ext cx="3219615" cy="1676486"/>
          </a:xfrm>
          <a:prstGeom prst="rect">
            <a:avLst/>
          </a:prstGeom>
          <a:solidFill>
            <a:srgbClr val="005455"/>
          </a:solidFill>
        </p:spPr>
      </p:pic>
    </p:spTree>
    <p:extLst>
      <p:ext uri="{BB962C8B-B14F-4D97-AF65-F5344CB8AC3E}">
        <p14:creationId xmlns:p14="http://schemas.microsoft.com/office/powerpoint/2010/main" val="2471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47034" y="4315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2793" y="688930"/>
            <a:ext cx="3433971" cy="2911799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2792" y="3729712"/>
            <a:ext cx="3433972" cy="28983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349132" y="3756865"/>
            <a:ext cx="3433971" cy="28705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8090766" y="431532"/>
            <a:ext cx="3905305" cy="22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게임정보</a:t>
            </a:r>
            <a:endParaRPr lang="en-US" altLang="ko-KR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난이도</a:t>
            </a:r>
            <a:endParaRPr lang="en-US" altLang="ko-KR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문제당 시간</a:t>
            </a:r>
            <a:endParaRPr lang="en-US" altLang="ko-KR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…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04468" y="3902102"/>
            <a:ext cx="2922214" cy="25254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605525" y="3930244"/>
            <a:ext cx="2943385" cy="2497329"/>
          </a:xfrm>
          <a:prstGeom prst="roundRect">
            <a:avLst>
              <a:gd name="adj" fmla="val 929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114095" y="6195317"/>
            <a:ext cx="2010405" cy="494241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시작</a:t>
            </a:r>
            <a:endParaRPr lang="ko-KR" altLang="en-US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11" name="직사각형 10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모서리가 둥근 직사각형 23"/>
          <p:cNvSpPr/>
          <p:nvPr/>
        </p:nvSpPr>
        <p:spPr>
          <a:xfrm>
            <a:off x="4349131" y="702621"/>
            <a:ext cx="3433971" cy="2911799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곱셈 기호 3"/>
          <p:cNvSpPr/>
          <p:nvPr/>
        </p:nvSpPr>
        <p:spPr>
          <a:xfrm>
            <a:off x="4231707" y="278140"/>
            <a:ext cx="3625736" cy="3733377"/>
          </a:xfrm>
          <a:prstGeom prst="mathMultiply">
            <a:avLst>
              <a:gd name="adj1" fmla="val 80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210407" y="6195317"/>
            <a:ext cx="1808993" cy="49424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나기기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3122" y="884712"/>
            <a:ext cx="1335549" cy="12317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25277" y="884712"/>
            <a:ext cx="1335549" cy="12317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04468" y="2248365"/>
            <a:ext cx="1294203" cy="1193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863" y="2216939"/>
            <a:ext cx="1326358" cy="12232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2424863" y="2177575"/>
            <a:ext cx="1192724" cy="1228134"/>
          </a:xfrm>
          <a:prstGeom prst="mathMultiply">
            <a:avLst>
              <a:gd name="adj1" fmla="val 80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83709" y="4041503"/>
            <a:ext cx="1188612" cy="10962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1059020" y="3975559"/>
            <a:ext cx="1192724" cy="1228134"/>
          </a:xfrm>
          <a:prstGeom prst="mathMultiply">
            <a:avLst>
              <a:gd name="adj1" fmla="val 80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69738" y="4039003"/>
            <a:ext cx="1188612" cy="10962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셈 기호 35"/>
          <p:cNvSpPr/>
          <p:nvPr/>
        </p:nvSpPr>
        <p:spPr>
          <a:xfrm>
            <a:off x="6145049" y="3973059"/>
            <a:ext cx="1192724" cy="1228134"/>
          </a:xfrm>
          <a:prstGeom prst="mathMultiply">
            <a:avLst>
              <a:gd name="adj1" fmla="val 80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36942" y="4039003"/>
            <a:ext cx="1188612" cy="1096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83709" y="5220697"/>
            <a:ext cx="1188612" cy="1096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92746" y="4039003"/>
            <a:ext cx="1188612" cy="1096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92746" y="5220697"/>
            <a:ext cx="1188612" cy="1096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68579" y="5219958"/>
            <a:ext cx="1188612" cy="1096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45059" y="5228139"/>
            <a:ext cx="1188612" cy="1096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47" name="직사각형 46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089" y="343756"/>
            <a:ext cx="2110446" cy="177967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39777"/>
              </p:ext>
            </p:extLst>
          </p:nvPr>
        </p:nvGraphicFramePr>
        <p:xfrm>
          <a:off x="3074982" y="2441469"/>
          <a:ext cx="4451958" cy="407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4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11157" y="232090"/>
            <a:ext cx="3972921" cy="2587904"/>
          </a:xfrm>
          <a:prstGeom prst="roundRect">
            <a:avLst>
              <a:gd name="adj" fmla="val 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1157" y="6240389"/>
            <a:ext cx="3972920" cy="44917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1606" y="380308"/>
            <a:ext cx="3616609" cy="19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</a:rPr>
              <a:t>번 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03454" y="420200"/>
            <a:ext cx="3286355" cy="161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731094" y="562189"/>
            <a:ext cx="1215240" cy="1215240"/>
            <a:chOff x="5871411" y="385011"/>
            <a:chExt cx="702644" cy="70264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871411" y="385011"/>
              <a:ext cx="702644" cy="70264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121668" y="635268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74132" y="562189"/>
            <a:ext cx="1215240" cy="1215240"/>
            <a:chOff x="6761709" y="385011"/>
            <a:chExt cx="702644" cy="70264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761709" y="385011"/>
              <a:ext cx="702644" cy="70264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6882026" y="483848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7156385" y="758167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281606" y="2418560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포기하기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348" y="2420605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답변등록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5944" y="2227421"/>
            <a:ext cx="2110446" cy="17796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7089" y="4111086"/>
            <a:ext cx="2110446" cy="17796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9552515" y="5666237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81243" y="447747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48455" y="1239224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5751" y="12472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1278" y="2370125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88490" y="31616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35786" y="3169580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4008" y="4224641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71220" y="5016118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18516" y="5024096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551942" y="4202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14 : 59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32501" y="3546775"/>
            <a:ext cx="804808" cy="709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21000" sy="12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</a:rPr>
              <a:t>7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3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47" name="직사각형 46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089" y="492528"/>
            <a:ext cx="2110446" cy="177967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20922"/>
              </p:ext>
            </p:extLst>
          </p:nvPr>
        </p:nvGraphicFramePr>
        <p:xfrm>
          <a:off x="3074982" y="2441469"/>
          <a:ext cx="4451958" cy="407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4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11157" y="232090"/>
            <a:ext cx="3972921" cy="2587904"/>
          </a:xfrm>
          <a:prstGeom prst="roundRect">
            <a:avLst>
              <a:gd name="adj" fmla="val 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1157" y="6240389"/>
            <a:ext cx="3972920" cy="44917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1606" y="380308"/>
            <a:ext cx="3616609" cy="19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03454" y="420200"/>
            <a:ext cx="3286355" cy="161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31095" y="562189"/>
            <a:ext cx="1215241" cy="1215241"/>
            <a:chOff x="3731095" y="562189"/>
            <a:chExt cx="1215241" cy="1215241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731095" y="562189"/>
              <a:ext cx="1215241" cy="121524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163928" y="995015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74128" y="562190"/>
            <a:ext cx="1215239" cy="1215239"/>
            <a:chOff x="5274128" y="562190"/>
            <a:chExt cx="1215239" cy="121523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74128" y="562190"/>
              <a:ext cx="1215239" cy="12152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482223" y="733131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956741" y="1207573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281606" y="2418560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포기하기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348" y="2420605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답변등록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089" y="2594509"/>
            <a:ext cx="2110446" cy="17796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5504" y="4728047"/>
            <a:ext cx="2110446" cy="17796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9552515" y="5666237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81243" y="59651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48455" y="1387996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5751" y="1395974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92423" y="2737213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59635" y="3528690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6931" y="3536668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2423" y="48416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59635" y="563307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6931" y="5641057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551942" y="4202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14 : 59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7507" y="605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4634" y="1260882"/>
            <a:ext cx="11536404" cy="43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06330" y="1678878"/>
            <a:ext cx="5332940" cy="3151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</a:t>
            </a:r>
            <a:r>
              <a:rPr lang="ko-KR" altLang="en-US" dirty="0" smtClean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54503" y="4988944"/>
            <a:ext cx="1860344" cy="545179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답변제출</a:t>
            </a:r>
            <a:endParaRPr lang="ko-KR" altLang="en-US" sz="15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213482" y="1228514"/>
            <a:ext cx="482475" cy="496799"/>
          </a:xfrm>
          <a:prstGeom prst="mathMultiply">
            <a:avLst>
              <a:gd name="adj1" fmla="val 80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4798" y="1666918"/>
            <a:ext cx="5332940" cy="3151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5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47" name="직사각형 46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089" y="492528"/>
            <a:ext cx="2110446" cy="177967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74982" y="2441469"/>
          <a:ext cx="4451958" cy="407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4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11157" y="232090"/>
            <a:ext cx="3972921" cy="2587904"/>
          </a:xfrm>
          <a:prstGeom prst="roundRect">
            <a:avLst>
              <a:gd name="adj" fmla="val 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1157" y="6240389"/>
            <a:ext cx="3972920" cy="44917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1606" y="380308"/>
            <a:ext cx="3616609" cy="19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03454" y="420200"/>
            <a:ext cx="3286355" cy="161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31095" y="562189"/>
            <a:ext cx="1215241" cy="1215241"/>
            <a:chOff x="3731095" y="562189"/>
            <a:chExt cx="1215241" cy="1215241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731095" y="562189"/>
              <a:ext cx="1215241" cy="121524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163928" y="995015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74128" y="562190"/>
            <a:ext cx="1215239" cy="1215239"/>
            <a:chOff x="5274128" y="562190"/>
            <a:chExt cx="1215239" cy="121523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74128" y="562190"/>
              <a:ext cx="1215239" cy="12152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482223" y="733131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956741" y="1207573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281606" y="2418560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포기하기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348" y="2420605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답변등록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089" y="2594509"/>
            <a:ext cx="2110446" cy="17796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5504" y="4728047"/>
            <a:ext cx="2110446" cy="17796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9552515" y="5666237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81243" y="59651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48455" y="1387996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5751" y="1395974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92423" y="2737213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59635" y="3528690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6931" y="3536668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2423" y="48416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59635" y="563307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6931" y="5641057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551942" y="4202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14 : 59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38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667535" y="2074781"/>
            <a:ext cx="6579941" cy="2708437"/>
            <a:chOff x="2663018" y="2056562"/>
            <a:chExt cx="6579941" cy="27084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63018" y="2056562"/>
              <a:ext cx="6579941" cy="2708437"/>
            </a:xfrm>
            <a:prstGeom prst="roundRect">
              <a:avLst>
                <a:gd name="adj" fmla="val 90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63019" y="2056562"/>
              <a:ext cx="6579940" cy="934373"/>
            </a:xfrm>
            <a:prstGeom prst="roundRect">
              <a:avLst>
                <a:gd name="adj" fmla="val 259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63019" y="2438304"/>
              <a:ext cx="6579940" cy="1417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274128" y="418663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 확인 중</a:t>
            </a:r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8530184" y="2019594"/>
            <a:ext cx="482475" cy="496799"/>
          </a:xfrm>
          <a:prstGeom prst="mathMultiply">
            <a:avLst>
              <a:gd name="adj1" fmla="val 80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57" y="2615444"/>
            <a:ext cx="1456236" cy="14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47" name="직사각형 46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089" y="492528"/>
            <a:ext cx="2110446" cy="177967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74982" y="2441469"/>
          <a:ext cx="4451958" cy="407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4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11157" y="232090"/>
            <a:ext cx="3972921" cy="2587904"/>
          </a:xfrm>
          <a:prstGeom prst="roundRect">
            <a:avLst>
              <a:gd name="adj" fmla="val 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1157" y="6240389"/>
            <a:ext cx="3972920" cy="44917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1606" y="380308"/>
            <a:ext cx="3616609" cy="19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03454" y="420200"/>
            <a:ext cx="3286355" cy="161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31095" y="562189"/>
            <a:ext cx="1215241" cy="1215241"/>
            <a:chOff x="3731095" y="562189"/>
            <a:chExt cx="1215241" cy="1215241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731095" y="562189"/>
              <a:ext cx="1215241" cy="121524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163928" y="995015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74128" y="562190"/>
            <a:ext cx="1215239" cy="1215239"/>
            <a:chOff x="5274128" y="562190"/>
            <a:chExt cx="1215239" cy="121523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74128" y="562190"/>
              <a:ext cx="1215239" cy="12152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482223" y="733131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956741" y="1207573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281606" y="2418560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포기하기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348" y="2420605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답변등록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089" y="2594509"/>
            <a:ext cx="2110446" cy="17796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5504" y="4728047"/>
            <a:ext cx="2110446" cy="17796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9552515" y="5666237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81243" y="59651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48455" y="1387996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5751" y="1395974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92423" y="2737213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59635" y="3528690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6931" y="3536668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2423" y="48416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59635" y="563307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6931" y="5641057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551942" y="4202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14 : 59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667535" y="2074781"/>
            <a:ext cx="6579941" cy="2708437"/>
            <a:chOff x="2663018" y="2056562"/>
            <a:chExt cx="6579941" cy="27084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63018" y="2056562"/>
              <a:ext cx="6579941" cy="2708437"/>
            </a:xfrm>
            <a:prstGeom prst="roundRect">
              <a:avLst>
                <a:gd name="adj" fmla="val 90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63019" y="2056562"/>
              <a:ext cx="6579940" cy="934373"/>
            </a:xfrm>
            <a:prstGeom prst="roundRect">
              <a:avLst>
                <a:gd name="adj" fmla="val 259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63019" y="2438304"/>
              <a:ext cx="6579940" cy="1417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곱셈 기호 62"/>
          <p:cNvSpPr/>
          <p:nvPr/>
        </p:nvSpPr>
        <p:spPr>
          <a:xfrm>
            <a:off x="8530184" y="2019594"/>
            <a:ext cx="482475" cy="496799"/>
          </a:xfrm>
          <a:prstGeom prst="mathMultiply">
            <a:avLst>
              <a:gd name="adj1" fmla="val 80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19" y="2650855"/>
            <a:ext cx="1618168" cy="161816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853355" y="3287236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작성하신 답은 틀렸습니다</a:t>
            </a:r>
            <a:endParaRPr lang="en-US" altLang="ko-KR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98915" y="4016322"/>
            <a:ext cx="2010405" cy="494241"/>
          </a:xfrm>
          <a:prstGeom prst="roundRect">
            <a:avLst/>
          </a:prstGeom>
          <a:gradFill>
            <a:gsLst>
              <a:gs pos="4255">
                <a:srgbClr val="FF0000"/>
              </a:gs>
              <a:gs pos="79000">
                <a:srgbClr val="C9001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87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47" name="직사각형 46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089" y="492528"/>
            <a:ext cx="2110446" cy="177967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74982" y="2441469"/>
          <a:ext cx="4451958" cy="407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4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11157" y="232090"/>
            <a:ext cx="3972921" cy="2587904"/>
          </a:xfrm>
          <a:prstGeom prst="roundRect">
            <a:avLst>
              <a:gd name="adj" fmla="val 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1157" y="6240389"/>
            <a:ext cx="3972920" cy="44917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1606" y="380308"/>
            <a:ext cx="3616609" cy="19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03454" y="420200"/>
            <a:ext cx="3286355" cy="161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31095" y="562189"/>
            <a:ext cx="1215241" cy="1215241"/>
            <a:chOff x="3731095" y="562189"/>
            <a:chExt cx="1215241" cy="1215241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731095" y="562189"/>
              <a:ext cx="1215241" cy="121524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163928" y="995015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74128" y="562190"/>
            <a:ext cx="1215239" cy="1215239"/>
            <a:chOff x="5274128" y="562190"/>
            <a:chExt cx="1215239" cy="121523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74128" y="562190"/>
              <a:ext cx="1215239" cy="12152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482223" y="733131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956741" y="1207573"/>
              <a:ext cx="349589" cy="3495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281606" y="2418560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포기하기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348" y="2420605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답변등록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089" y="2594509"/>
            <a:ext cx="2110446" cy="17796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5504" y="4728047"/>
            <a:ext cx="2110446" cy="17796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9552515" y="5666237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81243" y="59651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48455" y="1387996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5751" y="1395974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92423" y="2737213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59635" y="3528690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6931" y="3536668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2423" y="48416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59635" y="563307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6931" y="5641057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551942" y="4202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14 : 59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667535" y="2074781"/>
            <a:ext cx="6579941" cy="2708437"/>
            <a:chOff x="2663018" y="2056562"/>
            <a:chExt cx="6579941" cy="27084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63018" y="2056562"/>
              <a:ext cx="6579941" cy="2708437"/>
            </a:xfrm>
            <a:prstGeom prst="roundRect">
              <a:avLst>
                <a:gd name="adj" fmla="val 90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63019" y="2056562"/>
              <a:ext cx="6579940" cy="934373"/>
            </a:xfrm>
            <a:prstGeom prst="roundRect">
              <a:avLst>
                <a:gd name="adj" fmla="val 259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63019" y="2438304"/>
              <a:ext cx="6579940" cy="1417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951558" y="3257429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정답입니다</a:t>
            </a:r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!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996518" y="4008685"/>
            <a:ext cx="2010405" cy="494241"/>
          </a:xfrm>
          <a:prstGeom prst="roundRect">
            <a:avLst/>
          </a:prstGeom>
          <a:gradFill>
            <a:gsLst>
              <a:gs pos="80000">
                <a:srgbClr val="0AA06E"/>
              </a:gs>
              <a:gs pos="4255">
                <a:schemeClr val="accent6">
                  <a:lumMod val="60000"/>
                  <a:lumOff val="40000"/>
                </a:schemeClr>
              </a:gs>
              <a:gs pos="48000">
                <a:srgbClr val="32BA7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8530184" y="2019594"/>
            <a:ext cx="482475" cy="496799"/>
          </a:xfrm>
          <a:prstGeom prst="mathMultiply">
            <a:avLst>
              <a:gd name="adj1" fmla="val 80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95" y="2864979"/>
            <a:ext cx="1371217" cy="13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3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8114095" y="2894396"/>
            <a:ext cx="3905305" cy="3214395"/>
            <a:chOff x="8114095" y="2894396"/>
            <a:chExt cx="3905305" cy="3214395"/>
          </a:xfrm>
        </p:grpSpPr>
        <p:sp>
          <p:nvSpPr>
            <p:cNvPr id="47" name="직사각형 46"/>
            <p:cNvSpPr/>
            <p:nvPr/>
          </p:nvSpPr>
          <p:spPr>
            <a:xfrm>
              <a:off x="8114095" y="2894396"/>
              <a:ext cx="3905305" cy="32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채팅창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81606" y="3011635"/>
              <a:ext cx="3616610" cy="251542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48799" y="5601460"/>
              <a:ext cx="2449416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81606" y="5601460"/>
              <a:ext cx="1103398" cy="399535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모두에게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009320" y="5666237"/>
              <a:ext cx="304800" cy="28353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52515" y="5666237"/>
              <a:ext cx="0" cy="2835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394634" y="279133"/>
            <a:ext cx="7340869" cy="641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089" y="492528"/>
            <a:ext cx="2110446" cy="177967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52326"/>
              </p:ext>
            </p:extLst>
          </p:nvPr>
        </p:nvGraphicFramePr>
        <p:xfrm>
          <a:off x="3074982" y="2441469"/>
          <a:ext cx="4451958" cy="407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4">
                  <a:extLst>
                    <a:ext uri="{9D8B030D-6E8A-4147-A177-3AD203B41FA5}">
                      <a16:colId xmlns:a16="http://schemas.microsoft.com/office/drawing/2014/main" val="4048894655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35994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58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ko-KR" altLang="en-US" sz="1200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27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28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29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31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32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33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34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35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36</a:t>
                      </a: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11157" y="232090"/>
            <a:ext cx="3972921" cy="2587904"/>
          </a:xfrm>
          <a:prstGeom prst="roundRect">
            <a:avLst>
              <a:gd name="adj" fmla="val 3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1157" y="6240389"/>
            <a:ext cx="3972920" cy="449170"/>
          </a:xfrm>
          <a:prstGeom prst="roundRect">
            <a:avLst/>
          </a:prstGeom>
          <a:gradFill>
            <a:gsLst>
              <a:gs pos="0">
                <a:schemeClr val="bg1"/>
              </a:gs>
              <a:gs pos="54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나가기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1606" y="380308"/>
            <a:ext cx="3616609" cy="19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번 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… … …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03454" y="420200"/>
            <a:ext cx="3286355" cy="161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731094" y="562189"/>
            <a:ext cx="1215240" cy="1215240"/>
            <a:chOff x="5871411" y="385011"/>
            <a:chExt cx="702644" cy="70264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871411" y="385011"/>
              <a:ext cx="702644" cy="70264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63447" y="494748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74132" y="562189"/>
            <a:ext cx="1215240" cy="1215240"/>
            <a:chOff x="6761709" y="385011"/>
            <a:chExt cx="702644" cy="70264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761709" y="385011"/>
              <a:ext cx="702644" cy="70264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6835763" y="444194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7189430" y="797820"/>
              <a:ext cx="202130" cy="202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281606" y="2418560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포기하기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348" y="2420605"/>
            <a:ext cx="848867" cy="27335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답변등록</a:t>
            </a:r>
            <a:endParaRPr lang="ko-KR" altLang="en-US" sz="12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089" y="2594509"/>
            <a:ext cx="2110446" cy="17796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5504" y="4728047"/>
            <a:ext cx="2110446" cy="17796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9552515" y="5666237"/>
            <a:ext cx="0" cy="283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81243" y="59651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48455" y="1387996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5751" y="1395974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92423" y="2737213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59635" y="3528690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6931" y="3536668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2423" y="4841602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59635" y="5633079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6931" y="5641057"/>
            <a:ext cx="759715" cy="725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551942" y="4202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14 : 59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448286" y="751982"/>
            <a:ext cx="349589" cy="349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889371" y="1279934"/>
            <a:ext cx="349589" cy="349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442895" y="1276516"/>
            <a:ext cx="349589" cy="349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5703447" y="987302"/>
            <a:ext cx="349589" cy="349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58667" y="2917256"/>
            <a:ext cx="804808" cy="709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21000" sy="12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</a:rPr>
              <a:t>4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4601" y="95929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49412" y="183513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75373" y="3929839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48455" y="6003832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91746" y="1055890"/>
            <a:ext cx="562002" cy="5620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0602" y="115280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7" name="타원 66"/>
          <p:cNvSpPr/>
          <p:nvPr/>
        </p:nvSpPr>
        <p:spPr>
          <a:xfrm>
            <a:off x="1317632" y="3266986"/>
            <a:ext cx="562002" cy="5620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36488" y="33639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1" name="타원 70"/>
          <p:cNvSpPr/>
          <p:nvPr/>
        </p:nvSpPr>
        <p:spPr>
          <a:xfrm>
            <a:off x="1311037" y="5362305"/>
            <a:ext cx="562002" cy="562002"/>
          </a:xfrm>
          <a:prstGeom prst="ellipse">
            <a:avLst/>
          </a:prstGeom>
          <a:solidFill>
            <a:srgbClr val="FA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29893" y="545921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56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23002" y="1941078"/>
            <a:ext cx="39324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start -&gt;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방입장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대기화면에서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혼자하기를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클릭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 난이도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(ex.6x6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36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칸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선택 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혼자하기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방 입성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④ 키워드를 클릭하면 문제가 보임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⑤ 문제를 완료하면 해당 칸 비활성화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⑥ 나와있는 문제를 모두 풀었을 경우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결과지를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확인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※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결과지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마이페이지에서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다시 볼 수 있음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⑦ 나가기와 새 문제 풀기 팝업이 나와 선택가능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836" y="219508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5235" y="649892"/>
            <a:ext cx="5775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 포기 가능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나와있는 모든 문제 풀지 않고 나가기 가능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중도 포기 시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일부 문제만 풀었을 경우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누르면 결과지 확인 후 나가기 가능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내가 작성한 코딩은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확인 가능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6475" y="3815016"/>
            <a:ext cx="2674374" cy="2861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총 문제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36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푼 문제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30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포기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6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수학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4/5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구현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3/3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자료 구조 </a:t>
            </a:r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3/6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01410" y="6176100"/>
            <a:ext cx="1204504" cy="40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8886"/>
              </p:ext>
            </p:extLst>
          </p:nvPr>
        </p:nvGraphicFramePr>
        <p:xfrm>
          <a:off x="184881" y="905658"/>
          <a:ext cx="3917940" cy="35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90">
                  <a:extLst>
                    <a:ext uri="{9D8B030D-6E8A-4147-A177-3AD203B41FA5}">
                      <a16:colId xmlns:a16="http://schemas.microsoft.com/office/drawing/2014/main" val="1105444531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3709738731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4277162243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4118112650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1548572990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1067663209"/>
                    </a:ext>
                  </a:extLst>
                </a:gridCol>
              </a:tblGrid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조건문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반목문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차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차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구구단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고양이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06086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피보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나치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영수증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개수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6938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72521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로꾸꺼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행렬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출력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8348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차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0762"/>
                  </a:ext>
                </a:extLst>
              </a:tr>
              <a:tr h="595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494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99" y="4310793"/>
            <a:ext cx="3219615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49" y="71787"/>
            <a:ext cx="9296400" cy="6667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13095" y="5019909"/>
            <a:ext cx="2802708" cy="8526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START</a:t>
            </a:r>
            <a:endParaRPr lang="ko-KR" altLang="en-US" sz="3000" b="1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13095" y="3972901"/>
            <a:ext cx="2802708" cy="8526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게임설명</a:t>
            </a:r>
            <a:endParaRPr lang="ko-KR" altLang="en-US" sz="28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1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49" y="71787"/>
            <a:ext cx="9296400" cy="6667500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8107574" y="1299907"/>
            <a:ext cx="2528632" cy="5439380"/>
          </a:xfrm>
          <a:prstGeom prst="rect">
            <a:avLst/>
          </a:prstGeom>
          <a:solidFill>
            <a:srgbClr val="007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14413" y="1327863"/>
            <a:ext cx="2063475" cy="616017"/>
          </a:xfrm>
          <a:prstGeom prst="rect">
            <a:avLst/>
          </a:prstGeom>
          <a:solidFill>
            <a:srgbClr val="00C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12900" y="1323910"/>
            <a:ext cx="2265364" cy="616017"/>
          </a:xfrm>
          <a:prstGeom prst="rect">
            <a:avLst/>
          </a:prstGeom>
          <a:solidFill>
            <a:srgbClr val="007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C68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  <a:endParaRPr lang="ko-KR" altLang="en-US" dirty="0">
              <a:solidFill>
                <a:srgbClr val="00C68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5972" y="1323048"/>
            <a:ext cx="2277898" cy="616017"/>
          </a:xfrm>
          <a:prstGeom prst="rect">
            <a:avLst/>
          </a:prstGeom>
          <a:solidFill>
            <a:srgbClr val="007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C68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개인</a:t>
            </a:r>
            <a:endParaRPr lang="ko-KR" altLang="en-US" dirty="0">
              <a:solidFill>
                <a:srgbClr val="00C68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1736" y="3237652"/>
            <a:ext cx="2435162" cy="9721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   같이하기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7930" y="5716624"/>
            <a:ext cx="2435162" cy="9721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    나가기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58715" y="1323048"/>
            <a:ext cx="2435162" cy="166517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67930" y="4438925"/>
            <a:ext cx="2435162" cy="9721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  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혼자하기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4052" y="1943519"/>
            <a:ext cx="6679818" cy="4745256"/>
          </a:xfrm>
          <a:prstGeom prst="rect">
            <a:avLst/>
          </a:prstGeom>
          <a:solidFill>
            <a:srgbClr val="00C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60892" y="2533077"/>
            <a:ext cx="3020630" cy="9047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32097" y="2514659"/>
            <a:ext cx="3020630" cy="9047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4695" y="3573576"/>
            <a:ext cx="3020630" cy="90477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7720" y="3563809"/>
            <a:ext cx="3020630" cy="904775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46371" y="5641440"/>
            <a:ext cx="3020630" cy="904775"/>
          </a:xfrm>
          <a:prstGeom prst="roundRect">
            <a:avLst/>
          </a:prstGeom>
          <a:solidFill>
            <a:srgbClr val="007251"/>
          </a:solidFill>
          <a:ln w="19050">
            <a:solidFill>
              <a:srgbClr val="007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92534" y="5633531"/>
            <a:ext cx="3020630" cy="904775"/>
          </a:xfrm>
          <a:prstGeom prst="roundRect">
            <a:avLst/>
          </a:prstGeom>
          <a:solidFill>
            <a:srgbClr val="007251"/>
          </a:solidFill>
          <a:ln w="19050">
            <a:solidFill>
              <a:srgbClr val="007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35196" y="2107148"/>
            <a:ext cx="1198347" cy="283958"/>
          </a:xfrm>
          <a:prstGeom prst="roundRect">
            <a:avLst/>
          </a:prstGeom>
          <a:solidFill>
            <a:srgbClr val="00C684"/>
          </a:solidFill>
          <a:ln>
            <a:solidFill>
              <a:srgbClr val="007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난이도순</a:t>
            </a:r>
            <a:r>
              <a:rPr lang="ko-KR" altLang="en-US" sz="1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▼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04903" y="2107148"/>
            <a:ext cx="1198347" cy="283958"/>
          </a:xfrm>
          <a:prstGeom prst="roundRect">
            <a:avLst/>
          </a:prstGeom>
          <a:solidFill>
            <a:srgbClr val="00C684"/>
          </a:solidFill>
          <a:ln>
            <a:solidFill>
              <a:srgbClr val="007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빈방순</a:t>
            </a:r>
            <a:r>
              <a:rPr lang="ko-KR" altLang="en-US" sz="1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▼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496662" y="2945038"/>
            <a:ext cx="2335574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80703" y="305093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1/4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76" y="2999212"/>
            <a:ext cx="380449" cy="38044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428" y="2993415"/>
            <a:ext cx="370334" cy="3703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51245" y="30615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2008" y="264018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Team_03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513794" y="4005980"/>
            <a:ext cx="2335574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09140" y="370112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Team_04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17300" y="265216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팀으로 겨뤄봐요</a:t>
            </a:r>
            <a:endParaRPr lang="ko-KR" altLang="en-US" sz="11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770959" y="2945038"/>
            <a:ext cx="22143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50624" y="3050936"/>
            <a:ext cx="46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1/2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95" y="2992341"/>
            <a:ext cx="351116" cy="37033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770959" y="2640186"/>
            <a:ext cx="74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Solo_05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08454" y="2652166"/>
            <a:ext cx="1265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즐겁게 게임해요</a:t>
            </a:r>
            <a:endParaRPr lang="ko-KR" altLang="en-US" sz="11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85988" y="3039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Easy</a:t>
            </a:r>
            <a:endParaRPr lang="ko-KR" altLang="en-US" sz="12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83523" y="408555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/4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396" y="4033834"/>
            <a:ext cx="380449" cy="38044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248" y="4028037"/>
            <a:ext cx="370334" cy="37033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54065" y="40962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05936" y="40733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Random</a:t>
            </a:r>
            <a:endParaRPr lang="ko-KR" altLang="en-US" sz="12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60036" y="3691228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광주</a:t>
            </a:r>
            <a:r>
              <a:rPr lang="en-US" altLang="ko-KR" sz="11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_</a:t>
            </a:r>
            <a:r>
              <a:rPr lang="ko-KR" altLang="en-US" sz="11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자바페스티벌</a:t>
            </a:r>
            <a:endParaRPr lang="ko-KR" altLang="en-US" sz="11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44589" y="2573584"/>
            <a:ext cx="729249" cy="7429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4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PLAY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671370" y="3682302"/>
            <a:ext cx="729249" cy="742907"/>
          </a:xfrm>
          <a:prstGeom prst="roundRect">
            <a:avLst/>
          </a:prstGeom>
          <a:gradFill>
            <a:gsLst>
              <a:gs pos="0">
                <a:srgbClr val="EDEDD3"/>
              </a:gs>
              <a:gs pos="73000">
                <a:srgbClr val="FFC00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264" y="3800925"/>
            <a:ext cx="421265" cy="421265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6944588" y="3672535"/>
            <a:ext cx="729249" cy="7429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4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460" y="3798359"/>
            <a:ext cx="421265" cy="42126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392419" y="3036266"/>
            <a:ext cx="591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Mid</a:t>
            </a:r>
            <a:endParaRPr lang="ko-KR" altLang="en-US" sz="12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782427" y="3987154"/>
            <a:ext cx="22143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62092" y="4093052"/>
            <a:ext cx="54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/3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663" y="4034457"/>
            <a:ext cx="351116" cy="37033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782427" y="3682302"/>
            <a:ext cx="7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Solo_06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07718" y="3694282"/>
            <a:ext cx="1356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어려운 문제 도전</a:t>
            </a:r>
            <a:endParaRPr lang="ko-KR" altLang="en-US" sz="11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01649" y="4073782"/>
            <a:ext cx="55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hard</a:t>
            </a:r>
            <a:endParaRPr lang="ko-KR" altLang="en-US" sz="12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446371" y="4611803"/>
            <a:ext cx="3020630" cy="90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1495470" y="5044207"/>
            <a:ext cx="233557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490816" y="47156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Team_01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65199" y="512378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4/4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072" y="5072061"/>
            <a:ext cx="380449" cy="380449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924" y="5066264"/>
            <a:ext cx="370334" cy="370334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635741" y="51344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28233" y="51115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Random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12523" y="4722049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가산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_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자바페스티벌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653046" y="4720529"/>
            <a:ext cx="729249" cy="742907"/>
          </a:xfrm>
          <a:prstGeom prst="roundRect">
            <a:avLst/>
          </a:prstGeom>
          <a:gradFill>
            <a:gsLst>
              <a:gs pos="0">
                <a:schemeClr val="bg2"/>
              </a:gs>
              <a:gs pos="73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02866" y="4611438"/>
            <a:ext cx="3020630" cy="90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4751965" y="5043842"/>
            <a:ext cx="221437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747311" y="4715240"/>
            <a:ext cx="75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Solo_01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21694" y="5123420"/>
            <a:ext cx="46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4/4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68" y="5071696"/>
            <a:ext cx="360706" cy="380449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19" y="5065899"/>
            <a:ext cx="351116" cy="370334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5892236" y="5134077"/>
            <a:ext cx="24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140270" y="5111202"/>
            <a:ext cx="6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Random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57632" y="4721580"/>
            <a:ext cx="66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스겜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909541" y="4720164"/>
            <a:ext cx="729249" cy="742907"/>
          </a:xfrm>
          <a:prstGeom prst="roundRect">
            <a:avLst/>
          </a:prstGeom>
          <a:gradFill>
            <a:gsLst>
              <a:gs pos="0">
                <a:schemeClr val="bg2"/>
              </a:gs>
              <a:gs pos="73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6221" y="4885162"/>
            <a:ext cx="452080" cy="45208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6559" y="4857504"/>
            <a:ext cx="452080" cy="45208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382247" y="1635937"/>
            <a:ext cx="1047638" cy="1047638"/>
          </a:xfrm>
          <a:prstGeom prst="ellipse">
            <a:avLst/>
          </a:prstGeom>
          <a:noFill/>
          <a:ln>
            <a:solidFill>
              <a:srgbClr val="7D0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869" y="4511899"/>
            <a:ext cx="703706" cy="7037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3672" y="3419434"/>
            <a:ext cx="624554" cy="62455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878496" y="1939065"/>
            <a:ext cx="215374" cy="4749710"/>
          </a:xfrm>
          <a:prstGeom prst="rect">
            <a:avLst/>
          </a:prstGeom>
          <a:solidFill>
            <a:srgbClr val="007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7878496" y="2177379"/>
            <a:ext cx="215374" cy="1053313"/>
          </a:xfrm>
          <a:prstGeom prst="rect">
            <a:avLst/>
          </a:prstGeom>
          <a:solidFill>
            <a:srgbClr val="9FD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878496" y="1943969"/>
            <a:ext cx="215374" cy="222910"/>
          </a:xfrm>
          <a:prstGeom prst="rect">
            <a:avLst/>
          </a:prstGeom>
          <a:noFill/>
          <a:ln>
            <a:solidFill>
              <a:srgbClr val="9FD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9FDC6B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endParaRPr lang="ko-KR" altLang="en-US" dirty="0">
              <a:solidFill>
                <a:srgbClr val="9FDC6B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3252" y="5836037"/>
            <a:ext cx="733323" cy="733323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673652" y="2609210"/>
            <a:ext cx="729249" cy="742907"/>
          </a:xfrm>
          <a:prstGeom prst="roundRect">
            <a:avLst/>
          </a:prstGeom>
          <a:gradFill>
            <a:gsLst>
              <a:gs pos="0">
                <a:srgbClr val="EDEDD3"/>
              </a:gs>
              <a:gs pos="73000">
                <a:srgbClr val="FFC00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PLAY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4806" y="1441751"/>
            <a:ext cx="3219615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634" y="1944303"/>
            <a:ext cx="7340869" cy="474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7852" y="1314359"/>
            <a:ext cx="23966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8283" y="1314311"/>
            <a:ext cx="2396691" cy="616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9087" y="1313576"/>
            <a:ext cx="2396691" cy="616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3234" y="2533862"/>
            <a:ext cx="3185963" cy="9047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83744" y="2533861"/>
            <a:ext cx="3185963" cy="9047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12906" y="3520280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방만들기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097" y="5717408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나가기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14097" y="279133"/>
            <a:ext cx="3195588" cy="166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유저 정보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3234" y="3583012"/>
            <a:ext cx="3185963" cy="90477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79367" y="3583011"/>
            <a:ext cx="3185963" cy="904775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3234" y="5681310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44181" y="5681309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14097" y="2081024"/>
            <a:ext cx="3195588" cy="128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랭킹보기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22433" y="2609995"/>
            <a:ext cx="729249" cy="742907"/>
          </a:xfrm>
          <a:prstGeom prst="roundRect">
            <a:avLst/>
          </a:prstGeom>
          <a:gradFill>
            <a:gsLst>
              <a:gs pos="0">
                <a:srgbClr val="EDEDD3"/>
              </a:gs>
              <a:gs pos="73000">
                <a:srgbClr val="FFC00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입장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862" y="4632161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혼자하기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58738" y="2107932"/>
            <a:ext cx="1198347" cy="28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난이도순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▼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8445" y="2107932"/>
            <a:ext cx="1198347" cy="28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빈방순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▼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59005" y="2945823"/>
            <a:ext cx="2335574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046" y="30517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1/4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9" y="2999997"/>
            <a:ext cx="380449" cy="38044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71" y="2994200"/>
            <a:ext cx="370334" cy="3703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813588" y="306237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351" y="264097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Team_03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72334" y="4015416"/>
            <a:ext cx="2335574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7680" y="3710564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Team_04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79643" y="265295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팀으로 겨뤄봐요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222607" y="2964240"/>
            <a:ext cx="23355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02272" y="307013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1/2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843" y="3011543"/>
            <a:ext cx="370334" cy="37033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222607" y="265938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Solo_05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47899" y="267136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즐겁게 게임해요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48331" y="30403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Easy</a:t>
            </a:r>
            <a:endParaRPr lang="ko-KR" altLang="en-US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42063" y="40949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/4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6" y="4043270"/>
            <a:ext cx="380449" cy="38044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788" y="4037473"/>
            <a:ext cx="370334" cy="37033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812605" y="410565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05097" y="408277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Random</a:t>
            </a:r>
            <a:endParaRPr lang="ko-KR" altLang="en-US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78002" y="3693154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자바페스티벌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582675" y="2592786"/>
            <a:ext cx="729249" cy="7429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4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입장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016348" y="3691738"/>
            <a:ext cx="729249" cy="742907"/>
          </a:xfrm>
          <a:prstGeom prst="roundRect">
            <a:avLst/>
          </a:prstGeom>
          <a:gradFill>
            <a:gsLst>
              <a:gs pos="0">
                <a:srgbClr val="EDEDD3"/>
              </a:gs>
              <a:gs pos="73000">
                <a:srgbClr val="FFC00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242" y="3810361"/>
            <a:ext cx="421265" cy="421265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6582674" y="3691737"/>
            <a:ext cx="729249" cy="7429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4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46" y="3817561"/>
            <a:ext cx="421265" cy="42126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925785" y="305086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Mid</a:t>
            </a:r>
            <a:endParaRPr lang="ko-KR" altLang="en-US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234075" y="4006356"/>
            <a:ext cx="23355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13740" y="411225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/3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4053659"/>
            <a:ext cx="370334" cy="37033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234075" y="370150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Solo_06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59367" y="371348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어려운 문제 도전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37253" y="409298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hard</a:t>
            </a:r>
            <a:endParaRPr lang="ko-KR" altLang="en-US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03191" y="4632160"/>
            <a:ext cx="3185963" cy="90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652291" y="5064564"/>
            <a:ext cx="233557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7637" y="473596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22020" y="514414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4/4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3" y="5092418"/>
            <a:ext cx="380449" cy="380449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45" y="5086621"/>
            <a:ext cx="370334" cy="370334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792562" y="515479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85054" y="513192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Random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57959" y="47423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가산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자바페스티벌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996305" y="4740886"/>
            <a:ext cx="729249" cy="742907"/>
          </a:xfrm>
          <a:prstGeom prst="roundRect">
            <a:avLst/>
          </a:prstGeom>
          <a:gradFill>
            <a:gsLst>
              <a:gs pos="0">
                <a:schemeClr val="bg2"/>
              </a:gs>
              <a:gs pos="73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54513" y="4630640"/>
            <a:ext cx="3185963" cy="90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>
            <a:off x="4203613" y="5063044"/>
            <a:ext cx="233557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198959" y="4734442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Solo_01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73342" y="514262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4/4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15" y="5090898"/>
            <a:ext cx="380449" cy="380449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67" y="5085101"/>
            <a:ext cx="370334" cy="370334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5343884" y="515327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36376" y="51304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Random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09281" y="474078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스겜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547627" y="4739366"/>
            <a:ext cx="729249" cy="742907"/>
          </a:xfrm>
          <a:prstGeom prst="roundRect">
            <a:avLst/>
          </a:prstGeom>
          <a:gradFill>
            <a:gsLst>
              <a:gs pos="0">
                <a:schemeClr val="bg2"/>
              </a:gs>
              <a:gs pos="73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307" y="4904364"/>
            <a:ext cx="452080" cy="45208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9818" y="4877861"/>
            <a:ext cx="452080" cy="452080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356837" y="132414"/>
            <a:ext cx="3195588" cy="97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게임이름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56" y="630758"/>
            <a:ext cx="736768" cy="9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634" y="1944303"/>
            <a:ext cx="7340869" cy="474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7852" y="1314359"/>
            <a:ext cx="2396691" cy="616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8283" y="1314311"/>
            <a:ext cx="2396691" cy="61601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9087" y="1313576"/>
            <a:ext cx="2396691" cy="616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3234" y="2533862"/>
            <a:ext cx="3185963" cy="9047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2906" y="3520280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방만들기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097" y="5717408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나가기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14097" y="279133"/>
            <a:ext cx="3195588" cy="166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유저 정보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7874" y="2524225"/>
            <a:ext cx="3185963" cy="90477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3234" y="5681310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44181" y="5681309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14097" y="2081024"/>
            <a:ext cx="3195588" cy="128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랭킹보기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22433" y="2609995"/>
            <a:ext cx="729249" cy="742907"/>
          </a:xfrm>
          <a:prstGeom prst="roundRect">
            <a:avLst/>
          </a:prstGeom>
          <a:gradFill>
            <a:gsLst>
              <a:gs pos="0">
                <a:srgbClr val="EDEDD3"/>
              </a:gs>
              <a:gs pos="73000">
                <a:srgbClr val="FFC00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입장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862" y="4632161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혼자하기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58738" y="2107932"/>
            <a:ext cx="1198347" cy="28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난이도순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▼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8445" y="2107932"/>
            <a:ext cx="1198347" cy="28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빈방순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▼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59005" y="2945823"/>
            <a:ext cx="2335574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046" y="30517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1/4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9" y="2999997"/>
            <a:ext cx="380449" cy="38044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71" y="2994200"/>
            <a:ext cx="370334" cy="3703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813588" y="306237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351" y="264097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Team_03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4176974" y="2956629"/>
            <a:ext cx="2335574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72320" y="2651777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Team_04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79643" y="265295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팀으로 겨뤄봐요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222607" y="2964240"/>
            <a:ext cx="23355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48331" y="30403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Easy</a:t>
            </a:r>
            <a:endParaRPr lang="ko-KR" altLang="en-US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6703" y="303620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/4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76" y="2984483"/>
            <a:ext cx="380449" cy="38044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28" y="2978686"/>
            <a:ext cx="370334" cy="37033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317245" y="304686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09737" y="30239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Random</a:t>
            </a:r>
            <a:endParaRPr lang="ko-KR" altLang="en-US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82642" y="263436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자바페스티벌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520988" y="2632951"/>
            <a:ext cx="729249" cy="742907"/>
          </a:xfrm>
          <a:prstGeom prst="roundRect">
            <a:avLst/>
          </a:prstGeom>
          <a:gradFill>
            <a:gsLst>
              <a:gs pos="0">
                <a:srgbClr val="EDEDD3"/>
              </a:gs>
              <a:gs pos="73000">
                <a:srgbClr val="FFC00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882" y="2751574"/>
            <a:ext cx="421265" cy="421265"/>
          </a:xfrm>
          <a:prstGeom prst="rect">
            <a:avLst/>
          </a:prstGeom>
        </p:spPr>
      </p:pic>
      <p:cxnSp>
        <p:nvCxnSpPr>
          <p:cNvPr id="92" name="직선 연결선 91"/>
          <p:cNvCxnSpPr/>
          <p:nvPr/>
        </p:nvCxnSpPr>
        <p:spPr>
          <a:xfrm>
            <a:off x="4234075" y="4006356"/>
            <a:ext cx="23355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930" y="3607822"/>
            <a:ext cx="3185963" cy="90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653030" y="4040226"/>
            <a:ext cx="233557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8376" y="3711624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22759" y="411980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4/4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32" y="4068080"/>
            <a:ext cx="380449" cy="380449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84" y="4062283"/>
            <a:ext cx="370334" cy="370334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793301" y="4130461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85793" y="410758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Random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58698" y="3717964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가산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자바페스티벌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997044" y="3716548"/>
            <a:ext cx="729249" cy="742907"/>
          </a:xfrm>
          <a:prstGeom prst="roundRect">
            <a:avLst/>
          </a:prstGeom>
          <a:gradFill>
            <a:gsLst>
              <a:gs pos="0">
                <a:schemeClr val="bg2"/>
              </a:gs>
              <a:gs pos="73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0557" y="3853523"/>
            <a:ext cx="452080" cy="452080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356837" y="132414"/>
            <a:ext cx="3195588" cy="97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게임이름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4364" y="4632161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72320" y="4625584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69661" y="3574904"/>
            <a:ext cx="3185963" cy="904775"/>
          </a:xfrm>
          <a:prstGeom prst="roundRect">
            <a:avLst/>
          </a:prstGeom>
          <a:solidFill>
            <a:srgbClr val="5B9BD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634" y="1849301"/>
            <a:ext cx="7340869" cy="474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634" y="1146655"/>
            <a:ext cx="23966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전체게임방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66724" y="1146657"/>
            <a:ext cx="2396691" cy="616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8813" y="1146656"/>
            <a:ext cx="2396691" cy="616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3234" y="2438860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79368" y="2438859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4634" y="184131"/>
            <a:ext cx="3195588" cy="85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방만들기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114097" y="5622406"/>
            <a:ext cx="3195588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14097" y="184131"/>
            <a:ext cx="3195588" cy="166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정보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3234" y="3488010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79367" y="3488009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3234" y="4537159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79367" y="4537158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3234" y="5586308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79367" y="5586307"/>
            <a:ext cx="3185963" cy="90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14097" y="1953545"/>
            <a:ext cx="3195588" cy="3488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랭킹보기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22433" y="2514993"/>
            <a:ext cx="729249" cy="7429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4000">
                <a:srgbClr val="0070C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98206" y="184131"/>
            <a:ext cx="3195588" cy="85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혼자하기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58738" y="2012930"/>
            <a:ext cx="1198347" cy="28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난이도순</a:t>
            </a:r>
            <a:r>
              <a:rPr lang="ko-KR" altLang="en-US" sz="1400" dirty="0" smtClean="0"/>
              <a:t> ▼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8445" y="2012930"/>
            <a:ext cx="1198347" cy="28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빈방순</a:t>
            </a:r>
            <a:r>
              <a:rPr lang="ko-KR" altLang="en-US" sz="1400" dirty="0" smtClean="0"/>
              <a:t> ▼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79" y="2619845"/>
            <a:ext cx="557759" cy="557759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6457348" y="2581092"/>
            <a:ext cx="731520" cy="63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입장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3" y="3664331"/>
            <a:ext cx="683394" cy="683394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022433" y="3615562"/>
            <a:ext cx="731520" cy="63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23438" y="3622764"/>
            <a:ext cx="731520" cy="63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53" y="3658170"/>
            <a:ext cx="557759" cy="5577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42" y="3715359"/>
            <a:ext cx="421265" cy="4212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47" y="3722559"/>
            <a:ext cx="421265" cy="421265"/>
          </a:xfrm>
          <a:prstGeom prst="rect">
            <a:avLst/>
          </a:prstGeom>
        </p:spPr>
      </p:pic>
      <p:cxnSp>
        <p:nvCxnSpPr>
          <p:cNvPr id="51" name="직선 연결선 50"/>
          <p:cNvCxnSpPr/>
          <p:nvPr/>
        </p:nvCxnSpPr>
        <p:spPr>
          <a:xfrm>
            <a:off x="659005" y="2886446"/>
            <a:ext cx="23355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046" y="295671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1/4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9" y="2904995"/>
            <a:ext cx="380449" cy="38044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75" y="2898724"/>
            <a:ext cx="370334" cy="3703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026092" y="296690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351" y="2545969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Team_01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5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39" y="5494819"/>
            <a:ext cx="547861" cy="547861"/>
          </a:xfrm>
          <a:prstGeom prst="rect">
            <a:avLst/>
          </a:prstGeom>
        </p:spPr>
      </p:pic>
      <p:grpSp>
        <p:nvGrpSpPr>
          <p:cNvPr id="138" name="그룹 137"/>
          <p:cNvGrpSpPr/>
          <p:nvPr/>
        </p:nvGrpSpPr>
        <p:grpSpPr>
          <a:xfrm>
            <a:off x="190025" y="202860"/>
            <a:ext cx="5306951" cy="4667002"/>
            <a:chOff x="136049" y="-450823"/>
            <a:chExt cx="5306951" cy="466700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6049" y="-450823"/>
              <a:ext cx="5306951" cy="4667002"/>
            </a:xfrm>
            <a:prstGeom prst="roundRect">
              <a:avLst>
                <a:gd name="adj" fmla="val 1098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7312" y="278778"/>
              <a:ext cx="4383974" cy="3194463"/>
            </a:xfrm>
            <a:prstGeom prst="roundRect">
              <a:avLst>
                <a:gd name="adj" fmla="val 439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871131" y="-289022"/>
              <a:ext cx="498763" cy="49876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369894" y="-221146"/>
              <a:ext cx="13045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 err="1" smtClean="0">
                  <a:solidFill>
                    <a:schemeClr val="bg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방만들기</a:t>
              </a:r>
              <a:endPara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8929" y="513316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방 제목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8929" y="914108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비밀번호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8929" y="1300055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개인</a:t>
              </a:r>
              <a:r>
                <a:rPr lang="en-US" altLang="ko-KR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팀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8929" y="1697880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인원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8929" y="2098675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난이도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8929" y="2508376"/>
              <a:ext cx="1022164" cy="74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게임선택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21460" y="513316"/>
              <a:ext cx="3007188" cy="332509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 err="1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땅따먹기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21460" y="914108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**********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21460" y="1300055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21460" y="1697880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21460" y="2098675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21460" y="2508376"/>
              <a:ext cx="3007188" cy="7451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873911" y="1371311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81122" y="1257549"/>
              <a:ext cx="569387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개인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568734" y="1369818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45078" y="1250344"/>
              <a:ext cx="377026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팀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75834" y="1770339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871131" y="1764683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70242" y="1764683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21457" y="1665222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30651" y="1678474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3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35982" y="1672970"/>
              <a:ext cx="2551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4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175834" y="2175388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871131" y="2150049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570242" y="2163301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93368" y="2050897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easy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684164" y="20508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mid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03185" y="206007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hard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885895" y="2171314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15953" y="206637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random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540015" y="3594850"/>
              <a:ext cx="1152490" cy="49972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확인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20443" y="3586680"/>
              <a:ext cx="1152490" cy="49972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4000">
                  <a:schemeClr val="bg2">
                    <a:lumMod val="9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취소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4"/>
            <a:srcRect r="11035"/>
            <a:stretch/>
          </p:blipFill>
          <p:spPr>
            <a:xfrm>
              <a:off x="2990802" y="2556639"/>
              <a:ext cx="557101" cy="626201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6596244" y="103440"/>
            <a:ext cx="5306951" cy="5202277"/>
            <a:chOff x="6546246" y="-374778"/>
            <a:chExt cx="5306951" cy="5202277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6546246" y="-374778"/>
              <a:ext cx="5306951" cy="5202277"/>
            </a:xfrm>
            <a:prstGeom prst="roundRect">
              <a:avLst>
                <a:gd name="adj" fmla="val 1098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997509" y="354823"/>
              <a:ext cx="4383974" cy="3650272"/>
            </a:xfrm>
            <a:prstGeom prst="roundRect">
              <a:avLst>
                <a:gd name="adj" fmla="val 439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8281328" y="-212977"/>
              <a:ext cx="498763" cy="498763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>
              <a:off x="8780091" y="-145101"/>
              <a:ext cx="13045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 err="1" smtClean="0">
                  <a:solidFill>
                    <a:schemeClr val="bg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방만들기</a:t>
              </a:r>
              <a:endPara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139126" y="589361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방 제목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139126" y="990153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비밀번호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139126" y="1376100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개인</a:t>
              </a:r>
              <a:r>
                <a:rPr lang="en-US" altLang="ko-KR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팀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139126" y="2223399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err="1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팀당인원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139126" y="2624194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난이도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139126" y="3033895"/>
              <a:ext cx="1022164" cy="74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게임선택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1657" y="589361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 err="1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땅따먹기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231657" y="990153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231657" y="1376100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231657" y="2223399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231657" y="2624194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1657" y="3033895"/>
              <a:ext cx="3007188" cy="7451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8284108" y="1447356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391319" y="1333594"/>
              <a:ext cx="569387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개인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8978931" y="1445863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155275" y="1326389"/>
              <a:ext cx="377026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팀</a:t>
              </a:r>
              <a:endParaRPr lang="ko-KR" altLang="en-US" sz="15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9586031" y="2295858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8281328" y="2290202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980439" y="2290202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430669" y="2194112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139863" y="2207364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3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745194" y="2215112"/>
              <a:ext cx="2551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4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9586031" y="2700907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8281328" y="2675568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8980439" y="2688820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403565" y="2576416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easy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094361" y="25764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mid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713382" y="2585593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hard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10296092" y="2696833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0426150" y="259189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random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7950212" y="4149690"/>
              <a:ext cx="1152490" cy="49972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확인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9330640" y="4141520"/>
              <a:ext cx="1152490" cy="49972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4000">
                  <a:schemeClr val="bg2">
                    <a:lumMod val="9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취소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 rotWithShape="1">
            <a:blip r:embed="rId4"/>
            <a:srcRect r="11035"/>
            <a:stretch/>
          </p:blipFill>
          <p:spPr>
            <a:xfrm>
              <a:off x="9400999" y="3083787"/>
              <a:ext cx="557101" cy="626201"/>
            </a:xfrm>
            <a:prstGeom prst="rect">
              <a:avLst/>
            </a:prstGeom>
          </p:spPr>
        </p:pic>
        <p:sp>
          <p:nvSpPr>
            <p:cNvPr id="125" name="직사각형 124"/>
            <p:cNvSpPr/>
            <p:nvPr/>
          </p:nvSpPr>
          <p:spPr>
            <a:xfrm>
              <a:off x="7139126" y="1818058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팀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231657" y="1818058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9586031" y="1890517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8276335" y="1904492"/>
              <a:ext cx="187038" cy="178565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8974464" y="1897364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25384" y="1792785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134578" y="1806037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3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9730543" y="1805590"/>
              <a:ext cx="2551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4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flipH="1">
            <a:off x="2548505" y="3407331"/>
            <a:ext cx="118082" cy="207759"/>
            <a:chOff x="4660032" y="3313990"/>
            <a:chExt cx="118082" cy="207759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665712" y="3313990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4660032" y="3406739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4033431" y="3407331"/>
            <a:ext cx="118082" cy="207759"/>
            <a:chOff x="4660032" y="3313990"/>
            <a:chExt cx="118082" cy="207759"/>
          </a:xfrm>
        </p:grpSpPr>
        <p:cxnSp>
          <p:nvCxnSpPr>
            <p:cNvPr id="152" name="직선 연결선 151"/>
            <p:cNvCxnSpPr/>
            <p:nvPr/>
          </p:nvCxnSpPr>
          <p:spPr>
            <a:xfrm>
              <a:off x="4665712" y="3313990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660032" y="3406739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/>
          <p:cNvGrpSpPr/>
          <p:nvPr/>
        </p:nvGrpSpPr>
        <p:grpSpPr>
          <a:xfrm flipH="1">
            <a:off x="8876592" y="3781144"/>
            <a:ext cx="118082" cy="207759"/>
            <a:chOff x="4660032" y="3313990"/>
            <a:chExt cx="118082" cy="207759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665712" y="3313990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660032" y="3406739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/>
          <p:cNvGrpSpPr/>
          <p:nvPr/>
        </p:nvGrpSpPr>
        <p:grpSpPr>
          <a:xfrm>
            <a:off x="10361518" y="3781144"/>
            <a:ext cx="118082" cy="207759"/>
            <a:chOff x="4660032" y="3313990"/>
            <a:chExt cx="118082" cy="207759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4665712" y="3313990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4660032" y="3406739"/>
              <a:ext cx="112402" cy="1150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3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1391" y="877956"/>
            <a:ext cx="4664766" cy="502257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8836" y="5437569"/>
            <a:ext cx="230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더 이상 보이지 않기</a:t>
            </a:r>
            <a:endParaRPr lang="ko-KR" altLang="en-US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35127" y="5231296"/>
            <a:ext cx="1152490" cy="49972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확인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3183" y="1152939"/>
            <a:ext cx="4174434" cy="3803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21493" y="4585252"/>
            <a:ext cx="172278" cy="1722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19672" y="4565374"/>
            <a:ext cx="172278" cy="1722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1/2 액자 9"/>
          <p:cNvSpPr/>
          <p:nvPr/>
        </p:nvSpPr>
        <p:spPr>
          <a:xfrm rot="7852200">
            <a:off x="4779943" y="2869236"/>
            <a:ext cx="414399" cy="370778"/>
          </a:xfrm>
          <a:prstGeom prst="halfFrame">
            <a:avLst>
              <a:gd name="adj1" fmla="val 20673"/>
              <a:gd name="adj2" fmla="val 1998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1/2 액자 10"/>
          <p:cNvSpPr/>
          <p:nvPr/>
        </p:nvSpPr>
        <p:spPr>
          <a:xfrm rot="13747800" flipH="1">
            <a:off x="1193816" y="2824384"/>
            <a:ext cx="408575" cy="400021"/>
          </a:xfrm>
          <a:prstGeom prst="halfFrame">
            <a:avLst>
              <a:gd name="adj1" fmla="val 20673"/>
              <a:gd name="adj2" fmla="val 1998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6697" y="1245704"/>
            <a:ext cx="11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게임설명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3026" y="1848534"/>
            <a:ext cx="3003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어쩌구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저쩌구함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이렇게 저렇게 해야함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이러쿵저러쿵 </a:t>
            </a: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이거저거해야합니다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문제포기가능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포기 불가능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3181" y="5477325"/>
            <a:ext cx="181352" cy="181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05501" y="877956"/>
            <a:ext cx="5306951" cy="3236232"/>
            <a:chOff x="2725019" y="4150887"/>
            <a:chExt cx="5306951" cy="32362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725019" y="4150887"/>
              <a:ext cx="5306951" cy="3236232"/>
            </a:xfrm>
            <a:prstGeom prst="roundRect">
              <a:avLst>
                <a:gd name="adj" fmla="val 1098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176282" y="4880488"/>
              <a:ext cx="4383974" cy="737649"/>
            </a:xfrm>
            <a:prstGeom prst="roundRect">
              <a:avLst>
                <a:gd name="adj" fmla="val 439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8864" y="4380563"/>
              <a:ext cx="13045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 err="1" smtClean="0">
                  <a:solidFill>
                    <a:schemeClr val="bg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혼자하기</a:t>
              </a:r>
              <a:endPara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95550" y="5083181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난이도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88081" y="5083181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742455" y="5159894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437752" y="5134555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136863" y="5147807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59989" y="5035403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easy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50785" y="50354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mid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869806" y="5044580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hard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6452516" y="5155820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2574" y="505088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random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094545" y="6608964"/>
              <a:ext cx="1152490" cy="49972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확인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474973" y="6600794"/>
              <a:ext cx="1152490" cy="49972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4000">
                  <a:schemeClr val="bg2">
                    <a:lumMod val="9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취소</a:t>
              </a:r>
              <a:endParaRPr lang="ko-KR" altLang="en-US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176282" y="5693563"/>
              <a:ext cx="4383974" cy="737649"/>
            </a:xfrm>
            <a:prstGeom prst="roundRect">
              <a:avLst>
                <a:gd name="adj" fmla="val 439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95550" y="5896256"/>
              <a:ext cx="1022164" cy="33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크기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88081" y="5896256"/>
              <a:ext cx="3007188" cy="3325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50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742455" y="5972969"/>
              <a:ext cx="187038" cy="1870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37752" y="5947630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39775" y="5961111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452516" y="5968895"/>
              <a:ext cx="187038" cy="18703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559989" y="585514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3x3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53466" y="586802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4x4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867177" y="588251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5x5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69255" y="587690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accent2">
                      <a:lumMod val="50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6x6</a:t>
              </a:r>
              <a:endParaRPr lang="ko-KR" altLang="en-US" sz="1200" dirty="0">
                <a:solidFill>
                  <a:schemeClr val="accent2">
                    <a:lumMod val="50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44" y="895674"/>
            <a:ext cx="664351" cy="6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1090</Words>
  <Application>Microsoft Office PowerPoint</Application>
  <PresentationFormat>와이드스크린</PresentationFormat>
  <Paragraphs>725</Paragraphs>
  <Slides>17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G마켓 산스 Bold</vt:lpstr>
      <vt:lpstr>G마켓 산스 Light</vt:lpstr>
      <vt:lpstr>G마켓 산스 Medium</vt:lpstr>
      <vt:lpstr>나눔스퀘어OTF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86</cp:revision>
  <dcterms:created xsi:type="dcterms:W3CDTF">2023-05-31T02:18:15Z</dcterms:created>
  <dcterms:modified xsi:type="dcterms:W3CDTF">2023-06-08T00:46:14Z</dcterms:modified>
</cp:coreProperties>
</file>