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BB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BB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A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BB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BB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A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A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LGS</dc:title>
  <cp:lastModifiedBy>LG</cp:lastModifiedBy>
  <cp:revision>4</cp:revision>
  <dcterms:created xsi:type="dcterms:W3CDTF">2006-08-16T00:00:00Z</dcterms:created>
  <dcterms:modified xsi:type="dcterms:W3CDTF">2023-06-15T00:53:51Z</dcterms:modified>
  <dc:identifier>DAFlsbvNhYw</dc:identifier>
</cp:coreProperties>
</file>