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5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MS_Main" id="{26A8DCC8-399E-4D65-88A4-60F6CAEA1984}">
          <p14:sldIdLst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26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7FC"/>
    <a:srgbClr val="5CC480"/>
    <a:srgbClr val="005455"/>
    <a:srgbClr val="007251"/>
    <a:srgbClr val="FFE699"/>
    <a:srgbClr val="FFF2CC"/>
    <a:srgbClr val="843C0C"/>
    <a:srgbClr val="C55A11"/>
    <a:srgbClr val="FFBD4C"/>
    <a:srgbClr val="7D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375" autoAdjust="0"/>
  </p:normalViewPr>
  <p:slideViewPr>
    <p:cSldViewPr snapToGrid="0" showGuides="1">
      <p:cViewPr varScale="1">
        <p:scale>
          <a:sx n="107" d="100"/>
          <a:sy n="107" d="100"/>
        </p:scale>
        <p:origin x="84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AC5A0-28EC-4AB2-A454-ED9B4DBE34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E0CB7-6208-47A5-B910-0AFAE6A6E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5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0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5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21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1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9739-B149-4C2F-8114-9743389EE590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A98B-35EA-45D3-A9BE-D6BD12332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5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2073603" y="629393"/>
            <a:ext cx="7564930" cy="4466979"/>
            <a:chOff x="2073603" y="629393"/>
            <a:chExt cx="7564930" cy="44669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-1" b="35018"/>
            <a:stretch/>
          </p:blipFill>
          <p:spPr>
            <a:xfrm>
              <a:off x="2073603" y="629393"/>
              <a:ext cx="7564930" cy="3491345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73086" b="95"/>
            <a:stretch/>
          </p:blipFill>
          <p:spPr>
            <a:xfrm>
              <a:off x="2073603" y="3655499"/>
              <a:ext cx="7564930" cy="1440873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3063834" y="1413164"/>
            <a:ext cx="3716976" cy="19653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2521" y="2662370"/>
            <a:ext cx="1163782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과정모집</a:t>
            </a:r>
            <a:r>
              <a:rPr lang="ko-KR" altLang="en-US" dirty="0" smtClean="0">
                <a:solidFill>
                  <a:srgbClr val="FFFF00"/>
                </a:solidFill>
              </a:rPr>
              <a:t> 이미지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5060" y="667120"/>
            <a:ext cx="1653211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로고 및 이름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42067" y="1576459"/>
            <a:ext cx="728974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err="1" smtClean="0">
                <a:solidFill>
                  <a:srgbClr val="FF0000"/>
                </a:solidFill>
              </a:rPr>
              <a:t>과정신청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12960" y="2778366"/>
            <a:ext cx="516578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공모전 정보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25360" y="1588038"/>
            <a:ext cx="668921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무료교육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80930" y="199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26267" y="3973523"/>
            <a:ext cx="728974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err="1" smtClean="0">
                <a:solidFill>
                  <a:srgbClr val="FF0000"/>
                </a:solidFill>
              </a:rPr>
              <a:t>잇집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97534" y="3879746"/>
            <a:ext cx="728974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게임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0355" y="3922076"/>
            <a:ext cx="875806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홍보영상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10749" y="2262074"/>
            <a:ext cx="845990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공지사항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38713" y="2741547"/>
            <a:ext cx="642217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적성검사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2723" y="2326415"/>
            <a:ext cx="688757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학원소개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68239" y="718457"/>
            <a:ext cx="5420686" cy="271828"/>
          </a:xfrm>
          <a:prstGeom prst="rect">
            <a:avLst/>
          </a:prstGeom>
          <a:solidFill>
            <a:srgbClr val="E3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18631" y="700154"/>
            <a:ext cx="21029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회원가입 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로그인  </a:t>
            </a:r>
            <a:r>
              <a:rPr lang="ko-KR" altLang="en-US" sz="800" dirty="0" err="1" smtClean="0"/>
              <a:t>과정문의</a:t>
            </a:r>
            <a:r>
              <a:rPr lang="ko-KR" altLang="en-US" sz="800" dirty="0" smtClean="0"/>
              <a:t>  </a:t>
            </a:r>
            <a:r>
              <a:rPr lang="ko-KR" altLang="en-US" sz="800" dirty="0" err="1" smtClean="0"/>
              <a:t>등록안내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32037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2073603" y="629393"/>
            <a:ext cx="7564930" cy="4466979"/>
            <a:chOff x="2073603" y="629393"/>
            <a:chExt cx="7564930" cy="4466979"/>
          </a:xfrm>
          <a:solidFill>
            <a:schemeClr val="bg1"/>
          </a:solidFill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-1" b="35018"/>
            <a:stretch/>
          </p:blipFill>
          <p:spPr>
            <a:xfrm>
              <a:off x="2073603" y="629393"/>
              <a:ext cx="7564930" cy="3491345"/>
            </a:xfrm>
            <a:prstGeom prst="rect">
              <a:avLst/>
            </a:prstGeom>
            <a:grpFill/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73086" b="95"/>
            <a:stretch/>
          </p:blipFill>
          <p:spPr>
            <a:xfrm>
              <a:off x="2073603" y="3655499"/>
              <a:ext cx="7564930" cy="1440873"/>
            </a:xfrm>
            <a:prstGeom prst="rect">
              <a:avLst/>
            </a:prstGeom>
            <a:grpFill/>
          </p:spPr>
        </p:pic>
      </p:grpSp>
      <p:sp>
        <p:nvSpPr>
          <p:cNvPr id="24" name="직사각형 23"/>
          <p:cNvSpPr/>
          <p:nvPr/>
        </p:nvSpPr>
        <p:spPr>
          <a:xfrm>
            <a:off x="3063834" y="1413164"/>
            <a:ext cx="3716976" cy="19653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42066" y="1492807"/>
            <a:ext cx="728974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err="1" smtClean="0">
                <a:solidFill>
                  <a:srgbClr val="FF0000"/>
                </a:solidFill>
              </a:rPr>
              <a:t>마이페이지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67437" y="2888542"/>
            <a:ext cx="516578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공모전 정보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4165" y="2340892"/>
            <a:ext cx="589498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선수교육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1480" y="13020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후 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err="1" smtClean="0"/>
              <a:t>ver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38107" y="2278457"/>
            <a:ext cx="598452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커리큘럼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26267" y="3973523"/>
            <a:ext cx="728974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err="1" smtClean="0">
                <a:solidFill>
                  <a:srgbClr val="FF0000"/>
                </a:solidFill>
              </a:rPr>
              <a:t>잇집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97534" y="3879746"/>
            <a:ext cx="728974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게임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0355" y="3922076"/>
            <a:ext cx="875806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홍보영상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64341" y="1616768"/>
            <a:ext cx="548860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나의강의실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36559" y="2913557"/>
            <a:ext cx="642217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적성검사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2521" y="2662370"/>
            <a:ext cx="1163782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과정모집</a:t>
            </a:r>
            <a:r>
              <a:rPr lang="ko-KR" altLang="en-US" dirty="0" smtClean="0">
                <a:solidFill>
                  <a:srgbClr val="FFFF00"/>
                </a:solidFill>
              </a:rPr>
              <a:t> 이미지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85060" y="667120"/>
            <a:ext cx="1653211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로고 및 이름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126675" y="718457"/>
            <a:ext cx="3244574" cy="271828"/>
          </a:xfrm>
          <a:prstGeom prst="rect">
            <a:avLst/>
          </a:prstGeom>
          <a:solidFill>
            <a:srgbClr val="E3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176161" y="2379894"/>
            <a:ext cx="546265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진도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관리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58348" y="2934741"/>
            <a:ext cx="546265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특상신청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1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43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94</cp:revision>
  <dcterms:created xsi:type="dcterms:W3CDTF">2023-05-31T02:18:15Z</dcterms:created>
  <dcterms:modified xsi:type="dcterms:W3CDTF">2023-06-06T03:36:58Z</dcterms:modified>
</cp:coreProperties>
</file>