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8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9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22D6-AA7B-4D04-872E-5EA65C974666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0964-842F-4AB5-A802-0D78D293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1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6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9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1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4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2</cp:revision>
  <dcterms:created xsi:type="dcterms:W3CDTF">2023-06-15T01:11:47Z</dcterms:created>
  <dcterms:modified xsi:type="dcterms:W3CDTF">2023-06-15T01:42:45Z</dcterms:modified>
</cp:coreProperties>
</file>