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4" r:id="rId4"/>
    <p:sldId id="261" r:id="rId5"/>
  </p:sldIdLst>
  <p:sldSz cx="9906000" cy="6858000" type="A4"/>
  <p:notesSz cx="6858000" cy="9144000"/>
  <p:embeddedFontLst>
    <p:embeddedFont>
      <p:font typeface="Malgun Gothic" panose="020B0503020000020004" pitchFamily="50" charset="-127"/>
      <p:regular r:id="rId7"/>
      <p:bold r:id="rId8"/>
    </p:embeddedFont>
    <p:embeddedFont>
      <p:font typeface="Malgun Gothic" panose="020B0503020000020004" pitchFamily="50" charset="-127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iyRoYbhepRtlDzOpvbClMSraU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50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12395" y="1270933"/>
            <a:ext cx="828839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1" dirty="0">
                <a:solidFill>
                  <a:schemeClr val="lt1"/>
                </a:solidFill>
                <a:latin typeface="+mn-ea"/>
                <a:ea typeface="+mn-ea"/>
                <a:cs typeface="Calibri"/>
                <a:sym typeface="Calibri"/>
              </a:rPr>
              <a:t>화면설계서</a:t>
            </a:r>
            <a:endParaRPr sz="5400" b="1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002474" y="6203571"/>
            <a:ext cx="79035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0090D0"/>
                </a:solidFill>
                <a:latin typeface="+mn-ea"/>
                <a:ea typeface="+mn-ea"/>
                <a:cs typeface="Calibri"/>
                <a:sym typeface="Calibri"/>
              </a:rPr>
              <a:t>LMS_</a:t>
            </a:r>
            <a:r>
              <a:rPr lang="ko-KR" altLang="en-US" sz="1800" b="1" dirty="0">
                <a:solidFill>
                  <a:srgbClr val="0090D0"/>
                </a:solidFill>
                <a:latin typeface="+mn-ea"/>
                <a:ea typeface="+mn-ea"/>
                <a:cs typeface="Calibri"/>
                <a:sym typeface="Calibri"/>
              </a:rPr>
              <a:t>개발</a:t>
            </a:r>
            <a:r>
              <a:rPr lang="en-US" altLang="ko-KR" sz="1800" b="1" dirty="0">
                <a:solidFill>
                  <a:srgbClr val="0090D0"/>
                </a:solidFill>
                <a:latin typeface="+mn-ea"/>
                <a:ea typeface="+mn-ea"/>
                <a:cs typeface="Calibri"/>
                <a:sym typeface="Calibri"/>
              </a:rPr>
              <a:t>1</a:t>
            </a:r>
            <a:r>
              <a:rPr lang="ko-KR" altLang="en-US" sz="1800" b="1" dirty="0">
                <a:solidFill>
                  <a:srgbClr val="0090D0"/>
                </a:solidFill>
                <a:latin typeface="+mn-ea"/>
                <a:ea typeface="+mn-ea"/>
                <a:cs typeface="Calibri"/>
                <a:sym typeface="Calibri"/>
              </a:rPr>
              <a:t>팀</a:t>
            </a:r>
            <a:r>
              <a:rPr lang="ko-KR" sz="1800" b="1" dirty="0">
                <a:solidFill>
                  <a:srgbClr val="0090D0"/>
                </a:solidFill>
                <a:latin typeface="+mn-ea"/>
                <a:ea typeface="+mn-ea"/>
                <a:cs typeface="Calibri"/>
                <a:sym typeface="Calibri"/>
              </a:rPr>
              <a:t> :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정윤재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/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이승주</a:t>
            </a: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/ </a:t>
            </a:r>
            <a:r>
              <a:rPr lang="ko-KR" altLang="en-US" sz="1800" dirty="0" err="1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최승만</a:t>
            </a: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/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유진상 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/</a:t>
            </a:r>
            <a:r>
              <a:rPr lang="ko-KR" altLang="en-US" sz="1800" dirty="0" err="1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박주형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63012" y="6203570"/>
            <a:ext cx="186064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0090D0"/>
                </a:solidFill>
                <a:latin typeface="+mn-ea"/>
                <a:ea typeface="+mn-ea"/>
                <a:cs typeface="Calibri"/>
                <a:sym typeface="Calibri"/>
              </a:rPr>
              <a:t>202</a:t>
            </a:r>
            <a:r>
              <a:rPr lang="en-US" altLang="ko-KR" sz="1800" b="1" dirty="0">
                <a:solidFill>
                  <a:srgbClr val="0090D0"/>
                </a:solidFill>
                <a:latin typeface="+mn-ea"/>
                <a:ea typeface="+mn-ea"/>
                <a:cs typeface="Calibri"/>
                <a:sym typeface="Calibri"/>
              </a:rPr>
              <a:t>3</a:t>
            </a:r>
            <a:r>
              <a:rPr lang="ko-KR" sz="1800" b="1" dirty="0">
                <a:solidFill>
                  <a:srgbClr val="0090D0"/>
                </a:solidFill>
                <a:latin typeface="+mn-ea"/>
                <a:ea typeface="+mn-ea"/>
                <a:cs typeface="Calibri"/>
                <a:sym typeface="Calibri"/>
              </a:rPr>
              <a:t>. 0</a:t>
            </a:r>
            <a:r>
              <a:rPr lang="en-US" altLang="ko-KR" sz="1800" b="1" dirty="0">
                <a:solidFill>
                  <a:srgbClr val="0090D0"/>
                </a:solidFill>
                <a:latin typeface="+mn-ea"/>
                <a:ea typeface="+mn-ea"/>
                <a:cs typeface="Calibri"/>
                <a:sym typeface="Calibri"/>
              </a:rPr>
              <a:t>6</a:t>
            </a:r>
            <a:r>
              <a:rPr lang="ko-KR" sz="1800" b="1" dirty="0">
                <a:solidFill>
                  <a:srgbClr val="0090D0"/>
                </a:solidFill>
                <a:latin typeface="+mn-ea"/>
                <a:ea typeface="+mn-ea"/>
                <a:cs typeface="Calibri"/>
                <a:sym typeface="Calibri"/>
              </a:rPr>
              <a:t>. 1</a:t>
            </a:r>
            <a:r>
              <a:rPr lang="en-US" altLang="ko-KR" sz="1800" b="1" dirty="0">
                <a:solidFill>
                  <a:srgbClr val="0090D0"/>
                </a:solidFill>
                <a:latin typeface="+mn-ea"/>
                <a:ea typeface="+mn-ea"/>
                <a:cs typeface="Calibri"/>
                <a:sym typeface="Calibri"/>
              </a:rPr>
              <a:t>3</a:t>
            </a:r>
            <a:endParaRPr sz="1800" dirty="0">
              <a:solidFill>
                <a:srgbClr val="0090D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"/>
          <p:cNvSpPr/>
          <p:nvPr/>
        </p:nvSpPr>
        <p:spPr>
          <a:xfrm>
            <a:off x="0" y="0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grpSp>
        <p:nvGrpSpPr>
          <p:cNvPr id="214" name="Google Shape;214;p5"/>
          <p:cNvGrpSpPr/>
          <p:nvPr/>
        </p:nvGrpSpPr>
        <p:grpSpPr>
          <a:xfrm>
            <a:off x="276836" y="303144"/>
            <a:ext cx="2171089" cy="608037"/>
            <a:chOff x="276836" y="1474033"/>
            <a:chExt cx="2171089" cy="608037"/>
          </a:xfrm>
        </p:grpSpPr>
        <p:sp>
          <p:nvSpPr>
            <p:cNvPr id="215" name="Google Shape;215;p5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dirty="0">
                  <a:solidFill>
                    <a:schemeClr val="lt1"/>
                  </a:solidFill>
                  <a:latin typeface="+mn-ea"/>
                  <a:ea typeface="+mn-ea"/>
                  <a:cs typeface="Calibri"/>
                  <a:sym typeface="Calibri"/>
                </a:rPr>
                <a:t>화면이름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6" name="Google Shape;216;p5"/>
            <p:cNvSpPr txBox="1"/>
            <p:nvPr/>
          </p:nvSpPr>
          <p:spPr>
            <a:xfrm>
              <a:off x="276836" y="1805111"/>
              <a:ext cx="217108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err="1">
                  <a:solidFill>
                    <a:schemeClr val="lt1"/>
                  </a:solidFill>
                  <a:latin typeface="+mn-ea"/>
                  <a:ea typeface="+mn-ea"/>
                  <a:cs typeface="Calibri"/>
                  <a:sym typeface="Calibri"/>
                </a:rPr>
                <a:t>메인화면</a:t>
              </a:r>
              <a:endParaRPr sz="12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5"/>
          <p:cNvGrpSpPr/>
          <p:nvPr/>
        </p:nvGrpSpPr>
        <p:grpSpPr>
          <a:xfrm>
            <a:off x="230848" y="1212524"/>
            <a:ext cx="2171089" cy="608037"/>
            <a:chOff x="276836" y="2678221"/>
            <a:chExt cx="2171089" cy="608037"/>
          </a:xfrm>
        </p:grpSpPr>
        <p:sp>
          <p:nvSpPr>
            <p:cNvPr id="218" name="Google Shape;218;p5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dirty="0">
                  <a:solidFill>
                    <a:schemeClr val="lt1"/>
                  </a:solidFill>
                  <a:latin typeface="+mn-ea"/>
                  <a:ea typeface="+mn-ea"/>
                  <a:cs typeface="Calibri"/>
                  <a:sym typeface="Calibri"/>
                </a:rPr>
                <a:t>화면코드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9" name="Google Shape;219;p5"/>
            <p:cNvSpPr txBox="1"/>
            <p:nvPr/>
          </p:nvSpPr>
          <p:spPr>
            <a:xfrm>
              <a:off x="276836" y="3009299"/>
              <a:ext cx="217108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rPr>
                <a:t>LMS-UX-001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3" name="Google Shape;223;p5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224" name="Google Shape;224;p5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90D0"/>
                </a:solidFill>
                <a:latin typeface="+mn-ea"/>
                <a:ea typeface="+mn-ea"/>
                <a:cs typeface="Calibri"/>
                <a:sym typeface="Calibri"/>
              </a:rPr>
              <a:t>화면설명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Google Shape;225;p5"/>
          <p:cNvSpPr txBox="1"/>
          <p:nvPr/>
        </p:nvSpPr>
        <p:spPr>
          <a:xfrm>
            <a:off x="3020037" y="5781724"/>
            <a:ext cx="246636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- 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1.</a:t>
            </a:r>
            <a:r>
              <a:rPr lang="ko-KR" altLang="en-US" sz="1200" dirty="0" err="1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메인화면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8A5C4FB-C415-0FEB-ABD5-31D684D65D0A}"/>
              </a:ext>
            </a:extLst>
          </p:cNvPr>
          <p:cNvGrpSpPr/>
          <p:nvPr/>
        </p:nvGrpSpPr>
        <p:grpSpPr>
          <a:xfrm>
            <a:off x="3310876" y="2990405"/>
            <a:ext cx="279203" cy="308994"/>
            <a:chOff x="5147008" y="5618923"/>
            <a:chExt cx="279203" cy="308994"/>
          </a:xfrm>
        </p:grpSpPr>
        <p:sp>
          <p:nvSpPr>
            <p:cNvPr id="13" name="순서도: 연결자 12">
              <a:extLst>
                <a:ext uri="{FF2B5EF4-FFF2-40B4-BE49-F238E27FC236}">
                  <a16:creationId xmlns:a16="http://schemas.microsoft.com/office/drawing/2014/main" id="{FC2D6F3B-155C-C10B-6688-EA4CF8B51687}"/>
                </a:ext>
              </a:extLst>
            </p:cNvPr>
            <p:cNvSpPr/>
            <p:nvPr/>
          </p:nvSpPr>
          <p:spPr>
            <a:xfrm>
              <a:off x="5147009" y="5618923"/>
              <a:ext cx="279202" cy="2923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000000"/>
                </a:highlight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F41662-D11C-3C2E-17E1-BFE9ACCC34F4}"/>
                </a:ext>
              </a:extLst>
            </p:cNvPr>
            <p:cNvSpPr txBox="1"/>
            <p:nvPr/>
          </p:nvSpPr>
          <p:spPr>
            <a:xfrm>
              <a:off x="5147008" y="5635529"/>
              <a:ext cx="19582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3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595013-2C61-D840-0F07-8B01CBD0B9D3}"/>
              </a:ext>
            </a:extLst>
          </p:cNvPr>
          <p:cNvGrpSpPr/>
          <p:nvPr/>
        </p:nvGrpSpPr>
        <p:grpSpPr>
          <a:xfrm>
            <a:off x="4273422" y="4185495"/>
            <a:ext cx="279203" cy="308994"/>
            <a:chOff x="5147008" y="5618923"/>
            <a:chExt cx="279203" cy="308994"/>
          </a:xfrm>
        </p:grpSpPr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BA4200F9-FE28-564B-0DCB-034969262C96}"/>
                </a:ext>
              </a:extLst>
            </p:cNvPr>
            <p:cNvSpPr/>
            <p:nvPr/>
          </p:nvSpPr>
          <p:spPr>
            <a:xfrm>
              <a:off x="5147009" y="5618923"/>
              <a:ext cx="279202" cy="2923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000000"/>
                </a:highlight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5EEE77-6EA8-A841-5F38-12965078FCD4}"/>
                </a:ext>
              </a:extLst>
            </p:cNvPr>
            <p:cNvSpPr txBox="1"/>
            <p:nvPr/>
          </p:nvSpPr>
          <p:spPr>
            <a:xfrm>
              <a:off x="5147008" y="5635529"/>
              <a:ext cx="19582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3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C2AFA9E-7246-22EB-EC80-83D61901F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9" y="0"/>
            <a:ext cx="7162799" cy="5141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224" name="Google Shape;224;p5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90D0"/>
                </a:solidFill>
                <a:latin typeface="+mn-ea"/>
                <a:ea typeface="+mn-ea"/>
                <a:cs typeface="Calibri"/>
                <a:sym typeface="Calibri"/>
              </a:rPr>
              <a:t>화면설명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Google Shape;225;p5"/>
          <p:cNvSpPr txBox="1"/>
          <p:nvPr/>
        </p:nvSpPr>
        <p:spPr>
          <a:xfrm>
            <a:off x="3020036" y="5781724"/>
            <a:ext cx="367372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- 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1.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공지사항</a:t>
            </a:r>
            <a:endParaRPr lang="en-US" altLang="ko-KR" sz="12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2. Q&amp;A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3.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보충영상</a:t>
            </a:r>
            <a:endParaRPr lang="en-US" altLang="ko-KR" sz="12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4.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테스트</a:t>
            </a:r>
            <a:endParaRPr lang="en-US" altLang="ko-KR" sz="12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5.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강의평가</a:t>
            </a:r>
          </a:p>
        </p:txBody>
      </p:sp>
      <p:grpSp>
        <p:nvGrpSpPr>
          <p:cNvPr id="26" name="Google Shape;214;p5">
            <a:extLst>
              <a:ext uri="{FF2B5EF4-FFF2-40B4-BE49-F238E27FC236}">
                <a16:creationId xmlns:a16="http://schemas.microsoft.com/office/drawing/2014/main" id="{96E836FD-1014-3E32-DE5A-6C02564F5DF4}"/>
              </a:ext>
            </a:extLst>
          </p:cNvPr>
          <p:cNvGrpSpPr/>
          <p:nvPr/>
        </p:nvGrpSpPr>
        <p:grpSpPr>
          <a:xfrm>
            <a:off x="276836" y="303144"/>
            <a:ext cx="2171089" cy="608037"/>
            <a:chOff x="276836" y="1474033"/>
            <a:chExt cx="2171089" cy="608037"/>
          </a:xfrm>
        </p:grpSpPr>
        <p:sp>
          <p:nvSpPr>
            <p:cNvPr id="27" name="Google Shape;215;p5">
              <a:extLst>
                <a:ext uri="{FF2B5EF4-FFF2-40B4-BE49-F238E27FC236}">
                  <a16:creationId xmlns:a16="http://schemas.microsoft.com/office/drawing/2014/main" id="{4117CF2F-23DB-AAC9-FC81-65E9011AA764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dirty="0">
                  <a:solidFill>
                    <a:schemeClr val="lt1"/>
                  </a:solidFill>
                  <a:latin typeface="+mn-ea"/>
                  <a:ea typeface="+mn-ea"/>
                  <a:cs typeface="Calibri"/>
                  <a:sym typeface="Calibri"/>
                </a:rPr>
                <a:t>화면이름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Google Shape;216;p5">
              <a:extLst>
                <a:ext uri="{FF2B5EF4-FFF2-40B4-BE49-F238E27FC236}">
                  <a16:creationId xmlns:a16="http://schemas.microsoft.com/office/drawing/2014/main" id="{1F818CAF-DA0C-D441-CB54-8D15A93F6767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lt1"/>
                  </a:solidFill>
                  <a:latin typeface="+mn-ea"/>
                  <a:ea typeface="+mn-ea"/>
                  <a:cs typeface="Calibri"/>
                  <a:sym typeface="Calibri"/>
                </a:rPr>
                <a:t>교육</a:t>
              </a:r>
              <a:endParaRPr sz="12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17;p5">
            <a:extLst>
              <a:ext uri="{FF2B5EF4-FFF2-40B4-BE49-F238E27FC236}">
                <a16:creationId xmlns:a16="http://schemas.microsoft.com/office/drawing/2014/main" id="{838C5FA5-8770-E9DA-D4EF-8F7998C2BC79}"/>
              </a:ext>
            </a:extLst>
          </p:cNvPr>
          <p:cNvGrpSpPr/>
          <p:nvPr/>
        </p:nvGrpSpPr>
        <p:grpSpPr>
          <a:xfrm>
            <a:off x="230848" y="1212524"/>
            <a:ext cx="2171089" cy="608037"/>
            <a:chOff x="276836" y="2678221"/>
            <a:chExt cx="2171089" cy="608037"/>
          </a:xfrm>
        </p:grpSpPr>
        <p:sp>
          <p:nvSpPr>
            <p:cNvPr id="30" name="Google Shape;218;p5">
              <a:extLst>
                <a:ext uri="{FF2B5EF4-FFF2-40B4-BE49-F238E27FC236}">
                  <a16:creationId xmlns:a16="http://schemas.microsoft.com/office/drawing/2014/main" id="{33DFAB78-B7D5-4DD9-C86A-569B6EB8864F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dirty="0">
                  <a:solidFill>
                    <a:schemeClr val="lt1"/>
                  </a:solidFill>
                  <a:latin typeface="+mn-ea"/>
                  <a:ea typeface="+mn-ea"/>
                  <a:cs typeface="Calibri"/>
                  <a:sym typeface="Calibri"/>
                </a:rPr>
                <a:t>화면코드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Google Shape;219;p5">
              <a:extLst>
                <a:ext uri="{FF2B5EF4-FFF2-40B4-BE49-F238E27FC236}">
                  <a16:creationId xmlns:a16="http://schemas.microsoft.com/office/drawing/2014/main" id="{056E6DB1-C559-1238-1883-A473E4FE08A8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rPr>
                <a:t>LMS-UX-002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87D0D85-72BD-756A-050F-153CD94EC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-1"/>
            <a:ext cx="7162800" cy="514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6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10;p5">
            <a:extLst>
              <a:ext uri="{FF2B5EF4-FFF2-40B4-BE49-F238E27FC236}">
                <a16:creationId xmlns:a16="http://schemas.microsoft.com/office/drawing/2014/main" id="{BDB6E382-1F27-DB5C-1D88-DFD444315553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3;p5">
            <a:extLst>
              <a:ext uri="{FF2B5EF4-FFF2-40B4-BE49-F238E27FC236}">
                <a16:creationId xmlns:a16="http://schemas.microsoft.com/office/drawing/2014/main" id="{B45E36AC-82CC-FA00-2FBC-9D3322DAC74C}"/>
              </a:ext>
            </a:extLst>
          </p:cNvPr>
          <p:cNvSpPr/>
          <p:nvPr/>
        </p:nvSpPr>
        <p:spPr>
          <a:xfrm>
            <a:off x="2747396" y="5179766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n-ea"/>
              <a:defRPr kumimoji="0" sz="1400" b="0" i="0" u="none" strike="noStrike" kern="0" cap="none" spc="0" normalizeH="0" baseline="0">
                <a:solidFill>
                  <a:srgbClr val="000000"/>
                </a:solidFill>
              </a:defRPr>
            </a:lvl1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>
              <a:solidFill>
                <a:schemeClr val="lt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9" name="Google Shape;224;p5">
            <a:extLst>
              <a:ext uri="{FF2B5EF4-FFF2-40B4-BE49-F238E27FC236}">
                <a16:creationId xmlns:a16="http://schemas.microsoft.com/office/drawing/2014/main" id="{43EFC8DC-D1D5-EB99-C5FC-C9427F9A9D5A}"/>
              </a:ext>
            </a:extLst>
          </p:cNvPr>
          <p:cNvSpPr txBox="1"/>
          <p:nvPr/>
        </p:nvSpPr>
        <p:spPr>
          <a:xfrm>
            <a:off x="3024233" y="5420238"/>
            <a:ext cx="1005403" cy="3386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n-ea"/>
              <a:defRPr kumimoji="0" sz="1400" b="0" i="0" u="none" strike="noStrike" kern="0" cap="none" spc="0" normalizeH="0" baseline="0">
                <a:solidFill>
                  <a:srgbClr val="000000"/>
                </a:solidFill>
              </a:defRPr>
            </a:lvl1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1" dirty="0">
                <a:solidFill>
                  <a:srgbClr val="0090D0"/>
                </a:solidFill>
                <a:latin typeface="+mn-ea"/>
                <a:ea typeface="+mn-ea"/>
                <a:cs typeface="Calibri"/>
                <a:sym typeface="Calibri"/>
              </a:rPr>
              <a:t>화면설명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Google Shape;225;p5">
            <a:extLst>
              <a:ext uri="{FF2B5EF4-FFF2-40B4-BE49-F238E27FC236}">
                <a16:creationId xmlns:a16="http://schemas.microsoft.com/office/drawing/2014/main" id="{B18B7257-8E6C-23BD-288E-627432E3954B}"/>
              </a:ext>
            </a:extLst>
          </p:cNvPr>
          <p:cNvSpPr txBox="1"/>
          <p:nvPr/>
        </p:nvSpPr>
        <p:spPr>
          <a:xfrm>
            <a:off x="3024233" y="5789416"/>
            <a:ext cx="2710742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n-ea"/>
              <a:defRPr kumimoji="0" sz="1400" b="0" i="0" u="none" strike="noStrike" kern="0" cap="none" spc="0" normalizeH="0" baseline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ko-KR" sz="12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- 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1.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교육 등록 수정 삭제</a:t>
            </a:r>
            <a:endParaRPr lang="en-US" altLang="ko-KR" sz="12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171450" indent="-171450">
              <a:buFontTx/>
              <a:buChar char="-"/>
              <a:defRPr/>
            </a:pPr>
            <a:r>
              <a:rPr lang="en-US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2.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교육 참여 학생등록 수정 삭제</a:t>
            </a:r>
            <a:endParaRPr lang="en-US" altLang="ko-KR" sz="12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171450" indent="-171450">
              <a:buFontTx/>
              <a:buChar char="-"/>
              <a:defRPr/>
            </a:pPr>
            <a:r>
              <a:rPr lang="en-US"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3.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교육 관련 과목 등록 수정 삭제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grpSp>
        <p:nvGrpSpPr>
          <p:cNvPr id="50" name="Google Shape;214;p5">
            <a:extLst>
              <a:ext uri="{FF2B5EF4-FFF2-40B4-BE49-F238E27FC236}">
                <a16:creationId xmlns:a16="http://schemas.microsoft.com/office/drawing/2014/main" id="{C4889127-A3A9-8D49-6648-F3026339E740}"/>
              </a:ext>
            </a:extLst>
          </p:cNvPr>
          <p:cNvGrpSpPr/>
          <p:nvPr/>
        </p:nvGrpSpPr>
        <p:grpSpPr>
          <a:xfrm>
            <a:off x="276836" y="303144"/>
            <a:ext cx="2171089" cy="608037"/>
            <a:chOff x="276836" y="1474033"/>
            <a:chExt cx="2171089" cy="608037"/>
          </a:xfrm>
        </p:grpSpPr>
        <p:sp>
          <p:nvSpPr>
            <p:cNvPr id="51" name="Google Shape;215;p5">
              <a:extLst>
                <a:ext uri="{FF2B5EF4-FFF2-40B4-BE49-F238E27FC236}">
                  <a16:creationId xmlns:a16="http://schemas.microsoft.com/office/drawing/2014/main" id="{024C012E-48F8-6478-1F5E-131E8190DBC9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dirty="0">
                  <a:solidFill>
                    <a:schemeClr val="lt1"/>
                  </a:solidFill>
                  <a:latin typeface="+mn-ea"/>
                  <a:ea typeface="+mn-ea"/>
                  <a:cs typeface="Calibri"/>
                  <a:sym typeface="Calibri"/>
                </a:rPr>
                <a:t>화면이름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Google Shape;216;p5">
              <a:extLst>
                <a:ext uri="{FF2B5EF4-FFF2-40B4-BE49-F238E27FC236}">
                  <a16:creationId xmlns:a16="http://schemas.microsoft.com/office/drawing/2014/main" id="{FAB1DE05-4536-33C9-D1CE-F05E0898BC08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lt1"/>
                  </a:solidFill>
                  <a:latin typeface="+mn-ea"/>
                  <a:ea typeface="+mn-ea"/>
                  <a:cs typeface="Calibri"/>
                  <a:sym typeface="Calibri"/>
                </a:rPr>
                <a:t>교육관리</a:t>
              </a:r>
              <a:endParaRPr sz="12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</p:grpSp>
      <p:grpSp>
        <p:nvGrpSpPr>
          <p:cNvPr id="53" name="Google Shape;217;p5">
            <a:extLst>
              <a:ext uri="{FF2B5EF4-FFF2-40B4-BE49-F238E27FC236}">
                <a16:creationId xmlns:a16="http://schemas.microsoft.com/office/drawing/2014/main" id="{771FCFA1-5300-8A62-CF46-A73F19793B86}"/>
              </a:ext>
            </a:extLst>
          </p:cNvPr>
          <p:cNvGrpSpPr/>
          <p:nvPr/>
        </p:nvGrpSpPr>
        <p:grpSpPr>
          <a:xfrm>
            <a:off x="230848" y="1212524"/>
            <a:ext cx="2171089" cy="608037"/>
            <a:chOff x="276836" y="2678221"/>
            <a:chExt cx="2171089" cy="608037"/>
          </a:xfrm>
        </p:grpSpPr>
        <p:sp>
          <p:nvSpPr>
            <p:cNvPr id="54" name="Google Shape;218;p5">
              <a:extLst>
                <a:ext uri="{FF2B5EF4-FFF2-40B4-BE49-F238E27FC236}">
                  <a16:creationId xmlns:a16="http://schemas.microsoft.com/office/drawing/2014/main" id="{9EB7D575-FD2C-D091-2159-A8872E9AD27C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dirty="0">
                  <a:solidFill>
                    <a:schemeClr val="lt1"/>
                  </a:solidFill>
                  <a:latin typeface="+mn-ea"/>
                  <a:ea typeface="+mn-ea"/>
                  <a:cs typeface="Calibri"/>
                  <a:sym typeface="Calibri"/>
                </a:rPr>
                <a:t>화면코드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Google Shape;219;p5">
              <a:extLst>
                <a:ext uri="{FF2B5EF4-FFF2-40B4-BE49-F238E27FC236}">
                  <a16:creationId xmlns:a16="http://schemas.microsoft.com/office/drawing/2014/main" id="{673390E5-0386-02A0-3384-6950D2BB0468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rPr>
                <a:t>LMS-UX-003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A8F639F-1893-E8F0-C85D-ADEF0B09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-7689"/>
            <a:ext cx="7162800" cy="56982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88</Words>
  <Application>Microsoft Office PowerPoint</Application>
  <PresentationFormat>A4 용지(210x297mm)</PresentationFormat>
  <Paragraphs>29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</vt:lpstr>
      <vt:lpstr>Calibri</vt:lpstr>
      <vt:lpstr>Malgun Gothic</vt:lpstr>
      <vt:lpstr>Malgun Gothic</vt:lpstr>
      <vt:lpstr>mn-ea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9029</cp:lastModifiedBy>
  <cp:revision>78</cp:revision>
  <dcterms:created xsi:type="dcterms:W3CDTF">2021-07-16T05:18:45Z</dcterms:created>
  <dcterms:modified xsi:type="dcterms:W3CDTF">2023-06-13T05:32:37Z</dcterms:modified>
</cp:coreProperties>
</file>