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7AE9-35DA-5D51-1EE9-85D9547A0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6F3CB-0D86-A675-A3D8-1CC72560F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2F64B-416D-A3D2-4B05-5E0BC2B0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FBA6-31A1-4B51-B883-1345ED24CF0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726D2-4260-2B17-EF04-F07FD1C9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18B40-4F9E-01A9-45C4-7A58D72C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9D17-8616-4497-80F3-3D4030E2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3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55EF-A503-A25B-2ECD-73303230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08A41-D84C-E39C-9913-C7B714F1F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225EA-86AE-B1AD-198C-47D77A88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FBA6-31A1-4B51-B883-1345ED24CF0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58156-BFD6-C558-D1D8-AC4C8B97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793A0-6176-0FD4-062D-6CF65054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9D17-8616-4497-80F3-3D4030E2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5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EBBA9-8FF6-ECB9-DBF3-E5DDF19C6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8246F-D7D4-7C0F-2AB1-B886B5C03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A893F-2A23-070A-A019-CC52F42A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FBA6-31A1-4B51-B883-1345ED24CF0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C6602-801F-6DFF-7C8E-4BF980F1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D74FC-1092-54BF-1419-F51A93FD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9D17-8616-4497-80F3-3D4030E2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2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D117-B24E-CA89-286E-40849920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38509-5E82-66B4-84C4-3957EFB55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30F55-5180-1182-9CAE-7119E460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FBA6-31A1-4B51-B883-1345ED24CF0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786A9-738D-8FCD-7DA0-95F9BC7E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5848B-8FFD-F3F0-F4C7-3A488B6F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9D17-8616-4497-80F3-3D4030E2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5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32D6-830A-DE2F-656D-1FCB57AD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0C66A-F523-ECE6-533C-CBE8A2B1A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A83BF-B9ED-6565-1C12-241FA56F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FBA6-31A1-4B51-B883-1345ED24CF0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E1B66-38BA-6615-AB57-46663B8A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C8FFC-B675-40C2-E8F0-E47854AD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9D17-8616-4497-80F3-3D4030E2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3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A715-3CF1-E0DA-BDBC-FAB89C26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2005-7B93-A0D3-3E23-44449A38E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FF707-D620-CDC1-10D5-2FA3DB507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FF878-6D54-F665-0A68-E8C0C1F2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FBA6-31A1-4B51-B883-1345ED24CF0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A4BB2-4263-9D3A-0C75-E8A6C563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93386-F284-AF23-2B2F-8E6073B6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9D17-8616-4497-80F3-3D4030E2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9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57D5-B1F0-4C58-B165-2B89DE25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26EFE-EA9A-CF5D-653F-D10AC4F73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80984-358B-2A47-8870-FF7315B92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8F512-74BD-3860-31F9-F81F26FC5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74FD8-B2FA-37D4-CF10-5C39BBD3E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EA96E-031A-C142-DEAA-CD89193E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FBA6-31A1-4B51-B883-1345ED24CF0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AF232-0018-FBA4-D6E9-47897404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F95DE-0A60-9D70-73E7-DCF84B0C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9D17-8616-4497-80F3-3D4030E2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6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DE3F-6F7A-DC2D-635F-9CEE0D62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A6528-397F-D20D-034D-0390B08C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FBA6-31A1-4B51-B883-1345ED24CF0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8D266-0AC4-112F-CA9C-17F5EB1E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FD87F-EAB5-78F9-1A84-005E99A7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9D17-8616-4497-80F3-3D4030E2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3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FF732-09B4-CF0D-C4A7-BBD50E30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FBA6-31A1-4B51-B883-1345ED24CF0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1D4B0-A80A-5D89-76F3-EEF22FF2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95B6A-48F0-2D79-0D28-B5341F49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9D17-8616-4497-80F3-3D4030E2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4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26BE-7235-9D6D-5714-C6DFB768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60FF-0533-F888-EB92-D063D873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36572-BB83-E701-61FC-C2B1714F9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210A1-2B9A-1228-EBCB-0369E51A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FBA6-31A1-4B51-B883-1345ED24CF0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C05C2-2364-555B-BCC4-0D6059B5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5C7A2-70E7-C319-755F-EE3AB1F8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9D17-8616-4497-80F3-3D4030E2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2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344B-3083-D48C-AC47-E0D63F94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C7BB6-58C7-F89C-8B27-0E0765095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C349B-0533-8884-692B-907DE38B2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2FC91-BD4B-F723-AAC6-C39AF52D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FBA6-31A1-4B51-B883-1345ED24CF0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49F41-3FFF-7223-ACD7-6F7673E5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3210F-050E-92F9-BC56-DF8A1B84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9D17-8616-4497-80F3-3D4030E2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3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BD164-97E1-24A9-F684-1F4C8A1E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712D6-A8D9-EB73-76AD-CDBF81D93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C0F6D-2A1B-2162-70DF-2AC03F879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FBA6-31A1-4B51-B883-1345ED24CF0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2D3B6-2A0B-EFC0-42C3-83481C5F0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29B5-5AC8-AE9C-E494-4E9EF5EF1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A9D17-8616-4497-80F3-3D4030E2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4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ECCEF-B8B9-2BF2-24A2-9979D24C1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31" y="152400"/>
            <a:ext cx="11274094" cy="6457950"/>
          </a:xfrm>
        </p:spPr>
      </p:pic>
    </p:spTree>
    <p:extLst>
      <p:ext uri="{BB962C8B-B14F-4D97-AF65-F5344CB8AC3E}">
        <p14:creationId xmlns:p14="http://schemas.microsoft.com/office/powerpoint/2010/main" val="352531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rodneysherrailwalker@gmail.com</dc:creator>
  <cp:lastModifiedBy>rodneysherrailwalker@gmail.com</cp:lastModifiedBy>
  <cp:revision>1</cp:revision>
  <dcterms:created xsi:type="dcterms:W3CDTF">2022-06-08T23:57:48Z</dcterms:created>
  <dcterms:modified xsi:type="dcterms:W3CDTF">2022-06-08T23:59:05Z</dcterms:modified>
</cp:coreProperties>
</file>