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5" r:id="rId6"/>
    <p:sldId id="260" r:id="rId7"/>
    <p:sldId id="264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>
      <p:cViewPr varScale="1">
        <p:scale>
          <a:sx n="63" d="100"/>
          <a:sy n="6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3883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&lt;Contoso Bank Bot&gt;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 smtClean="0"/>
              <a:t>Hotanya Ragtah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 smtClean="0"/>
              <a:t>hotanya_nz@hotmail.com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30" y="202882"/>
            <a:ext cx="2400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about me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rofessional bathroom singer and major book worm. I like to learn new things off the internet (e.g. magic tricks, breakdancing) 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NZ" dirty="0" smtClean="0"/>
              <a:t>Bachelor of Computer and Information Science – IT Service Science and Network Security Majors at AUT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NZ" dirty="0" smtClean="0"/>
              <a:t>Learning about new technology that we can put to use straight away to make some awesome things!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N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Could have explained how to do things more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NZ" dirty="0"/>
          </a:p>
          <a:p>
            <a:pPr marL="0" indent="0" algn="l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Used Cards to present API data is a fun way as well as providing users with a link to get more information about the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NZ" dirty="0"/>
          </a:p>
          <a:p>
            <a:r>
              <a:rPr lang="en-NZ" dirty="0" smtClean="0"/>
              <a:t>Welcome message shows the bank’s logo</a:t>
            </a:r>
          </a:p>
          <a:p>
            <a:endParaRPr lang="en-NZ" dirty="0"/>
          </a:p>
          <a:p>
            <a:r>
              <a:rPr lang="en-NZ" dirty="0" smtClean="0"/>
              <a:t>Prompts user to enter their specific password, and greets them accordingly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my database I used the Easy Tables functionality in Azure. 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The scheme has the following columns; Id, </a:t>
            </a:r>
            <a:r>
              <a:rPr lang="en-NZ" dirty="0" err="1" smtClean="0"/>
              <a:t>firstName</a:t>
            </a:r>
            <a:r>
              <a:rPr lang="en-NZ" dirty="0" smtClean="0"/>
              <a:t>, </a:t>
            </a:r>
            <a:r>
              <a:rPr lang="en-NZ" dirty="0" err="1" smtClean="0"/>
              <a:t>lastName</a:t>
            </a:r>
            <a:r>
              <a:rPr lang="en-NZ" dirty="0" smtClean="0"/>
              <a:t>, </a:t>
            </a:r>
            <a:r>
              <a:rPr lang="en-NZ" dirty="0" err="1" smtClean="0"/>
              <a:t>emailAddress</a:t>
            </a:r>
            <a:r>
              <a:rPr lang="en-NZ" dirty="0" smtClean="0"/>
              <a:t>, version, </a:t>
            </a:r>
            <a:r>
              <a:rPr lang="en-NZ" dirty="0" err="1" smtClean="0"/>
              <a:t>createdAt</a:t>
            </a:r>
            <a:r>
              <a:rPr lang="en-NZ" dirty="0" smtClean="0"/>
              <a:t>, </a:t>
            </a:r>
            <a:r>
              <a:rPr lang="en-NZ" dirty="0" err="1" smtClean="0"/>
              <a:t>updatedAt</a:t>
            </a:r>
            <a:r>
              <a:rPr lang="en-NZ" dirty="0" smtClean="0"/>
              <a:t>, deleted, </a:t>
            </a:r>
            <a:r>
              <a:rPr lang="en-NZ" dirty="0" err="1" smtClean="0"/>
              <a:t>dateOfBirth</a:t>
            </a:r>
            <a:r>
              <a:rPr lang="en-NZ" dirty="0" smtClean="0"/>
              <a:t>, </a:t>
            </a:r>
            <a:r>
              <a:rPr lang="en-NZ" dirty="0" err="1" smtClean="0"/>
              <a:t>mobileNumber</a:t>
            </a:r>
            <a:r>
              <a:rPr lang="en-NZ" dirty="0" smtClean="0"/>
              <a:t> and </a:t>
            </a:r>
            <a:r>
              <a:rPr lang="en-NZ" dirty="0" err="1" smtClean="0"/>
              <a:t>accountType</a:t>
            </a:r>
            <a:endParaRPr lang="en-NZ" dirty="0" smtClean="0"/>
          </a:p>
          <a:p>
            <a:pPr marL="0" indent="0">
              <a:buNone/>
            </a:pP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NZ" dirty="0" smtClean="0"/>
              <a:t>The data I used is the customer information, Id, </a:t>
            </a:r>
            <a:r>
              <a:rPr lang="en-NZ" dirty="0" err="1" smtClean="0"/>
              <a:t>firstName</a:t>
            </a:r>
            <a:r>
              <a:rPr lang="en-NZ" dirty="0" smtClean="0"/>
              <a:t>, </a:t>
            </a:r>
            <a:r>
              <a:rPr lang="en-NZ" dirty="0" err="1" smtClean="0"/>
              <a:t>lastName</a:t>
            </a:r>
            <a:r>
              <a:rPr lang="en-NZ" dirty="0" smtClean="0"/>
              <a:t>, </a:t>
            </a:r>
            <a:r>
              <a:rPr lang="en-NZ" dirty="0" err="1" smtClean="0"/>
              <a:t>dateOfBirth</a:t>
            </a:r>
            <a:r>
              <a:rPr lang="en-NZ" dirty="0" smtClean="0"/>
              <a:t> and </a:t>
            </a:r>
            <a:r>
              <a:rPr lang="en-NZ" dirty="0" err="1" smtClean="0"/>
              <a:t>accountType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API I used was a currency conversion API, Fixer.io. </a:t>
            </a:r>
          </a:p>
          <a:p>
            <a:endParaRPr lang="en-NZ" dirty="0"/>
          </a:p>
          <a:p>
            <a:r>
              <a:rPr lang="en-NZ" dirty="0" smtClean="0"/>
              <a:t>The user types in the currency code which they want to convert (to NZD) and the bot displays it.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Useful for bank when dealing with </a:t>
            </a:r>
            <a:r>
              <a:rPr lang="en-NZ" dirty="0" smtClean="0"/>
              <a:t>foreign customers and currencies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Published Bot as a Web-App to Azure</a:t>
            </a:r>
          </a:p>
          <a:p>
            <a:r>
              <a:rPr lang="en-NZ" dirty="0" smtClean="0"/>
              <a:t>Created a new Mobile App and linked GitHub for continuous deployment</a:t>
            </a:r>
          </a:p>
          <a:p>
            <a:r>
              <a:rPr lang="en-NZ" dirty="0" smtClean="0"/>
              <a:t>Created a Server and Database and linked the Web-App and Mobile App to the Database. </a:t>
            </a:r>
          </a:p>
          <a:p>
            <a:r>
              <a:rPr lang="en-N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With the data connection established, used Easy Tables for the database functions.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Contoso Bank Logo matches their branding elsewhere and makes everything consistent </a:t>
            </a:r>
          </a:p>
          <a:p>
            <a:endParaRPr lang="en-NZ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N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functions of the bot help the employees and reduces chances of error:</a:t>
            </a:r>
          </a:p>
          <a:p>
            <a:pPr lvl="1"/>
            <a:endParaRPr lang="en-NZ" dirty="0"/>
          </a:p>
          <a:p>
            <a:pPr lvl="1"/>
            <a:r>
              <a:rPr lang="en-N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convert function saves them time as all they have to do is put in currency code</a:t>
            </a:r>
          </a:p>
          <a:p>
            <a:pPr lvl="1"/>
            <a:r>
              <a:rPr lang="en-NZ" dirty="0" smtClean="0"/>
              <a:t>Simple UI to add data – easier for non-technical people to add data</a:t>
            </a:r>
          </a:p>
          <a:p>
            <a:pPr marL="457200" lvl="1" indent="0"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Bear in mind, this is still a PROTOTYPE showing the functionalities that are wanted in the bot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/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dirty="0" smtClean="0"/>
              <a:t>			</a:t>
            </a:r>
            <a:r>
              <a:rPr lang="en-NZ" sz="4000" dirty="0" smtClean="0"/>
              <a:t>Thank you </a:t>
            </a:r>
            <a:r>
              <a:rPr lang="en-NZ" sz="4000" dirty="0" smtClean="0">
                <a:sym typeface="Wingdings" panose="05000000000000000000" pitchFamily="2" charset="2"/>
              </a:rPr>
              <a:t>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862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429</Words>
  <Application>Microsoft Office PowerPoint</Application>
  <PresentationFormat>Widescreen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 Light</vt:lpstr>
      <vt:lpstr>Wingdings</vt:lpstr>
      <vt:lpstr>Office Theme</vt:lpstr>
      <vt:lpstr>&lt;Contoso Bank Bot&gt;</vt:lpstr>
      <vt:lpstr>A bit about me  </vt:lpstr>
      <vt:lpstr>User Experience</vt:lpstr>
      <vt:lpstr>Databases</vt:lpstr>
      <vt:lpstr>API</vt:lpstr>
      <vt:lpstr>Azure Setup</vt:lpstr>
      <vt:lpstr>Advanced Considerations</vt:lpstr>
      <vt:lpstr>Final Comments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Hotanya Ragtah</cp:lastModifiedBy>
  <cp:revision>60</cp:revision>
  <dcterms:created xsi:type="dcterms:W3CDTF">2016-10-16T03:02:52Z</dcterms:created>
  <dcterms:modified xsi:type="dcterms:W3CDTF">2016-11-25T00:25:42Z</dcterms:modified>
</cp:coreProperties>
</file>