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83" r:id="rId4"/>
    <p:sldId id="262" r:id="rId5"/>
    <p:sldId id="284" r:id="rId6"/>
    <p:sldId id="286" r:id="rId7"/>
    <p:sldId id="287" r:id="rId8"/>
    <p:sldId id="288" r:id="rId9"/>
    <p:sldId id="289" r:id="rId10"/>
    <p:sldId id="285" r:id="rId11"/>
    <p:sldId id="290" r:id="rId12"/>
    <p:sldId id="297" r:id="rId13"/>
    <p:sldId id="308" r:id="rId14"/>
    <p:sldId id="309" r:id="rId15"/>
    <p:sldId id="310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043A2"/>
    <a:srgbClr val="66FF66"/>
    <a:srgbClr val="71FF82"/>
    <a:srgbClr val="1BF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80"/>
    <p:restoredTop sz="73188" autoAdjust="0"/>
  </p:normalViewPr>
  <p:slideViewPr>
    <p:cSldViewPr snapToGrid="0" snapToObjects="1">
      <p:cViewPr varScale="1">
        <p:scale>
          <a:sx n="54" d="100"/>
          <a:sy n="54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E6337-EBE8-D145-92E7-E92FD3C2EF9C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01802-3C72-BB40-8660-FC313F7D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01802-3C72-BB40-8660-FC313F7D5F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84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01802-3C72-BB40-8660-FC313F7D5F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5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01802-3C72-BB40-8660-FC313F7D5F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56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01802-3C72-BB40-8660-FC313F7D5F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23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01802-3C72-BB40-8660-FC313F7D5F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19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01802-3C72-BB40-8660-FC313F7D5F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82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01802-3C72-BB40-8660-FC313F7D5F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21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01802-3C72-BB40-8660-FC313F7D5F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21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01802-3C72-BB40-8660-FC313F7D5F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9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3D7-B394-3943-A4C9-4352D451D7D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FB5A50-B30F-164E-9956-612B07F9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3D7-B394-3943-A4C9-4352D451D7D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FB5A50-B30F-164E-9956-612B07F9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0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3D7-B394-3943-A4C9-4352D451D7D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FB5A50-B30F-164E-9956-612B07F9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1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3D7-B394-3943-A4C9-4352D451D7D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FB5A50-B30F-164E-9956-612B07F9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3D7-B394-3943-A4C9-4352D451D7D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FB5A50-B30F-164E-9956-612B07F9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3D7-B394-3943-A4C9-4352D451D7D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FB5A50-B30F-164E-9956-612B07F9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5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3D7-B394-3943-A4C9-4352D451D7D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FB5A50-B30F-164E-9956-612B07F9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5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3D7-B394-3943-A4C9-4352D451D7D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FB5A50-B30F-164E-9956-612B07F9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3D7-B394-3943-A4C9-4352D451D7D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FB5A50-B30F-164E-9956-612B07F9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5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3D7-B394-3943-A4C9-4352D451D7D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FB5A50-B30F-164E-9956-612B07F9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9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3D7-B394-3943-A4C9-4352D451D7D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FB5A50-B30F-164E-9956-612B07F9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43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C33D7-B394-3943-A4C9-4352D451D7D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129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1" y="6159796"/>
            <a:ext cx="1649515" cy="6067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090" y="6121744"/>
            <a:ext cx="401820" cy="5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8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ixelcog.github.io/parallax.j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holman.com/elevator.js/" TargetMode="External"/><Relationship Id="rId4" Type="http://schemas.openxmlformats.org/officeDocument/2006/relationships/hyperlink" Target="http://zurb.com/playground/jquery-raptoriz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hnrd.com/unicornblas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videojs.com/" TargetMode="External"/><Relationship Id="rId4" Type="http://schemas.openxmlformats.org/officeDocument/2006/relationships/hyperlink" Target="http://d3js.org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43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Plugins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Juan Dela </a:t>
            </a:r>
            <a:r>
              <a:rPr lang="en-US" dirty="0" smtClean="0"/>
              <a:t>Cruz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implement some jQuery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1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fakeLoader.js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Lightweight Animated Spinner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50181" y="1695450"/>
            <a:ext cx="38290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6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Sweet Alert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Stylish </a:t>
            </a:r>
            <a:r>
              <a:rPr lang="en-NZ" dirty="0" smtClean="0"/>
              <a:t>Alerts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309" t="19955" r="4489" b="6199"/>
          <a:stretch/>
        </p:blipFill>
        <p:spPr>
          <a:xfrm>
            <a:off x="6811309" y="2194811"/>
            <a:ext cx="4392705" cy="2743201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73568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Interesting jQuery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Interesting jQuery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fontAlgn="base"/>
            <a:r>
              <a:rPr lang="en-NZ" dirty="0" smtClean="0">
                <a:solidFill>
                  <a:srgbClr val="7043A2"/>
                </a:solidFill>
              </a:rPr>
              <a:t>Parallax.js (parallax scrolling effect) - </a:t>
            </a:r>
            <a:r>
              <a:rPr lang="en-NZ" dirty="0" smtClean="0">
                <a:solidFill>
                  <a:srgbClr val="7043A2"/>
                </a:solidFill>
                <a:hlinkClick r:id="rId3"/>
              </a:rPr>
              <a:t>http://pixelcog.github.io/parallax.js/</a:t>
            </a:r>
            <a:r>
              <a:rPr lang="en-NZ" dirty="0">
                <a:solidFill>
                  <a:srgbClr val="7043A2"/>
                </a:solidFill>
              </a:rPr>
              <a:t> </a:t>
            </a:r>
          </a:p>
          <a:p>
            <a:pPr fontAlgn="base"/>
            <a:r>
              <a:rPr lang="en-NZ" dirty="0" err="1" smtClean="0">
                <a:solidFill>
                  <a:srgbClr val="7043A2"/>
                </a:solidFill>
              </a:rPr>
              <a:t>Raptorize</a:t>
            </a:r>
            <a:r>
              <a:rPr lang="en-NZ" dirty="0" smtClean="0">
                <a:solidFill>
                  <a:srgbClr val="7043A2"/>
                </a:solidFill>
              </a:rPr>
              <a:t> (Raptor troll) - </a:t>
            </a:r>
            <a:r>
              <a:rPr lang="en-NZ" dirty="0" smtClean="0">
                <a:solidFill>
                  <a:srgbClr val="7043A2"/>
                </a:solidFill>
                <a:hlinkClick r:id="rId4"/>
              </a:rPr>
              <a:t>http://zurb.com/playground/jquery-raptorize</a:t>
            </a:r>
            <a:r>
              <a:rPr lang="en-NZ" dirty="0" smtClean="0">
                <a:solidFill>
                  <a:srgbClr val="7043A2"/>
                </a:solidFill>
              </a:rPr>
              <a:t> </a:t>
            </a:r>
          </a:p>
          <a:p>
            <a:pPr fontAlgn="base"/>
            <a:r>
              <a:rPr lang="en-NZ" dirty="0">
                <a:solidFill>
                  <a:srgbClr val="7043A2"/>
                </a:solidFill>
              </a:rPr>
              <a:t>Elevator.js (scroll to the top) - </a:t>
            </a:r>
            <a:r>
              <a:rPr lang="en-NZ" dirty="0">
                <a:solidFill>
                  <a:srgbClr val="7043A2"/>
                </a:solidFill>
                <a:hlinkClick r:id="rId5"/>
              </a:rPr>
              <a:t>http://tholman.com/elevator.js/</a:t>
            </a:r>
            <a:r>
              <a:rPr lang="en-NZ" dirty="0">
                <a:solidFill>
                  <a:srgbClr val="7043A2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4054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Interesting jQuery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fontAlgn="base"/>
            <a:r>
              <a:rPr lang="en-NZ" dirty="0" smtClean="0">
                <a:solidFill>
                  <a:srgbClr val="7043A2"/>
                </a:solidFill>
              </a:rPr>
              <a:t>UnicornBLAST </a:t>
            </a:r>
            <a:r>
              <a:rPr lang="en-NZ" dirty="0">
                <a:solidFill>
                  <a:srgbClr val="7043A2"/>
                </a:solidFill>
              </a:rPr>
              <a:t>(Unicorn awesomeness) - </a:t>
            </a:r>
            <a:r>
              <a:rPr lang="en-NZ" dirty="0">
                <a:solidFill>
                  <a:srgbClr val="7043A2"/>
                </a:solidFill>
                <a:hlinkClick r:id="rId3"/>
              </a:rPr>
              <a:t>http://www.tehnrd.com/unicornblast/</a:t>
            </a:r>
            <a:r>
              <a:rPr lang="en-NZ" dirty="0">
                <a:solidFill>
                  <a:srgbClr val="7043A2"/>
                </a:solidFill>
              </a:rPr>
              <a:t> </a:t>
            </a:r>
          </a:p>
          <a:p>
            <a:pPr fontAlgn="base"/>
            <a:r>
              <a:rPr lang="en-NZ" dirty="0">
                <a:solidFill>
                  <a:srgbClr val="7043A2"/>
                </a:solidFill>
              </a:rPr>
              <a:t>Data-Driven Documents (manipulate document based on data) - </a:t>
            </a:r>
            <a:r>
              <a:rPr lang="en-NZ" dirty="0">
                <a:solidFill>
                  <a:srgbClr val="7043A2"/>
                </a:solidFill>
                <a:hlinkClick r:id="rId4"/>
              </a:rPr>
              <a:t>http://d3js.org/</a:t>
            </a:r>
            <a:r>
              <a:rPr lang="en-NZ" dirty="0">
                <a:solidFill>
                  <a:srgbClr val="7043A2"/>
                </a:solidFill>
              </a:rPr>
              <a:t> </a:t>
            </a:r>
          </a:p>
          <a:p>
            <a:pPr fontAlgn="base"/>
            <a:r>
              <a:rPr lang="en-NZ" dirty="0" err="1">
                <a:solidFill>
                  <a:srgbClr val="7043A2"/>
                </a:solidFill>
              </a:rPr>
              <a:t>VideoJS</a:t>
            </a:r>
            <a:r>
              <a:rPr lang="en-NZ" dirty="0">
                <a:solidFill>
                  <a:srgbClr val="7043A2"/>
                </a:solidFill>
              </a:rPr>
              <a:t> (HTML video player) - </a:t>
            </a:r>
            <a:r>
              <a:rPr lang="en-NZ" dirty="0">
                <a:solidFill>
                  <a:srgbClr val="7043A2"/>
                </a:solidFill>
                <a:hlinkClick r:id="rId5"/>
              </a:rPr>
              <a:t>http://videojs.com/</a:t>
            </a:r>
            <a:r>
              <a:rPr lang="en-NZ" dirty="0">
                <a:solidFill>
                  <a:srgbClr val="7043A2"/>
                </a:solidFill>
              </a:rPr>
              <a:t> </a:t>
            </a:r>
          </a:p>
          <a:p>
            <a:pPr marL="0" indent="0" fontAlgn="base">
              <a:buNone/>
            </a:pPr>
            <a:endParaRPr lang="en-NZ" dirty="0">
              <a:solidFill>
                <a:srgbClr val="7043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6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jQuery?</a:t>
            </a:r>
          </a:p>
          <a:p>
            <a:r>
              <a:rPr lang="en-US" dirty="0" smtClean="0"/>
              <a:t>What are jQuery Plugins?</a:t>
            </a:r>
          </a:p>
          <a:p>
            <a:r>
              <a:rPr lang="en-US" dirty="0" smtClean="0"/>
              <a:t>What are the pros and cons for using jQuery Plugins?</a:t>
            </a:r>
          </a:p>
          <a:p>
            <a:r>
              <a:rPr lang="en-US" dirty="0" smtClean="0"/>
              <a:t>How can I implement jQuery Plugins?</a:t>
            </a:r>
          </a:p>
          <a:p>
            <a:r>
              <a:rPr lang="en-US" dirty="0" smtClean="0"/>
              <a:t>What other useful and fun jQuery Plugins can we use?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113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jQuery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 JavaScript library. Not a framework.</a:t>
            </a:r>
          </a:p>
          <a:p>
            <a:r>
              <a:rPr lang="en-US" dirty="0" smtClean="0"/>
              <a:t>“code less do more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jQuery Core, jQuery UI and jQuery Mobile</a:t>
            </a:r>
            <a:endParaRPr lang="en-US" dirty="0" smtClean="0"/>
          </a:p>
          <a:p>
            <a:r>
              <a:rPr lang="en-US" dirty="0" smtClean="0"/>
              <a:t>How to use (in general):</a:t>
            </a:r>
          </a:p>
          <a:p>
            <a:pPr marL="457200" lvl="1" indent="0">
              <a:buNone/>
            </a:pPr>
            <a:r>
              <a:rPr lang="en-US" dirty="0" smtClean="0"/>
              <a:t>1) Import it into your HTML file using script tags </a:t>
            </a:r>
            <a:r>
              <a:rPr lang="en-US" dirty="0" err="1" smtClean="0"/>
              <a:t>e.g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2) Type in your jQuery code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AutoShape 1" descr="Imag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" name="AutoShape 2" descr="Image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6" name="AutoShape 3" descr="Image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7" name="AutoShape 4" descr="Image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8" name="AutoShape 5" descr="Image"/>
          <p:cNvSpPr>
            <a:spLocks noChangeAspect="1" noChangeArrowheads="1"/>
          </p:cNvSpPr>
          <p:nvPr/>
        </p:nvSpPr>
        <p:spPr bwMode="auto">
          <a:xfrm>
            <a:off x="609600" y="60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9" name="AutoShape 6" descr="Image"/>
          <p:cNvSpPr>
            <a:spLocks noChangeAspect="1" noChangeArrowheads="1"/>
          </p:cNvSpPr>
          <p:nvPr/>
        </p:nvSpPr>
        <p:spPr bwMode="auto">
          <a:xfrm>
            <a:off x="762000" y="762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0" name="AutoShape 7" descr="Image"/>
          <p:cNvSpPr>
            <a:spLocks noChangeAspect="1" noChangeArrowheads="1"/>
          </p:cNvSpPr>
          <p:nvPr/>
        </p:nvSpPr>
        <p:spPr bwMode="auto">
          <a:xfrm>
            <a:off x="914400" y="91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1" name="AutoShape 8" descr="Image"/>
          <p:cNvSpPr>
            <a:spLocks noChangeAspect="1" noChangeArrowheads="1"/>
          </p:cNvSpPr>
          <p:nvPr/>
        </p:nvSpPr>
        <p:spPr bwMode="auto">
          <a:xfrm>
            <a:off x="1066800" y="106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2" name="AutoShape 9" descr="Image"/>
          <p:cNvSpPr>
            <a:spLocks noChangeAspect="1" noChangeArrowheads="1"/>
          </p:cNvSpPr>
          <p:nvPr/>
        </p:nvSpPr>
        <p:spPr bwMode="auto">
          <a:xfrm>
            <a:off x="1219200" y="1219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13" y="5683343"/>
            <a:ext cx="7124700" cy="447675"/>
          </a:xfrm>
          <a:prstGeom prst="rect">
            <a:avLst/>
          </a:prstGeom>
        </p:spPr>
      </p:pic>
      <p:pic>
        <p:nvPicPr>
          <p:cNvPr id="16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275787"/>
            <a:ext cx="10947525" cy="72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Hello World</a:t>
            </a:r>
          </a:p>
        </p:txBody>
      </p:sp>
    </p:spTree>
    <p:extLst>
      <p:ext uri="{BB962C8B-B14F-4D97-AF65-F5344CB8AC3E}">
        <p14:creationId xmlns:p14="http://schemas.microsoft.com/office/powerpoint/2010/main" val="58189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3" y="456785"/>
            <a:ext cx="11085096" cy="577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7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jQuery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by other developers</a:t>
            </a:r>
          </a:p>
          <a:p>
            <a:r>
              <a:rPr lang="en-US" dirty="0" smtClean="0"/>
              <a:t>Instead of writing many of lines of code to implement a feature, you just need a couple of lines to import a plugin.</a:t>
            </a:r>
          </a:p>
          <a:p>
            <a:r>
              <a:rPr lang="en-US" dirty="0" smtClean="0"/>
              <a:t>Detailed instructions available on the plugin’s website</a:t>
            </a:r>
          </a:p>
          <a:p>
            <a:r>
              <a:rPr lang="en-US" dirty="0" smtClean="0"/>
              <a:t>Saves even more time and effort!</a:t>
            </a:r>
          </a:p>
        </p:txBody>
      </p:sp>
    </p:spTree>
    <p:extLst>
      <p:ext uri="{BB962C8B-B14F-4D97-AF65-F5344CB8AC3E}">
        <p14:creationId xmlns:p14="http://schemas.microsoft.com/office/powerpoint/2010/main" val="22250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jQuery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Repositories:</a:t>
            </a:r>
          </a:p>
          <a:p>
            <a:pPr lvl="1"/>
            <a:r>
              <a:rPr lang="en-NZ" dirty="0" smtClean="0"/>
              <a:t>plugins.jquery.com</a:t>
            </a:r>
          </a:p>
          <a:p>
            <a:pPr lvl="1"/>
            <a:r>
              <a:rPr lang="en-NZ" dirty="0"/>
              <a:t>m</a:t>
            </a:r>
            <a:r>
              <a:rPr lang="en-NZ" dirty="0" smtClean="0"/>
              <a:t>yjqueryplugins.com</a:t>
            </a:r>
            <a:endParaRPr lang="en-NZ" dirty="0"/>
          </a:p>
          <a:p>
            <a:pPr lvl="1"/>
            <a:r>
              <a:rPr lang="en-NZ" dirty="0"/>
              <a:t>jquer.in </a:t>
            </a:r>
          </a:p>
          <a:p>
            <a:pPr lvl="1"/>
            <a:r>
              <a:rPr lang="en-NZ" dirty="0" smtClean="0"/>
              <a:t>Unheap.com</a:t>
            </a:r>
            <a:endParaRPr lang="en-NZ" dirty="0"/>
          </a:p>
          <a:p>
            <a:r>
              <a:rPr lang="en-US" dirty="0"/>
              <a:t>Search </a:t>
            </a:r>
            <a:r>
              <a:rPr lang="en-US" dirty="0" smtClean="0"/>
              <a:t>engines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693" y="1690688"/>
            <a:ext cx="7664994" cy="377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1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7599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Pros</a:t>
            </a:r>
          </a:p>
          <a:p>
            <a:r>
              <a:rPr lang="en-US" dirty="0" smtClean="0"/>
              <a:t>You save time</a:t>
            </a:r>
          </a:p>
          <a:p>
            <a:r>
              <a:rPr lang="en-US" dirty="0" smtClean="0"/>
              <a:t>You write less code</a:t>
            </a:r>
          </a:p>
          <a:p>
            <a:r>
              <a:rPr lang="en-NZ" dirty="0" smtClean="0"/>
              <a:t>You can add more </a:t>
            </a:r>
            <a:r>
              <a:rPr lang="en-NZ" dirty="0"/>
              <a:t>complex </a:t>
            </a:r>
            <a:r>
              <a:rPr lang="en-NZ" dirty="0" smtClean="0"/>
              <a:t>features</a:t>
            </a:r>
          </a:p>
          <a:p>
            <a:r>
              <a:rPr lang="en-NZ" dirty="0" smtClean="0"/>
              <a:t>Easy to implement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4197" y="1825625"/>
            <a:ext cx="52759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 smtClean="0"/>
              <a:t>Cons</a:t>
            </a:r>
          </a:p>
          <a:p>
            <a:r>
              <a:rPr lang="en-US" dirty="0" smtClean="0"/>
              <a:t>Some plugins are incompatible to be used together</a:t>
            </a:r>
          </a:p>
          <a:p>
            <a:r>
              <a:rPr lang="en-US" dirty="0" smtClean="0"/>
              <a:t>Too many plugins increase loading times</a:t>
            </a:r>
          </a:p>
          <a:p>
            <a:r>
              <a:rPr lang="en-US" dirty="0" smtClean="0"/>
              <a:t>You need to check for updated versions of the plugin</a:t>
            </a:r>
          </a:p>
          <a:p>
            <a:r>
              <a:rPr lang="en-US" dirty="0" smtClean="0"/>
              <a:t>Developers may stop updating their plugins</a:t>
            </a:r>
          </a:p>
          <a:p>
            <a:r>
              <a:rPr lang="en-US" dirty="0" smtClean="0"/>
              <a:t>Needs JavaScript enabled</a:t>
            </a:r>
          </a:p>
        </p:txBody>
      </p:sp>
    </p:spTree>
    <p:extLst>
      <p:ext uri="{BB962C8B-B14F-4D97-AF65-F5344CB8AC3E}">
        <p14:creationId xmlns:p14="http://schemas.microsoft.com/office/powerpoint/2010/main" val="105716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plugins are in beta</a:t>
            </a:r>
          </a:p>
          <a:p>
            <a:r>
              <a:rPr lang="en-US" dirty="0" smtClean="0"/>
              <a:t>Not all plugins are free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167" y="3406775"/>
            <a:ext cx="4838668" cy="2905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47" y="3400424"/>
            <a:ext cx="5633485" cy="29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3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1876</TotalTime>
  <Words>282</Words>
  <Application>Microsoft Office PowerPoint</Application>
  <PresentationFormat>Widescreen</PresentationFormat>
  <Paragraphs>70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jQuery Plugins</vt:lpstr>
      <vt:lpstr>Topics</vt:lpstr>
      <vt:lpstr>The jQuery Library</vt:lpstr>
      <vt:lpstr>jQuery Hello World</vt:lpstr>
      <vt:lpstr>PowerPoint Presentation</vt:lpstr>
      <vt:lpstr>Using jQuery Plugins</vt:lpstr>
      <vt:lpstr>Where to find jQuery Plugins</vt:lpstr>
      <vt:lpstr>Pros and Cons</vt:lpstr>
      <vt:lpstr>Other considerations</vt:lpstr>
      <vt:lpstr>Demo</vt:lpstr>
      <vt:lpstr>fakeLoader.js</vt:lpstr>
      <vt:lpstr>Sweet Alert</vt:lpstr>
      <vt:lpstr>Other Interesting jQuery Plugins</vt:lpstr>
      <vt:lpstr>Other Interesting jQuery Plugins</vt:lpstr>
      <vt:lpstr>Other Interesting jQuery Plugins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Sammi Le</dc:creator>
  <cp:lastModifiedBy>Juan Paolo Dela Cruz</cp:lastModifiedBy>
  <cp:revision>174</cp:revision>
  <dcterms:created xsi:type="dcterms:W3CDTF">2015-11-15T02:00:08Z</dcterms:created>
  <dcterms:modified xsi:type="dcterms:W3CDTF">2015-11-21T20:57:12Z</dcterms:modified>
</cp:coreProperties>
</file>