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0.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27.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28.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29.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93" r:id="rId3"/>
    <p:sldId id="296" r:id="rId4"/>
    <p:sldId id="281" r:id="rId5"/>
    <p:sldId id="262" r:id="rId6"/>
    <p:sldId id="300" r:id="rId7"/>
    <p:sldId id="301" r:id="rId8"/>
    <p:sldId id="307" r:id="rId9"/>
    <p:sldId id="268" r:id="rId10"/>
    <p:sldId id="308" r:id="rId11"/>
    <p:sldId id="304" r:id="rId12"/>
    <p:sldId id="302" r:id="rId13"/>
    <p:sldId id="303" r:id="rId14"/>
    <p:sldId id="306" r:id="rId15"/>
    <p:sldId id="276" r:id="rId16"/>
    <p:sldId id="309" r:id="rId17"/>
    <p:sldId id="310" r:id="rId18"/>
    <p:sldId id="278" r:id="rId19"/>
    <p:sldId id="277" r:id="rId20"/>
    <p:sldId id="279" r:id="rId21"/>
    <p:sldId id="297" r:id="rId22"/>
    <p:sldId id="311" r:id="rId23"/>
    <p:sldId id="330" r:id="rId24"/>
    <p:sldId id="312" r:id="rId25"/>
    <p:sldId id="313" r:id="rId26"/>
    <p:sldId id="314" r:id="rId27"/>
    <p:sldId id="315" r:id="rId28"/>
    <p:sldId id="316" r:id="rId29"/>
    <p:sldId id="317" r:id="rId30"/>
    <p:sldId id="318" r:id="rId31"/>
    <p:sldId id="331" r:id="rId32"/>
    <p:sldId id="319" r:id="rId33"/>
    <p:sldId id="332" r:id="rId34"/>
    <p:sldId id="320" r:id="rId35"/>
    <p:sldId id="321" r:id="rId36"/>
    <p:sldId id="322" r:id="rId37"/>
    <p:sldId id="264" r:id="rId38"/>
    <p:sldId id="286" r:id="rId39"/>
    <p:sldId id="329" r:id="rId40"/>
    <p:sldId id="287" r:id="rId41"/>
    <p:sldId id="337" r:id="rId42"/>
    <p:sldId id="340" r:id="rId43"/>
    <p:sldId id="339" r:id="rId44"/>
    <p:sldId id="282" r:id="rId45"/>
    <p:sldId id="323" r:id="rId46"/>
    <p:sldId id="326" r:id="rId47"/>
    <p:sldId id="327" r:id="rId48"/>
    <p:sldId id="341" r:id="rId49"/>
    <p:sldId id="342" r:id="rId50"/>
    <p:sldId id="336" r:id="rId51"/>
    <p:sldId id="333" r:id="rId52"/>
    <p:sldId id="343" r:id="rId53"/>
    <p:sldId id="34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579CDB"/>
    <a:srgbClr val="559BDB"/>
    <a:srgbClr val="1BFC10"/>
    <a:srgbClr val="66FF66"/>
    <a:srgbClr val="71FF82"/>
    <a:srgbClr val="704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77535" autoAdjust="0"/>
  </p:normalViewPr>
  <p:slideViewPr>
    <p:cSldViewPr snapToGrid="0" snapToObjects="1">
      <p:cViewPr varScale="1">
        <p:scale>
          <a:sx n="54" d="100"/>
          <a:sy n="54" d="100"/>
        </p:scale>
        <p:origin x="720" y="52"/>
      </p:cViewPr>
      <p:guideLst/>
    </p:cSldViewPr>
  </p:slideViewPr>
  <p:notesTextViewPr>
    <p:cViewPr>
      <p:scale>
        <a:sx n="1" d="1"/>
        <a:sy n="1" d="1"/>
      </p:scale>
      <p:origin x="0" y="0"/>
    </p:cViewPr>
  </p:notesTextViewPr>
  <p:notesViewPr>
    <p:cSldViewPr snapToGrid="0" snapToObjects="1">
      <p:cViewPr varScale="1">
        <p:scale>
          <a:sx n="116" d="100"/>
          <a:sy n="116" d="100"/>
        </p:scale>
        <p:origin x="302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8E776-2E56-EE41-AAE8-2BE100733A1B}"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E5B932C8-B314-924A-92AC-31E833B638A9}">
      <dgm:prSet phldrT="[Text]"/>
      <dgm:spPr/>
      <dgm:t>
        <a:bodyPr/>
        <a:lstStyle/>
        <a:p>
          <a:r>
            <a:rPr lang="en-US" dirty="0" smtClean="0"/>
            <a:t>Bootstrap</a:t>
          </a:r>
          <a:endParaRPr lang="en-US" dirty="0"/>
        </a:p>
      </dgm:t>
    </dgm:pt>
    <dgm:pt modelId="{66FB4B3E-BC49-E644-86C4-AD7F0FA8D270}" type="parTrans" cxnId="{E6AC047A-D35C-4840-8577-500E30815924}">
      <dgm:prSet/>
      <dgm:spPr/>
      <dgm:t>
        <a:bodyPr/>
        <a:lstStyle/>
        <a:p>
          <a:endParaRPr lang="en-US"/>
        </a:p>
      </dgm:t>
    </dgm:pt>
    <dgm:pt modelId="{4DBDFF58-2532-C442-864A-55DCEE1234DE}" type="sibTrans" cxnId="{E6AC047A-D35C-4840-8577-500E30815924}">
      <dgm:prSet/>
      <dgm:spPr/>
      <dgm:t>
        <a:bodyPr/>
        <a:lstStyle/>
        <a:p>
          <a:endParaRPr lang="en-US"/>
        </a:p>
      </dgm:t>
    </dgm:pt>
    <dgm:pt modelId="{33D086CB-9C70-DC46-8892-A5FDE1AD8F0D}">
      <dgm:prSet phldrT="[Text]"/>
      <dgm:spPr/>
      <dgm:t>
        <a:bodyPr/>
        <a:lstStyle/>
        <a:p>
          <a:r>
            <a:rPr lang="en-US" dirty="0" smtClean="0"/>
            <a:t>HTML</a:t>
          </a:r>
          <a:endParaRPr lang="en-US" dirty="0"/>
        </a:p>
      </dgm:t>
    </dgm:pt>
    <dgm:pt modelId="{830A62AD-47B3-9140-9B94-67975C34B8F8}" type="parTrans" cxnId="{4C0E5319-494C-384F-A108-FAAC0810C41A}">
      <dgm:prSet/>
      <dgm:spPr/>
      <dgm:t>
        <a:bodyPr/>
        <a:lstStyle/>
        <a:p>
          <a:endParaRPr lang="en-US"/>
        </a:p>
      </dgm:t>
    </dgm:pt>
    <dgm:pt modelId="{06DACBBB-40CD-514A-B29B-33D2351FDCA5}" type="sibTrans" cxnId="{4C0E5319-494C-384F-A108-FAAC0810C41A}">
      <dgm:prSet/>
      <dgm:spPr/>
      <dgm:t>
        <a:bodyPr/>
        <a:lstStyle/>
        <a:p>
          <a:endParaRPr lang="en-US"/>
        </a:p>
      </dgm:t>
    </dgm:pt>
    <dgm:pt modelId="{CA49C5F9-D201-0D47-8248-B34CEAD97FAB}">
      <dgm:prSet phldrT="[Text]"/>
      <dgm:spPr/>
      <dgm:t>
        <a:bodyPr/>
        <a:lstStyle/>
        <a:p>
          <a:r>
            <a:rPr lang="en-US" dirty="0" smtClean="0"/>
            <a:t>CSS</a:t>
          </a:r>
          <a:endParaRPr lang="en-US" dirty="0"/>
        </a:p>
      </dgm:t>
    </dgm:pt>
    <dgm:pt modelId="{32310BD1-A1FA-FF43-96CC-F5918CEC00D4}" type="parTrans" cxnId="{C75B318A-568D-0C42-9CEA-F428ECE48A7A}">
      <dgm:prSet/>
      <dgm:spPr/>
      <dgm:t>
        <a:bodyPr/>
        <a:lstStyle/>
        <a:p>
          <a:endParaRPr lang="en-US"/>
        </a:p>
      </dgm:t>
    </dgm:pt>
    <dgm:pt modelId="{4963F13D-705A-1046-8ACC-DB72E98CE9F9}" type="sibTrans" cxnId="{C75B318A-568D-0C42-9CEA-F428ECE48A7A}">
      <dgm:prSet/>
      <dgm:spPr/>
      <dgm:t>
        <a:bodyPr/>
        <a:lstStyle/>
        <a:p>
          <a:endParaRPr lang="en-US"/>
        </a:p>
      </dgm:t>
    </dgm:pt>
    <dgm:pt modelId="{74E7CE56-9C10-4842-A6A5-431536AD80EF}">
      <dgm:prSet phldrT="[Text]"/>
      <dgm:spPr/>
      <dgm:t>
        <a:bodyPr/>
        <a:lstStyle/>
        <a:p>
          <a:r>
            <a:rPr lang="en-US" dirty="0" smtClean="0"/>
            <a:t>JavaScript</a:t>
          </a:r>
          <a:endParaRPr lang="en-US" dirty="0"/>
        </a:p>
      </dgm:t>
    </dgm:pt>
    <dgm:pt modelId="{33F508D5-1BF9-214B-A5A8-6A312355E223}" type="parTrans" cxnId="{5B361317-88BD-8F43-A3A5-7A84113EF0C8}">
      <dgm:prSet/>
      <dgm:spPr/>
      <dgm:t>
        <a:bodyPr/>
        <a:lstStyle/>
        <a:p>
          <a:endParaRPr lang="en-US"/>
        </a:p>
      </dgm:t>
    </dgm:pt>
    <dgm:pt modelId="{2779B8DB-F722-1740-8C69-6AB304D596CD}" type="sibTrans" cxnId="{5B361317-88BD-8F43-A3A5-7A84113EF0C8}">
      <dgm:prSet/>
      <dgm:spPr/>
      <dgm:t>
        <a:bodyPr/>
        <a:lstStyle/>
        <a:p>
          <a:endParaRPr lang="en-US"/>
        </a:p>
      </dgm:t>
    </dgm:pt>
    <dgm:pt modelId="{20BCE5B4-8AD8-204E-BD64-4DD2EF20C379}" type="pres">
      <dgm:prSet presAssocID="{F398E776-2E56-EE41-AAE8-2BE100733A1B}" presName="cycle" presStyleCnt="0">
        <dgm:presLayoutVars>
          <dgm:chMax val="1"/>
          <dgm:dir/>
          <dgm:animLvl val="ctr"/>
          <dgm:resizeHandles val="exact"/>
        </dgm:presLayoutVars>
      </dgm:prSet>
      <dgm:spPr/>
      <dgm:t>
        <a:bodyPr/>
        <a:lstStyle/>
        <a:p>
          <a:endParaRPr lang="en-NZ"/>
        </a:p>
      </dgm:t>
    </dgm:pt>
    <dgm:pt modelId="{72278F0F-BE16-7245-99CE-D4C1E8534894}" type="pres">
      <dgm:prSet presAssocID="{E5B932C8-B314-924A-92AC-31E833B638A9}" presName="centerShape" presStyleLbl="node0" presStyleIdx="0" presStyleCnt="1"/>
      <dgm:spPr/>
      <dgm:t>
        <a:bodyPr/>
        <a:lstStyle/>
        <a:p>
          <a:endParaRPr lang="en-NZ"/>
        </a:p>
      </dgm:t>
    </dgm:pt>
    <dgm:pt modelId="{376B5FDF-3B06-0B46-BCD3-D0AEE3DD3FAF}" type="pres">
      <dgm:prSet presAssocID="{830A62AD-47B3-9140-9B94-67975C34B8F8}" presName="parTrans" presStyleLbl="bgSibTrans2D1" presStyleIdx="0" presStyleCnt="3"/>
      <dgm:spPr/>
      <dgm:t>
        <a:bodyPr/>
        <a:lstStyle/>
        <a:p>
          <a:endParaRPr lang="en-NZ"/>
        </a:p>
      </dgm:t>
    </dgm:pt>
    <dgm:pt modelId="{83E7EF41-E2AC-784C-875C-FFE0C1664D22}" type="pres">
      <dgm:prSet presAssocID="{33D086CB-9C70-DC46-8892-A5FDE1AD8F0D}" presName="node" presStyleLbl="node1" presStyleIdx="0" presStyleCnt="3">
        <dgm:presLayoutVars>
          <dgm:bulletEnabled val="1"/>
        </dgm:presLayoutVars>
      </dgm:prSet>
      <dgm:spPr/>
      <dgm:t>
        <a:bodyPr/>
        <a:lstStyle/>
        <a:p>
          <a:endParaRPr lang="en-NZ"/>
        </a:p>
      </dgm:t>
    </dgm:pt>
    <dgm:pt modelId="{34D81904-031C-3A46-95A7-9BCC9C1F16CE}" type="pres">
      <dgm:prSet presAssocID="{32310BD1-A1FA-FF43-96CC-F5918CEC00D4}" presName="parTrans" presStyleLbl="bgSibTrans2D1" presStyleIdx="1" presStyleCnt="3"/>
      <dgm:spPr/>
      <dgm:t>
        <a:bodyPr/>
        <a:lstStyle/>
        <a:p>
          <a:endParaRPr lang="en-NZ"/>
        </a:p>
      </dgm:t>
    </dgm:pt>
    <dgm:pt modelId="{6A11AC2C-50A5-D64E-BA51-7D1A3188D12B}" type="pres">
      <dgm:prSet presAssocID="{CA49C5F9-D201-0D47-8248-B34CEAD97FAB}" presName="node" presStyleLbl="node1" presStyleIdx="1" presStyleCnt="3">
        <dgm:presLayoutVars>
          <dgm:bulletEnabled val="1"/>
        </dgm:presLayoutVars>
      </dgm:prSet>
      <dgm:spPr/>
      <dgm:t>
        <a:bodyPr/>
        <a:lstStyle/>
        <a:p>
          <a:endParaRPr lang="en-NZ"/>
        </a:p>
      </dgm:t>
    </dgm:pt>
    <dgm:pt modelId="{8EF28FA4-D972-6D46-B6C0-ABF478A5AD31}" type="pres">
      <dgm:prSet presAssocID="{33F508D5-1BF9-214B-A5A8-6A312355E223}" presName="parTrans" presStyleLbl="bgSibTrans2D1" presStyleIdx="2" presStyleCnt="3"/>
      <dgm:spPr/>
      <dgm:t>
        <a:bodyPr/>
        <a:lstStyle/>
        <a:p>
          <a:endParaRPr lang="en-NZ"/>
        </a:p>
      </dgm:t>
    </dgm:pt>
    <dgm:pt modelId="{DDA9A3BC-D8E5-D443-93E4-1C7E66916401}" type="pres">
      <dgm:prSet presAssocID="{74E7CE56-9C10-4842-A6A5-431536AD80EF}" presName="node" presStyleLbl="node1" presStyleIdx="2" presStyleCnt="3">
        <dgm:presLayoutVars>
          <dgm:bulletEnabled val="1"/>
        </dgm:presLayoutVars>
      </dgm:prSet>
      <dgm:spPr/>
      <dgm:t>
        <a:bodyPr/>
        <a:lstStyle/>
        <a:p>
          <a:endParaRPr lang="en-NZ"/>
        </a:p>
      </dgm:t>
    </dgm:pt>
  </dgm:ptLst>
  <dgm:cxnLst>
    <dgm:cxn modelId="{C75B318A-568D-0C42-9CEA-F428ECE48A7A}" srcId="{E5B932C8-B314-924A-92AC-31E833B638A9}" destId="{CA49C5F9-D201-0D47-8248-B34CEAD97FAB}" srcOrd="1" destOrd="0" parTransId="{32310BD1-A1FA-FF43-96CC-F5918CEC00D4}" sibTransId="{4963F13D-705A-1046-8ACC-DB72E98CE9F9}"/>
    <dgm:cxn modelId="{4C0E5319-494C-384F-A108-FAAC0810C41A}" srcId="{E5B932C8-B314-924A-92AC-31E833B638A9}" destId="{33D086CB-9C70-DC46-8892-A5FDE1AD8F0D}" srcOrd="0" destOrd="0" parTransId="{830A62AD-47B3-9140-9B94-67975C34B8F8}" sibTransId="{06DACBBB-40CD-514A-B29B-33D2351FDCA5}"/>
    <dgm:cxn modelId="{D7E0ABEE-D398-0046-99EB-AF7BC1395157}" type="presOf" srcId="{32310BD1-A1FA-FF43-96CC-F5918CEC00D4}" destId="{34D81904-031C-3A46-95A7-9BCC9C1F16CE}" srcOrd="0" destOrd="0" presId="urn:microsoft.com/office/officeart/2005/8/layout/radial4"/>
    <dgm:cxn modelId="{708682E6-5FA7-D84D-943F-1D016432631B}" type="presOf" srcId="{E5B932C8-B314-924A-92AC-31E833B638A9}" destId="{72278F0F-BE16-7245-99CE-D4C1E8534894}" srcOrd="0" destOrd="0" presId="urn:microsoft.com/office/officeart/2005/8/layout/radial4"/>
    <dgm:cxn modelId="{E6AC047A-D35C-4840-8577-500E30815924}" srcId="{F398E776-2E56-EE41-AAE8-2BE100733A1B}" destId="{E5B932C8-B314-924A-92AC-31E833B638A9}" srcOrd="0" destOrd="0" parTransId="{66FB4B3E-BC49-E644-86C4-AD7F0FA8D270}" sibTransId="{4DBDFF58-2532-C442-864A-55DCEE1234DE}"/>
    <dgm:cxn modelId="{724136EB-FE85-0B49-940C-EAC8881146C5}" type="presOf" srcId="{74E7CE56-9C10-4842-A6A5-431536AD80EF}" destId="{DDA9A3BC-D8E5-D443-93E4-1C7E66916401}" srcOrd="0" destOrd="0" presId="urn:microsoft.com/office/officeart/2005/8/layout/radial4"/>
    <dgm:cxn modelId="{35BB439A-3973-914B-975F-DB617EBD25A4}" type="presOf" srcId="{F398E776-2E56-EE41-AAE8-2BE100733A1B}" destId="{20BCE5B4-8AD8-204E-BD64-4DD2EF20C379}" srcOrd="0" destOrd="0" presId="urn:microsoft.com/office/officeart/2005/8/layout/radial4"/>
    <dgm:cxn modelId="{43F8EC60-AEB7-0E45-9F1C-D069D4B3591C}" type="presOf" srcId="{CA49C5F9-D201-0D47-8248-B34CEAD97FAB}" destId="{6A11AC2C-50A5-D64E-BA51-7D1A3188D12B}" srcOrd="0" destOrd="0" presId="urn:microsoft.com/office/officeart/2005/8/layout/radial4"/>
    <dgm:cxn modelId="{4009B4E6-8892-A74C-AC4B-DED6F9BE186E}" type="presOf" srcId="{33D086CB-9C70-DC46-8892-A5FDE1AD8F0D}" destId="{83E7EF41-E2AC-784C-875C-FFE0C1664D22}" srcOrd="0" destOrd="0" presId="urn:microsoft.com/office/officeart/2005/8/layout/radial4"/>
    <dgm:cxn modelId="{B92846E3-24C9-B74E-B1A2-0EB2177FE04D}" type="presOf" srcId="{33F508D5-1BF9-214B-A5A8-6A312355E223}" destId="{8EF28FA4-D972-6D46-B6C0-ABF478A5AD31}" srcOrd="0" destOrd="0" presId="urn:microsoft.com/office/officeart/2005/8/layout/radial4"/>
    <dgm:cxn modelId="{5B361317-88BD-8F43-A3A5-7A84113EF0C8}" srcId="{E5B932C8-B314-924A-92AC-31E833B638A9}" destId="{74E7CE56-9C10-4842-A6A5-431536AD80EF}" srcOrd="2" destOrd="0" parTransId="{33F508D5-1BF9-214B-A5A8-6A312355E223}" sibTransId="{2779B8DB-F722-1740-8C69-6AB304D596CD}"/>
    <dgm:cxn modelId="{1312D65B-AB42-8C4D-9030-5E2124FAE0E2}" type="presOf" srcId="{830A62AD-47B3-9140-9B94-67975C34B8F8}" destId="{376B5FDF-3B06-0B46-BCD3-D0AEE3DD3FAF}" srcOrd="0" destOrd="0" presId="urn:microsoft.com/office/officeart/2005/8/layout/radial4"/>
    <dgm:cxn modelId="{2A926485-D164-3B42-B252-BAC4AB7AE39B}" type="presParOf" srcId="{20BCE5B4-8AD8-204E-BD64-4DD2EF20C379}" destId="{72278F0F-BE16-7245-99CE-D4C1E8534894}" srcOrd="0" destOrd="0" presId="urn:microsoft.com/office/officeart/2005/8/layout/radial4"/>
    <dgm:cxn modelId="{26B391AF-7AD2-DE40-A031-F343FB5E9A1B}" type="presParOf" srcId="{20BCE5B4-8AD8-204E-BD64-4DD2EF20C379}" destId="{376B5FDF-3B06-0B46-BCD3-D0AEE3DD3FAF}" srcOrd="1" destOrd="0" presId="urn:microsoft.com/office/officeart/2005/8/layout/radial4"/>
    <dgm:cxn modelId="{720DCE6A-E997-D541-A8BB-B7A6CAB8D4F2}" type="presParOf" srcId="{20BCE5B4-8AD8-204E-BD64-4DD2EF20C379}" destId="{83E7EF41-E2AC-784C-875C-FFE0C1664D22}" srcOrd="2" destOrd="0" presId="urn:microsoft.com/office/officeart/2005/8/layout/radial4"/>
    <dgm:cxn modelId="{B7406157-44F6-3D4D-916F-C0693F2AB883}" type="presParOf" srcId="{20BCE5B4-8AD8-204E-BD64-4DD2EF20C379}" destId="{34D81904-031C-3A46-95A7-9BCC9C1F16CE}" srcOrd="3" destOrd="0" presId="urn:microsoft.com/office/officeart/2005/8/layout/radial4"/>
    <dgm:cxn modelId="{B3901D31-14A4-5A4F-9CD1-EC12BD39D40A}" type="presParOf" srcId="{20BCE5B4-8AD8-204E-BD64-4DD2EF20C379}" destId="{6A11AC2C-50A5-D64E-BA51-7D1A3188D12B}" srcOrd="4" destOrd="0" presId="urn:microsoft.com/office/officeart/2005/8/layout/radial4"/>
    <dgm:cxn modelId="{AF725FAB-672C-094B-9A7A-3FD3823F639C}" type="presParOf" srcId="{20BCE5B4-8AD8-204E-BD64-4DD2EF20C379}" destId="{8EF28FA4-D972-6D46-B6C0-ABF478A5AD31}" srcOrd="5" destOrd="0" presId="urn:microsoft.com/office/officeart/2005/8/layout/radial4"/>
    <dgm:cxn modelId="{1D649D1F-9E6A-6041-9F77-D53FF9AADA1D}" type="presParOf" srcId="{20BCE5B4-8AD8-204E-BD64-4DD2EF20C379}" destId="{DDA9A3BC-D8E5-D443-93E4-1C7E66916401}"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C2116387-F594-D146-B633-86CA20EEF547}" type="presOf" srcId="{AF9E3017-69DF-214F-9A4E-DA2E22896073}" destId="{1AFC57A5-EB70-524C-97B2-43E9882ED9D8}"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91EE6A24-4A7F-9B45-A9B7-5B12F956140C}" type="presOf" srcId="{EAA001ED-3409-0F4B-A37F-2BEB0D2A4B9F}" destId="{CB6391BE-C913-6249-80A7-AD8741281709}"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264B7626-274A-7144-8F87-271C16FB1E70}" type="presOf" srcId="{6AEE4BD4-D6FA-7840-B827-71F5FE6397D1}" destId="{5CFF5852-FCD0-9E4B-BBE4-73577B69345A}"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7271A1C2-1920-FE44-B46D-BEACBE507E40}" type="presOf" srcId="{D5E48B6D-8657-F340-BF49-29E0FE12B143}" destId="{8A72972A-9432-6348-B0B9-0145815E01F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92834FB4-F488-6B4C-A187-3EDA63C21272}" type="presOf" srcId="{2BF7A320-EC75-B642-B49A-458EBA384A0D}" destId="{D83AA5DD-5759-8C4F-9104-8D97FFAE98EF}" srcOrd="0" destOrd="0" presId="urn:microsoft.com/office/officeart/2005/8/layout/chevron1"/>
    <dgm:cxn modelId="{66AF9534-C379-1842-B5AD-2B402453C2B9}" type="presOf" srcId="{1901FEBA-DAEB-DD45-953F-477F8EF0F3BB}" destId="{189E2CAC-6735-DB41-9B7E-0EB404910B03}" srcOrd="0" destOrd="0" presId="urn:microsoft.com/office/officeart/2005/8/layout/chevron1"/>
    <dgm:cxn modelId="{52325A11-95AE-CE41-8775-63C0534AD987}" type="presOf" srcId="{A8AC174B-F3BB-4B40-A100-B0F838F5C6AA}" destId="{27CD7207-31A5-7047-A6D9-378B1DAFD8E4}" srcOrd="0" destOrd="0" presId="urn:microsoft.com/office/officeart/2005/8/layout/chevron1"/>
    <dgm:cxn modelId="{F976012B-DD57-194E-8927-4B81449F0B75}" type="presOf" srcId="{D573FC5E-7851-A544-A7E2-4E75760B349D}" destId="{38F4B00F-31DC-0649-839D-6A4D96EDA71B}"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61F17E93-B1C8-804E-8AD0-D9C0BF4A1CE0}" type="presOf" srcId="{3413CC3F-C38F-8D48-9AE9-0A6DCF041EBB}" destId="{0CB92492-05A9-1A42-B10D-35D2739A1347}" srcOrd="0" destOrd="0" presId="urn:microsoft.com/office/officeart/2005/8/layout/chevron1"/>
    <dgm:cxn modelId="{94CA2D6C-0814-5B43-9AF3-2F931CA5C2F5}" type="presParOf" srcId="{1AFC57A5-EB70-524C-97B2-43E9882ED9D8}" destId="{8A72972A-9432-6348-B0B9-0145815E01FF}" srcOrd="0" destOrd="0" presId="urn:microsoft.com/office/officeart/2005/8/layout/chevron1"/>
    <dgm:cxn modelId="{44F5377F-2261-084F-BD1C-D4F63A148B66}" type="presParOf" srcId="{1AFC57A5-EB70-524C-97B2-43E9882ED9D8}" destId="{503C518E-3656-8F41-9835-910948886453}" srcOrd="1" destOrd="0" presId="urn:microsoft.com/office/officeart/2005/8/layout/chevron1"/>
    <dgm:cxn modelId="{41A013FA-E45A-8C43-A1E6-63E4F4E99239}" type="presParOf" srcId="{1AFC57A5-EB70-524C-97B2-43E9882ED9D8}" destId="{CB6391BE-C913-6249-80A7-AD8741281709}" srcOrd="2" destOrd="0" presId="urn:microsoft.com/office/officeart/2005/8/layout/chevron1"/>
    <dgm:cxn modelId="{0419D3E1-D60A-AD44-81F6-0726D526957A}" type="presParOf" srcId="{1AFC57A5-EB70-524C-97B2-43E9882ED9D8}" destId="{B6A55612-E4F4-EC4D-8616-08AD6B8D4A11}" srcOrd="3" destOrd="0" presId="urn:microsoft.com/office/officeart/2005/8/layout/chevron1"/>
    <dgm:cxn modelId="{6BC2210E-35E2-6440-9CF9-09F6204D1838}" type="presParOf" srcId="{1AFC57A5-EB70-524C-97B2-43E9882ED9D8}" destId="{27CD7207-31A5-7047-A6D9-378B1DAFD8E4}" srcOrd="4" destOrd="0" presId="urn:microsoft.com/office/officeart/2005/8/layout/chevron1"/>
    <dgm:cxn modelId="{CA4B3971-1C4E-7949-9C5A-4E88DD622BB5}" type="presParOf" srcId="{1AFC57A5-EB70-524C-97B2-43E9882ED9D8}" destId="{8A67F207-6A65-4D4C-A765-5FAD0E840B8F}" srcOrd="5" destOrd="0" presId="urn:microsoft.com/office/officeart/2005/8/layout/chevron1"/>
    <dgm:cxn modelId="{5F1898DE-DF0A-6E43-9F7F-B4AA81C39D78}" type="presParOf" srcId="{1AFC57A5-EB70-524C-97B2-43E9882ED9D8}" destId="{189E2CAC-6735-DB41-9B7E-0EB404910B03}" srcOrd="6" destOrd="0" presId="urn:microsoft.com/office/officeart/2005/8/layout/chevron1"/>
    <dgm:cxn modelId="{5776DFC3-4AB5-9948-A76E-90839FB5EEEF}" type="presParOf" srcId="{1AFC57A5-EB70-524C-97B2-43E9882ED9D8}" destId="{6FBF1318-C790-8E48-AECE-B5D02AFE3C52}" srcOrd="7" destOrd="0" presId="urn:microsoft.com/office/officeart/2005/8/layout/chevron1"/>
    <dgm:cxn modelId="{EC7E82FB-7B34-7047-BB3C-E8D037151E55}" type="presParOf" srcId="{1AFC57A5-EB70-524C-97B2-43E9882ED9D8}" destId="{5CFF5852-FCD0-9E4B-BBE4-73577B69345A}" srcOrd="8" destOrd="0" presId="urn:microsoft.com/office/officeart/2005/8/layout/chevron1"/>
    <dgm:cxn modelId="{A7A3E0D5-49C4-0140-9060-9BA12DD4525F}" type="presParOf" srcId="{1AFC57A5-EB70-524C-97B2-43E9882ED9D8}" destId="{7923F2D5-638B-4D43-92F6-A19CA694FE7F}" srcOrd="9" destOrd="0" presId="urn:microsoft.com/office/officeart/2005/8/layout/chevron1"/>
    <dgm:cxn modelId="{9BD7791A-4708-D04C-BFD6-4115A4006CAB}" type="presParOf" srcId="{1AFC57A5-EB70-524C-97B2-43E9882ED9D8}" destId="{D83AA5DD-5759-8C4F-9104-8D97FFAE98EF}" srcOrd="10" destOrd="0" presId="urn:microsoft.com/office/officeart/2005/8/layout/chevron1"/>
    <dgm:cxn modelId="{632897AB-C618-C242-9BB4-8621C72F1966}" type="presParOf" srcId="{1AFC57A5-EB70-524C-97B2-43E9882ED9D8}" destId="{683F6366-F2E7-2640-893D-DF9E90D3B2C6}" srcOrd="11" destOrd="0" presId="urn:microsoft.com/office/officeart/2005/8/layout/chevron1"/>
    <dgm:cxn modelId="{2DCDA80C-7D12-7942-8AB1-F036A046948E}" type="presParOf" srcId="{1AFC57A5-EB70-524C-97B2-43E9882ED9D8}" destId="{0CB92492-05A9-1A42-B10D-35D2739A1347}" srcOrd="12" destOrd="0" presId="urn:microsoft.com/office/officeart/2005/8/layout/chevron1"/>
    <dgm:cxn modelId="{7030C987-337E-6E45-891C-C49F3BB2ACFA}" type="presParOf" srcId="{1AFC57A5-EB70-524C-97B2-43E9882ED9D8}" destId="{568E6A9F-3C7D-6B41-92D2-3365F8F96C32}" srcOrd="13" destOrd="0" presId="urn:microsoft.com/office/officeart/2005/8/layout/chevron1"/>
    <dgm:cxn modelId="{C13DF686-D2CA-E74B-B160-B739B5E7459B}"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DD71A5EA-0EEE-664E-B47F-5B4AF6332F00}" type="presOf" srcId="{6AEE4BD4-D6FA-7840-B827-71F5FE6397D1}" destId="{5CFF5852-FCD0-9E4B-BBE4-73577B69345A}"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BFDAEA0-F1CC-C04D-954C-78710D452EC1}" type="presOf" srcId="{D573FC5E-7851-A544-A7E2-4E75760B349D}" destId="{38F4B00F-31DC-0649-839D-6A4D96EDA71B}"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DF0D73AC-A423-2840-8A88-A2FF3154DBFF}" type="presOf" srcId="{1901FEBA-DAEB-DD45-953F-477F8EF0F3BB}" destId="{189E2CAC-6735-DB41-9B7E-0EB404910B03}" srcOrd="0" destOrd="0" presId="urn:microsoft.com/office/officeart/2005/8/layout/chevron1"/>
    <dgm:cxn modelId="{4B3D4754-752A-6349-A7C5-A2A3C58FF124}" type="presOf" srcId="{EAA001ED-3409-0F4B-A37F-2BEB0D2A4B9F}" destId="{CB6391BE-C913-6249-80A7-AD8741281709}"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6914D6AD-7936-584F-946C-7C7762B84654}" type="presOf" srcId="{AF9E3017-69DF-214F-9A4E-DA2E22896073}" destId="{1AFC57A5-EB70-524C-97B2-43E9882ED9D8}" srcOrd="0" destOrd="0" presId="urn:microsoft.com/office/officeart/2005/8/layout/chevron1"/>
    <dgm:cxn modelId="{EF9155BE-5A65-7E45-A1A7-7271F7EC1797}" type="presOf" srcId="{D5E48B6D-8657-F340-BF49-29E0FE12B143}" destId="{8A72972A-9432-6348-B0B9-0145815E01FF}" srcOrd="0" destOrd="0" presId="urn:microsoft.com/office/officeart/2005/8/layout/chevron1"/>
    <dgm:cxn modelId="{2C677295-420B-A445-9113-12441A452638}" type="presOf" srcId="{A8AC174B-F3BB-4B40-A100-B0F838F5C6AA}" destId="{27CD7207-31A5-7047-A6D9-378B1DAFD8E4}" srcOrd="0" destOrd="0" presId="urn:microsoft.com/office/officeart/2005/8/layout/chevron1"/>
    <dgm:cxn modelId="{57009753-631A-864F-8AD0-1C1195AB6717}" type="presOf" srcId="{2BF7A320-EC75-B642-B49A-458EBA384A0D}" destId="{D83AA5DD-5759-8C4F-9104-8D97FFAE98EF}" srcOrd="0" destOrd="0" presId="urn:microsoft.com/office/officeart/2005/8/layout/chevron1"/>
    <dgm:cxn modelId="{FEBEDFFC-2700-7645-ABAC-74FA98D984F4}" type="presOf" srcId="{3413CC3F-C38F-8D48-9AE9-0A6DCF041EBB}" destId="{0CB92492-05A9-1A42-B10D-35D2739A1347}"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9FBE72D9-A855-E444-A2E5-1CC4EB5C4427}" type="presParOf" srcId="{1AFC57A5-EB70-524C-97B2-43E9882ED9D8}" destId="{8A72972A-9432-6348-B0B9-0145815E01FF}" srcOrd="0" destOrd="0" presId="urn:microsoft.com/office/officeart/2005/8/layout/chevron1"/>
    <dgm:cxn modelId="{B317EA4C-16A8-7D4F-86D3-03E48BD284BD}" type="presParOf" srcId="{1AFC57A5-EB70-524C-97B2-43E9882ED9D8}" destId="{503C518E-3656-8F41-9835-910948886453}" srcOrd="1" destOrd="0" presId="urn:microsoft.com/office/officeart/2005/8/layout/chevron1"/>
    <dgm:cxn modelId="{FF188650-05DE-E845-A589-79FDBF01DE05}" type="presParOf" srcId="{1AFC57A5-EB70-524C-97B2-43E9882ED9D8}" destId="{CB6391BE-C913-6249-80A7-AD8741281709}" srcOrd="2" destOrd="0" presId="urn:microsoft.com/office/officeart/2005/8/layout/chevron1"/>
    <dgm:cxn modelId="{FB3935BF-64E2-8042-9080-3DF61BEF5AF2}" type="presParOf" srcId="{1AFC57A5-EB70-524C-97B2-43E9882ED9D8}" destId="{B6A55612-E4F4-EC4D-8616-08AD6B8D4A11}" srcOrd="3" destOrd="0" presId="urn:microsoft.com/office/officeart/2005/8/layout/chevron1"/>
    <dgm:cxn modelId="{E6F6EAB1-7CB5-9A48-A8FB-88988FA2DA7C}" type="presParOf" srcId="{1AFC57A5-EB70-524C-97B2-43E9882ED9D8}" destId="{27CD7207-31A5-7047-A6D9-378B1DAFD8E4}" srcOrd="4" destOrd="0" presId="urn:microsoft.com/office/officeart/2005/8/layout/chevron1"/>
    <dgm:cxn modelId="{A1DE5E5B-3D46-2D48-B1FB-D1CE2B755024}" type="presParOf" srcId="{1AFC57A5-EB70-524C-97B2-43E9882ED9D8}" destId="{8A67F207-6A65-4D4C-A765-5FAD0E840B8F}" srcOrd="5" destOrd="0" presId="urn:microsoft.com/office/officeart/2005/8/layout/chevron1"/>
    <dgm:cxn modelId="{96B8BE77-C2BB-184F-B938-925686FA8E31}" type="presParOf" srcId="{1AFC57A5-EB70-524C-97B2-43E9882ED9D8}" destId="{189E2CAC-6735-DB41-9B7E-0EB404910B03}" srcOrd="6" destOrd="0" presId="urn:microsoft.com/office/officeart/2005/8/layout/chevron1"/>
    <dgm:cxn modelId="{0C7C1432-E450-B944-A1B3-3F0179DDA0BD}" type="presParOf" srcId="{1AFC57A5-EB70-524C-97B2-43E9882ED9D8}" destId="{6FBF1318-C790-8E48-AECE-B5D02AFE3C52}" srcOrd="7" destOrd="0" presId="urn:microsoft.com/office/officeart/2005/8/layout/chevron1"/>
    <dgm:cxn modelId="{58059A6E-B770-F44E-9088-E4145509F0A4}" type="presParOf" srcId="{1AFC57A5-EB70-524C-97B2-43E9882ED9D8}" destId="{5CFF5852-FCD0-9E4B-BBE4-73577B69345A}" srcOrd="8" destOrd="0" presId="urn:microsoft.com/office/officeart/2005/8/layout/chevron1"/>
    <dgm:cxn modelId="{E39AA2CF-AEE3-5B42-AACB-9B8944F15D75}" type="presParOf" srcId="{1AFC57A5-EB70-524C-97B2-43E9882ED9D8}" destId="{7923F2D5-638B-4D43-92F6-A19CA694FE7F}" srcOrd="9" destOrd="0" presId="urn:microsoft.com/office/officeart/2005/8/layout/chevron1"/>
    <dgm:cxn modelId="{CBE922C7-277F-1642-B202-F32824D1DA89}" type="presParOf" srcId="{1AFC57A5-EB70-524C-97B2-43E9882ED9D8}" destId="{D83AA5DD-5759-8C4F-9104-8D97FFAE98EF}" srcOrd="10" destOrd="0" presId="urn:microsoft.com/office/officeart/2005/8/layout/chevron1"/>
    <dgm:cxn modelId="{42C56F5F-22B7-6C40-9913-664E96849476}" type="presParOf" srcId="{1AFC57A5-EB70-524C-97B2-43E9882ED9D8}" destId="{683F6366-F2E7-2640-893D-DF9E90D3B2C6}" srcOrd="11" destOrd="0" presId="urn:microsoft.com/office/officeart/2005/8/layout/chevron1"/>
    <dgm:cxn modelId="{A46A0F7F-4259-874E-8EC8-DEB8293B40FE}" type="presParOf" srcId="{1AFC57A5-EB70-524C-97B2-43E9882ED9D8}" destId="{0CB92492-05A9-1A42-B10D-35D2739A1347}" srcOrd="12" destOrd="0" presId="urn:microsoft.com/office/officeart/2005/8/layout/chevron1"/>
    <dgm:cxn modelId="{EB92947C-2976-6B47-9C29-2F3BB0BE8697}" type="presParOf" srcId="{1AFC57A5-EB70-524C-97B2-43E9882ED9D8}" destId="{568E6A9F-3C7D-6B41-92D2-3365F8F96C32}" srcOrd="13" destOrd="0" presId="urn:microsoft.com/office/officeart/2005/8/layout/chevron1"/>
    <dgm:cxn modelId="{3B8814E6-B71F-DD4A-B00E-06F56FFA160C}"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CF8FF0BC-297A-3144-9745-65C6A3C15DC1}" type="presOf" srcId="{D573FC5E-7851-A544-A7E2-4E75760B349D}" destId="{38F4B00F-31DC-0649-839D-6A4D96EDA71B}"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C9D1C182-6403-6C4D-A1CC-1574C4151787}" type="presOf" srcId="{A8AC174B-F3BB-4B40-A100-B0F838F5C6AA}" destId="{27CD7207-31A5-7047-A6D9-378B1DAFD8E4}"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D57F3ACB-5BDC-A34E-AAD8-9F8480C1E685}" type="presOf" srcId="{1901FEBA-DAEB-DD45-953F-477F8EF0F3BB}" destId="{189E2CAC-6735-DB41-9B7E-0EB404910B03}" srcOrd="0" destOrd="0" presId="urn:microsoft.com/office/officeart/2005/8/layout/chevron1"/>
    <dgm:cxn modelId="{3DE118CC-9D0D-004A-8E4A-A731BF26BE02}" type="presOf" srcId="{D5E48B6D-8657-F340-BF49-29E0FE12B143}" destId="{8A72972A-9432-6348-B0B9-0145815E01FF}"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D5D75A8A-EDE3-BE42-BDF6-21F4614CAE2D}" type="presOf" srcId="{2BF7A320-EC75-B642-B49A-458EBA384A0D}" destId="{D83AA5DD-5759-8C4F-9104-8D97FFAE98EF}" srcOrd="0" destOrd="0" presId="urn:microsoft.com/office/officeart/2005/8/layout/chevron1"/>
    <dgm:cxn modelId="{3DDC5A9E-D4F7-5749-B9EF-4D074AA152D5}" type="presOf" srcId="{6AEE4BD4-D6FA-7840-B827-71F5FE6397D1}" destId="{5CFF5852-FCD0-9E4B-BBE4-73577B69345A}" srcOrd="0" destOrd="0" presId="urn:microsoft.com/office/officeart/2005/8/layout/chevron1"/>
    <dgm:cxn modelId="{7699B39E-056A-F245-A1C9-7B3BE55B297B}" type="presOf" srcId="{AF9E3017-69DF-214F-9A4E-DA2E22896073}" destId="{1AFC57A5-EB70-524C-97B2-43E9882ED9D8}" srcOrd="0" destOrd="0" presId="urn:microsoft.com/office/officeart/2005/8/layout/chevron1"/>
    <dgm:cxn modelId="{A1F39E3B-D478-6046-8005-DD5809F4E31E}" type="presOf" srcId="{EAA001ED-3409-0F4B-A37F-2BEB0D2A4B9F}" destId="{CB6391BE-C913-6249-80A7-AD8741281709}"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6C6A4B1D-C66A-3F46-9F0D-866F5FA282BC}" type="presOf" srcId="{3413CC3F-C38F-8D48-9AE9-0A6DCF041EBB}" destId="{0CB92492-05A9-1A42-B10D-35D2739A1347}" srcOrd="0" destOrd="0" presId="urn:microsoft.com/office/officeart/2005/8/layout/chevron1"/>
    <dgm:cxn modelId="{DFE92B1C-0F81-B64C-9F74-88FF5007DC65}" type="presParOf" srcId="{1AFC57A5-EB70-524C-97B2-43E9882ED9D8}" destId="{8A72972A-9432-6348-B0B9-0145815E01FF}" srcOrd="0" destOrd="0" presId="urn:microsoft.com/office/officeart/2005/8/layout/chevron1"/>
    <dgm:cxn modelId="{9824E801-E96F-2649-A694-B9A9CC8E640E}" type="presParOf" srcId="{1AFC57A5-EB70-524C-97B2-43E9882ED9D8}" destId="{503C518E-3656-8F41-9835-910948886453}" srcOrd="1" destOrd="0" presId="urn:microsoft.com/office/officeart/2005/8/layout/chevron1"/>
    <dgm:cxn modelId="{3D513712-57A7-0B4A-B431-80330ABCEA2A}" type="presParOf" srcId="{1AFC57A5-EB70-524C-97B2-43E9882ED9D8}" destId="{CB6391BE-C913-6249-80A7-AD8741281709}" srcOrd="2" destOrd="0" presId="urn:microsoft.com/office/officeart/2005/8/layout/chevron1"/>
    <dgm:cxn modelId="{6640E008-B6D6-8646-BF03-A942126EB5B9}" type="presParOf" srcId="{1AFC57A5-EB70-524C-97B2-43E9882ED9D8}" destId="{B6A55612-E4F4-EC4D-8616-08AD6B8D4A11}" srcOrd="3" destOrd="0" presId="urn:microsoft.com/office/officeart/2005/8/layout/chevron1"/>
    <dgm:cxn modelId="{533251B1-4C1D-F944-A13F-A064E5E409E7}" type="presParOf" srcId="{1AFC57A5-EB70-524C-97B2-43E9882ED9D8}" destId="{27CD7207-31A5-7047-A6D9-378B1DAFD8E4}" srcOrd="4" destOrd="0" presId="urn:microsoft.com/office/officeart/2005/8/layout/chevron1"/>
    <dgm:cxn modelId="{79D5D135-59B8-F346-BB7E-2EF6CD2DC112}" type="presParOf" srcId="{1AFC57A5-EB70-524C-97B2-43E9882ED9D8}" destId="{8A67F207-6A65-4D4C-A765-5FAD0E840B8F}" srcOrd="5" destOrd="0" presId="urn:microsoft.com/office/officeart/2005/8/layout/chevron1"/>
    <dgm:cxn modelId="{C478C616-12D2-874F-B808-EAFC15AD3CB6}" type="presParOf" srcId="{1AFC57A5-EB70-524C-97B2-43E9882ED9D8}" destId="{189E2CAC-6735-DB41-9B7E-0EB404910B03}" srcOrd="6" destOrd="0" presId="urn:microsoft.com/office/officeart/2005/8/layout/chevron1"/>
    <dgm:cxn modelId="{DA5EA64D-96F6-914A-A4B4-FAFB73DE90AC}" type="presParOf" srcId="{1AFC57A5-EB70-524C-97B2-43E9882ED9D8}" destId="{6FBF1318-C790-8E48-AECE-B5D02AFE3C52}" srcOrd="7" destOrd="0" presId="urn:microsoft.com/office/officeart/2005/8/layout/chevron1"/>
    <dgm:cxn modelId="{CE89BEBB-1B3D-B446-83F7-3D094D639C22}" type="presParOf" srcId="{1AFC57A5-EB70-524C-97B2-43E9882ED9D8}" destId="{5CFF5852-FCD0-9E4B-BBE4-73577B69345A}" srcOrd="8" destOrd="0" presId="urn:microsoft.com/office/officeart/2005/8/layout/chevron1"/>
    <dgm:cxn modelId="{C9783729-584D-1E42-9474-56E45E48B8DF}" type="presParOf" srcId="{1AFC57A5-EB70-524C-97B2-43E9882ED9D8}" destId="{7923F2D5-638B-4D43-92F6-A19CA694FE7F}" srcOrd="9" destOrd="0" presId="urn:microsoft.com/office/officeart/2005/8/layout/chevron1"/>
    <dgm:cxn modelId="{03A9C680-B06F-5A49-999C-15E60FC5E00C}" type="presParOf" srcId="{1AFC57A5-EB70-524C-97B2-43E9882ED9D8}" destId="{D83AA5DD-5759-8C4F-9104-8D97FFAE98EF}" srcOrd="10" destOrd="0" presId="urn:microsoft.com/office/officeart/2005/8/layout/chevron1"/>
    <dgm:cxn modelId="{DE7AAD8C-C3DA-484F-94AB-13FE1A1A2758}" type="presParOf" srcId="{1AFC57A5-EB70-524C-97B2-43E9882ED9D8}" destId="{683F6366-F2E7-2640-893D-DF9E90D3B2C6}" srcOrd="11" destOrd="0" presId="urn:microsoft.com/office/officeart/2005/8/layout/chevron1"/>
    <dgm:cxn modelId="{6D8FF2B6-CD77-DB4A-9B86-82BD9415CA9C}" type="presParOf" srcId="{1AFC57A5-EB70-524C-97B2-43E9882ED9D8}" destId="{0CB92492-05A9-1A42-B10D-35D2739A1347}" srcOrd="12" destOrd="0" presId="urn:microsoft.com/office/officeart/2005/8/layout/chevron1"/>
    <dgm:cxn modelId="{91F84BCC-B5EB-BC47-BDD3-2635CE519361}" type="presParOf" srcId="{1AFC57A5-EB70-524C-97B2-43E9882ED9D8}" destId="{568E6A9F-3C7D-6B41-92D2-3365F8F96C32}" srcOrd="13" destOrd="0" presId="urn:microsoft.com/office/officeart/2005/8/layout/chevron1"/>
    <dgm:cxn modelId="{6E373FE2-FCC3-604E-9C1E-4CDFF2FC3ADA}"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C6B5CE1F-F8EA-B34E-8795-98C458D3F0E6}" type="presOf" srcId="{6AEE4BD4-D6FA-7840-B827-71F5FE6397D1}" destId="{5CFF5852-FCD0-9E4B-BBE4-73577B69345A}"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CC3ACBB6-169C-814A-9A96-175ED4B09670}" type="presOf" srcId="{AF9E3017-69DF-214F-9A4E-DA2E22896073}" destId="{1AFC57A5-EB70-524C-97B2-43E9882ED9D8}"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AA507782-0E06-4D4C-89A4-92E664E65343}" type="presOf" srcId="{3413CC3F-C38F-8D48-9AE9-0A6DCF041EBB}" destId="{0CB92492-05A9-1A42-B10D-35D2739A1347}"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F6A8C5A1-01F7-6D45-9522-BC23AF01CD6D}" type="presOf" srcId="{D573FC5E-7851-A544-A7E2-4E75760B349D}" destId="{38F4B00F-31DC-0649-839D-6A4D96EDA71B}" srcOrd="0" destOrd="0" presId="urn:microsoft.com/office/officeart/2005/8/layout/chevron1"/>
    <dgm:cxn modelId="{39DC594B-5219-5347-B670-1F9963E02026}" type="presOf" srcId="{EAA001ED-3409-0F4B-A37F-2BEB0D2A4B9F}" destId="{CB6391BE-C913-6249-80A7-AD8741281709}" srcOrd="0" destOrd="0" presId="urn:microsoft.com/office/officeart/2005/8/layout/chevron1"/>
    <dgm:cxn modelId="{D5AE5C39-EBDB-0A45-8890-D6E031897BEE}" type="presOf" srcId="{D5E48B6D-8657-F340-BF49-29E0FE12B143}" destId="{8A72972A-9432-6348-B0B9-0145815E01FF}" srcOrd="0" destOrd="0" presId="urn:microsoft.com/office/officeart/2005/8/layout/chevron1"/>
    <dgm:cxn modelId="{4AE6B8EF-ADCC-8246-9AFD-E5CD157CA632}" type="presOf" srcId="{A8AC174B-F3BB-4B40-A100-B0F838F5C6AA}" destId="{27CD7207-31A5-7047-A6D9-378B1DAFD8E4}" srcOrd="0" destOrd="0" presId="urn:microsoft.com/office/officeart/2005/8/layout/chevron1"/>
    <dgm:cxn modelId="{4526D1FC-7C53-614D-A4F0-3CAA402460A5}" type="presOf" srcId="{2BF7A320-EC75-B642-B49A-458EBA384A0D}" destId="{D83AA5DD-5759-8C4F-9104-8D97FFAE98EF}"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DE7AFA42-5E38-7C40-BADE-5A64EE9DCF19}" type="presOf" srcId="{1901FEBA-DAEB-DD45-953F-477F8EF0F3BB}" destId="{189E2CAC-6735-DB41-9B7E-0EB404910B03}" srcOrd="0" destOrd="0" presId="urn:microsoft.com/office/officeart/2005/8/layout/chevron1"/>
    <dgm:cxn modelId="{925AFC1B-35D6-F244-ADE2-758BBC5A3C2B}" type="presParOf" srcId="{1AFC57A5-EB70-524C-97B2-43E9882ED9D8}" destId="{8A72972A-9432-6348-B0B9-0145815E01FF}" srcOrd="0" destOrd="0" presId="urn:microsoft.com/office/officeart/2005/8/layout/chevron1"/>
    <dgm:cxn modelId="{588B9025-4C2F-6B43-B888-119A825477C0}" type="presParOf" srcId="{1AFC57A5-EB70-524C-97B2-43E9882ED9D8}" destId="{503C518E-3656-8F41-9835-910948886453}" srcOrd="1" destOrd="0" presId="urn:microsoft.com/office/officeart/2005/8/layout/chevron1"/>
    <dgm:cxn modelId="{EFB35BFF-8A56-BA47-B400-6F177BB98ED2}" type="presParOf" srcId="{1AFC57A5-EB70-524C-97B2-43E9882ED9D8}" destId="{CB6391BE-C913-6249-80A7-AD8741281709}" srcOrd="2" destOrd="0" presId="urn:microsoft.com/office/officeart/2005/8/layout/chevron1"/>
    <dgm:cxn modelId="{9552DB8E-8A32-8143-AF93-5FD91F212767}" type="presParOf" srcId="{1AFC57A5-EB70-524C-97B2-43E9882ED9D8}" destId="{B6A55612-E4F4-EC4D-8616-08AD6B8D4A11}" srcOrd="3" destOrd="0" presId="urn:microsoft.com/office/officeart/2005/8/layout/chevron1"/>
    <dgm:cxn modelId="{1B70E823-87A5-E149-AE12-845D099C939C}" type="presParOf" srcId="{1AFC57A5-EB70-524C-97B2-43E9882ED9D8}" destId="{27CD7207-31A5-7047-A6D9-378B1DAFD8E4}" srcOrd="4" destOrd="0" presId="urn:microsoft.com/office/officeart/2005/8/layout/chevron1"/>
    <dgm:cxn modelId="{5D6155BE-4051-D643-816F-EB192FF0F5FE}" type="presParOf" srcId="{1AFC57A5-EB70-524C-97B2-43E9882ED9D8}" destId="{8A67F207-6A65-4D4C-A765-5FAD0E840B8F}" srcOrd="5" destOrd="0" presId="urn:microsoft.com/office/officeart/2005/8/layout/chevron1"/>
    <dgm:cxn modelId="{C0808682-B507-FE42-B26F-171263415D0D}" type="presParOf" srcId="{1AFC57A5-EB70-524C-97B2-43E9882ED9D8}" destId="{189E2CAC-6735-DB41-9B7E-0EB404910B03}" srcOrd="6" destOrd="0" presId="urn:microsoft.com/office/officeart/2005/8/layout/chevron1"/>
    <dgm:cxn modelId="{E2E66A67-2213-B245-B757-C77A3C9FD07B}" type="presParOf" srcId="{1AFC57A5-EB70-524C-97B2-43E9882ED9D8}" destId="{6FBF1318-C790-8E48-AECE-B5D02AFE3C52}" srcOrd="7" destOrd="0" presId="urn:microsoft.com/office/officeart/2005/8/layout/chevron1"/>
    <dgm:cxn modelId="{9117340A-B28A-124C-B971-751863A9867A}" type="presParOf" srcId="{1AFC57A5-EB70-524C-97B2-43E9882ED9D8}" destId="{5CFF5852-FCD0-9E4B-BBE4-73577B69345A}" srcOrd="8" destOrd="0" presId="urn:microsoft.com/office/officeart/2005/8/layout/chevron1"/>
    <dgm:cxn modelId="{CE83E52B-8FDD-C94C-AFD4-7D4AB0A8C0D5}" type="presParOf" srcId="{1AFC57A5-EB70-524C-97B2-43E9882ED9D8}" destId="{7923F2D5-638B-4D43-92F6-A19CA694FE7F}" srcOrd="9" destOrd="0" presId="urn:microsoft.com/office/officeart/2005/8/layout/chevron1"/>
    <dgm:cxn modelId="{1EB273AA-726E-5349-A4F6-3F1F2CA7C980}" type="presParOf" srcId="{1AFC57A5-EB70-524C-97B2-43E9882ED9D8}" destId="{D83AA5DD-5759-8C4F-9104-8D97FFAE98EF}" srcOrd="10" destOrd="0" presId="urn:microsoft.com/office/officeart/2005/8/layout/chevron1"/>
    <dgm:cxn modelId="{C399956C-A1A7-1143-B814-11048F748BC3}" type="presParOf" srcId="{1AFC57A5-EB70-524C-97B2-43E9882ED9D8}" destId="{683F6366-F2E7-2640-893D-DF9E90D3B2C6}" srcOrd="11" destOrd="0" presId="urn:microsoft.com/office/officeart/2005/8/layout/chevron1"/>
    <dgm:cxn modelId="{3400C0F8-E698-0A4B-BF11-51B72AA59138}" type="presParOf" srcId="{1AFC57A5-EB70-524C-97B2-43E9882ED9D8}" destId="{0CB92492-05A9-1A42-B10D-35D2739A1347}" srcOrd="12" destOrd="0" presId="urn:microsoft.com/office/officeart/2005/8/layout/chevron1"/>
    <dgm:cxn modelId="{884F4020-68DE-F242-9CED-DAD505CAD9DA}" type="presParOf" srcId="{1AFC57A5-EB70-524C-97B2-43E9882ED9D8}" destId="{568E6A9F-3C7D-6B41-92D2-3365F8F96C32}" srcOrd="13" destOrd="0" presId="urn:microsoft.com/office/officeart/2005/8/layout/chevron1"/>
    <dgm:cxn modelId="{E9773265-6FF9-C945-8112-8FB05BD27F67}"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E31AAC51-730C-4B48-A1BE-FC48C452389F}" type="presOf" srcId="{EAA001ED-3409-0F4B-A37F-2BEB0D2A4B9F}" destId="{CB6391BE-C913-6249-80A7-AD8741281709}"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DC831EBC-98C6-8147-A5D0-FC574A0AE2D9}" type="presOf" srcId="{2BF7A320-EC75-B642-B49A-458EBA384A0D}" destId="{D83AA5DD-5759-8C4F-9104-8D97FFAE98EF}"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C1642DAC-7B93-DC49-8F4F-CBACB2081F62}" type="presOf" srcId="{A8AC174B-F3BB-4B40-A100-B0F838F5C6AA}" destId="{27CD7207-31A5-7047-A6D9-378B1DAFD8E4}"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C2D0D257-0B9A-4141-BAC5-58F0EC3E03E7}" type="presOf" srcId="{AF9E3017-69DF-214F-9A4E-DA2E22896073}" destId="{1AFC57A5-EB70-524C-97B2-43E9882ED9D8}" srcOrd="0" destOrd="0" presId="urn:microsoft.com/office/officeart/2005/8/layout/chevron1"/>
    <dgm:cxn modelId="{32210556-721D-4F46-BB5F-2F4320F4EB66}" type="presOf" srcId="{6AEE4BD4-D6FA-7840-B827-71F5FE6397D1}" destId="{5CFF5852-FCD0-9E4B-BBE4-73577B69345A}" srcOrd="0" destOrd="0" presId="urn:microsoft.com/office/officeart/2005/8/layout/chevron1"/>
    <dgm:cxn modelId="{A4734CFD-4454-4743-82C6-97940DE89586}" type="presOf" srcId="{3413CC3F-C38F-8D48-9AE9-0A6DCF041EBB}" destId="{0CB92492-05A9-1A42-B10D-35D2739A1347}" srcOrd="0" destOrd="0" presId="urn:microsoft.com/office/officeart/2005/8/layout/chevron1"/>
    <dgm:cxn modelId="{72374D92-BED0-5B4A-9DBC-123AFC5BC5F7}" type="presOf" srcId="{D573FC5E-7851-A544-A7E2-4E75760B349D}" destId="{38F4B00F-31DC-0649-839D-6A4D96EDA71B}" srcOrd="0" destOrd="0" presId="urn:microsoft.com/office/officeart/2005/8/layout/chevron1"/>
    <dgm:cxn modelId="{11A5B603-AA5B-494E-9FEE-694C40F4D76C}" type="presOf" srcId="{D5E48B6D-8657-F340-BF49-29E0FE12B143}" destId="{8A72972A-9432-6348-B0B9-0145815E01FF}"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B64401C2-D88E-2840-886A-0150421F46A3}" type="presOf" srcId="{1901FEBA-DAEB-DD45-953F-477F8EF0F3BB}" destId="{189E2CAC-6735-DB41-9B7E-0EB404910B03}" srcOrd="0" destOrd="0" presId="urn:microsoft.com/office/officeart/2005/8/layout/chevron1"/>
    <dgm:cxn modelId="{BDEC881A-32CE-8040-8CA5-2CE316DB3943}" type="presParOf" srcId="{1AFC57A5-EB70-524C-97B2-43E9882ED9D8}" destId="{8A72972A-9432-6348-B0B9-0145815E01FF}" srcOrd="0" destOrd="0" presId="urn:microsoft.com/office/officeart/2005/8/layout/chevron1"/>
    <dgm:cxn modelId="{79C2C448-A8F2-AD4F-B905-BE78E990D81A}" type="presParOf" srcId="{1AFC57A5-EB70-524C-97B2-43E9882ED9D8}" destId="{503C518E-3656-8F41-9835-910948886453}" srcOrd="1" destOrd="0" presId="urn:microsoft.com/office/officeart/2005/8/layout/chevron1"/>
    <dgm:cxn modelId="{0DF69C16-8A54-7F49-AA35-8E302DFBE9E5}" type="presParOf" srcId="{1AFC57A5-EB70-524C-97B2-43E9882ED9D8}" destId="{CB6391BE-C913-6249-80A7-AD8741281709}" srcOrd="2" destOrd="0" presId="urn:microsoft.com/office/officeart/2005/8/layout/chevron1"/>
    <dgm:cxn modelId="{1E09A289-054B-2B4D-852E-04233F0482EB}" type="presParOf" srcId="{1AFC57A5-EB70-524C-97B2-43E9882ED9D8}" destId="{B6A55612-E4F4-EC4D-8616-08AD6B8D4A11}" srcOrd="3" destOrd="0" presId="urn:microsoft.com/office/officeart/2005/8/layout/chevron1"/>
    <dgm:cxn modelId="{5497E57E-1643-2642-AFE0-3EF4222D1653}" type="presParOf" srcId="{1AFC57A5-EB70-524C-97B2-43E9882ED9D8}" destId="{27CD7207-31A5-7047-A6D9-378B1DAFD8E4}" srcOrd="4" destOrd="0" presId="urn:microsoft.com/office/officeart/2005/8/layout/chevron1"/>
    <dgm:cxn modelId="{622476DD-2D52-3848-91A7-D271E14061E0}" type="presParOf" srcId="{1AFC57A5-EB70-524C-97B2-43E9882ED9D8}" destId="{8A67F207-6A65-4D4C-A765-5FAD0E840B8F}" srcOrd="5" destOrd="0" presId="urn:microsoft.com/office/officeart/2005/8/layout/chevron1"/>
    <dgm:cxn modelId="{1294E7EB-AD2D-1E44-A858-0257003F2280}" type="presParOf" srcId="{1AFC57A5-EB70-524C-97B2-43E9882ED9D8}" destId="{189E2CAC-6735-DB41-9B7E-0EB404910B03}" srcOrd="6" destOrd="0" presId="urn:microsoft.com/office/officeart/2005/8/layout/chevron1"/>
    <dgm:cxn modelId="{B77B214B-78EB-D240-8AA2-DE18BC330421}" type="presParOf" srcId="{1AFC57A5-EB70-524C-97B2-43E9882ED9D8}" destId="{6FBF1318-C790-8E48-AECE-B5D02AFE3C52}" srcOrd="7" destOrd="0" presId="urn:microsoft.com/office/officeart/2005/8/layout/chevron1"/>
    <dgm:cxn modelId="{32690BFE-E12E-B248-A5D9-268A622E5F17}" type="presParOf" srcId="{1AFC57A5-EB70-524C-97B2-43E9882ED9D8}" destId="{5CFF5852-FCD0-9E4B-BBE4-73577B69345A}" srcOrd="8" destOrd="0" presId="urn:microsoft.com/office/officeart/2005/8/layout/chevron1"/>
    <dgm:cxn modelId="{D6882AAF-D5E2-A040-B2D1-FBB37068423D}" type="presParOf" srcId="{1AFC57A5-EB70-524C-97B2-43E9882ED9D8}" destId="{7923F2D5-638B-4D43-92F6-A19CA694FE7F}" srcOrd="9" destOrd="0" presId="urn:microsoft.com/office/officeart/2005/8/layout/chevron1"/>
    <dgm:cxn modelId="{9947A1B2-F635-B948-A0C4-544FB9E81AE4}" type="presParOf" srcId="{1AFC57A5-EB70-524C-97B2-43E9882ED9D8}" destId="{D83AA5DD-5759-8C4F-9104-8D97FFAE98EF}" srcOrd="10" destOrd="0" presId="urn:microsoft.com/office/officeart/2005/8/layout/chevron1"/>
    <dgm:cxn modelId="{2D1FC699-81DF-E943-946B-1B019572624C}" type="presParOf" srcId="{1AFC57A5-EB70-524C-97B2-43E9882ED9D8}" destId="{683F6366-F2E7-2640-893D-DF9E90D3B2C6}" srcOrd="11" destOrd="0" presId="urn:microsoft.com/office/officeart/2005/8/layout/chevron1"/>
    <dgm:cxn modelId="{FCBDCB5B-FF2E-234E-9822-4BCB002C14BA}" type="presParOf" srcId="{1AFC57A5-EB70-524C-97B2-43E9882ED9D8}" destId="{0CB92492-05A9-1A42-B10D-35D2739A1347}" srcOrd="12" destOrd="0" presId="urn:microsoft.com/office/officeart/2005/8/layout/chevron1"/>
    <dgm:cxn modelId="{323E8EED-F911-A14E-AA27-2984AA5A79CF}" type="presParOf" srcId="{1AFC57A5-EB70-524C-97B2-43E9882ED9D8}" destId="{568E6A9F-3C7D-6B41-92D2-3365F8F96C32}" srcOrd="13" destOrd="0" presId="urn:microsoft.com/office/officeart/2005/8/layout/chevron1"/>
    <dgm:cxn modelId="{C77D8EF2-7BFA-4342-919A-2F11E0EEAF75}"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EC49423A-C118-7442-BF98-BE94D5B93B49}" type="presOf" srcId="{2BF7A320-EC75-B642-B49A-458EBA384A0D}" destId="{D83AA5DD-5759-8C4F-9104-8D97FFAE98EF}" srcOrd="0" destOrd="0" presId="urn:microsoft.com/office/officeart/2005/8/layout/chevron1"/>
    <dgm:cxn modelId="{CE60BBBB-31AF-E94A-AFD8-12BFD76128CA}" type="presOf" srcId="{1901FEBA-DAEB-DD45-953F-477F8EF0F3BB}" destId="{189E2CAC-6735-DB41-9B7E-0EB404910B03}"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D7FC333A-0EBC-BF4C-ABA1-23463A909CCC}" type="presOf" srcId="{6AEE4BD4-D6FA-7840-B827-71F5FE6397D1}" destId="{5CFF5852-FCD0-9E4B-BBE4-73577B69345A}" srcOrd="0" destOrd="0" presId="urn:microsoft.com/office/officeart/2005/8/layout/chevron1"/>
    <dgm:cxn modelId="{9D6314E7-3DB6-4943-BA8C-3ECE59B946FB}" type="presOf" srcId="{A8AC174B-F3BB-4B40-A100-B0F838F5C6AA}" destId="{27CD7207-31A5-7047-A6D9-378B1DAFD8E4}" srcOrd="0" destOrd="0" presId="urn:microsoft.com/office/officeart/2005/8/layout/chevron1"/>
    <dgm:cxn modelId="{DDE5E601-D59F-7C4B-89A8-FEDBCFAD22DE}" type="presOf" srcId="{3413CC3F-C38F-8D48-9AE9-0A6DCF041EBB}" destId="{0CB92492-05A9-1A42-B10D-35D2739A1347}" srcOrd="0" destOrd="0" presId="urn:microsoft.com/office/officeart/2005/8/layout/chevron1"/>
    <dgm:cxn modelId="{044AD1B7-2621-3446-A38A-800711ED4989}" type="presOf" srcId="{D573FC5E-7851-A544-A7E2-4E75760B349D}" destId="{38F4B00F-31DC-0649-839D-6A4D96EDA71B}" srcOrd="0" destOrd="0" presId="urn:microsoft.com/office/officeart/2005/8/layout/chevron1"/>
    <dgm:cxn modelId="{DA14B1C6-E007-684A-9E07-D5DB7864C112}" type="presOf" srcId="{D5E48B6D-8657-F340-BF49-29E0FE12B143}" destId="{8A72972A-9432-6348-B0B9-0145815E01FF}" srcOrd="0" destOrd="0" presId="urn:microsoft.com/office/officeart/2005/8/layout/chevron1"/>
    <dgm:cxn modelId="{0C5861E8-C8B7-DE46-BC92-59EE9174474D}" type="presOf" srcId="{AF9E3017-69DF-214F-9A4E-DA2E22896073}" destId="{1AFC57A5-EB70-524C-97B2-43E9882ED9D8}" srcOrd="0" destOrd="0" presId="urn:microsoft.com/office/officeart/2005/8/layout/chevron1"/>
    <dgm:cxn modelId="{26F109FF-FC4D-4A41-91D5-2E6F8D2C5173}" type="presOf" srcId="{EAA001ED-3409-0F4B-A37F-2BEB0D2A4B9F}" destId="{CB6391BE-C913-6249-80A7-AD8741281709}"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6135E408-C551-544C-B3C9-6383F326316B}" type="presParOf" srcId="{1AFC57A5-EB70-524C-97B2-43E9882ED9D8}" destId="{8A72972A-9432-6348-B0B9-0145815E01FF}" srcOrd="0" destOrd="0" presId="urn:microsoft.com/office/officeart/2005/8/layout/chevron1"/>
    <dgm:cxn modelId="{FC01687F-312D-3F40-851F-B6176936F10A}" type="presParOf" srcId="{1AFC57A5-EB70-524C-97B2-43E9882ED9D8}" destId="{503C518E-3656-8F41-9835-910948886453}" srcOrd="1" destOrd="0" presId="urn:microsoft.com/office/officeart/2005/8/layout/chevron1"/>
    <dgm:cxn modelId="{52272B6B-7238-8C49-A2E3-F1699B0390EC}" type="presParOf" srcId="{1AFC57A5-EB70-524C-97B2-43E9882ED9D8}" destId="{CB6391BE-C913-6249-80A7-AD8741281709}" srcOrd="2" destOrd="0" presId="urn:microsoft.com/office/officeart/2005/8/layout/chevron1"/>
    <dgm:cxn modelId="{75A519A1-9CC2-754D-9F1A-AD4941F7EC38}" type="presParOf" srcId="{1AFC57A5-EB70-524C-97B2-43E9882ED9D8}" destId="{B6A55612-E4F4-EC4D-8616-08AD6B8D4A11}" srcOrd="3" destOrd="0" presId="urn:microsoft.com/office/officeart/2005/8/layout/chevron1"/>
    <dgm:cxn modelId="{8AA723FB-FAF9-8045-8896-D7BA64CB317C}" type="presParOf" srcId="{1AFC57A5-EB70-524C-97B2-43E9882ED9D8}" destId="{27CD7207-31A5-7047-A6D9-378B1DAFD8E4}" srcOrd="4" destOrd="0" presId="urn:microsoft.com/office/officeart/2005/8/layout/chevron1"/>
    <dgm:cxn modelId="{908810AD-58B7-BA4A-B5B6-B42837522B3C}" type="presParOf" srcId="{1AFC57A5-EB70-524C-97B2-43E9882ED9D8}" destId="{8A67F207-6A65-4D4C-A765-5FAD0E840B8F}" srcOrd="5" destOrd="0" presId="urn:microsoft.com/office/officeart/2005/8/layout/chevron1"/>
    <dgm:cxn modelId="{43372496-1656-E54A-90FB-8CDD10731B3D}" type="presParOf" srcId="{1AFC57A5-EB70-524C-97B2-43E9882ED9D8}" destId="{189E2CAC-6735-DB41-9B7E-0EB404910B03}" srcOrd="6" destOrd="0" presId="urn:microsoft.com/office/officeart/2005/8/layout/chevron1"/>
    <dgm:cxn modelId="{F830307A-7B54-6B42-881E-05D24B0601A3}" type="presParOf" srcId="{1AFC57A5-EB70-524C-97B2-43E9882ED9D8}" destId="{6FBF1318-C790-8E48-AECE-B5D02AFE3C52}" srcOrd="7" destOrd="0" presId="urn:microsoft.com/office/officeart/2005/8/layout/chevron1"/>
    <dgm:cxn modelId="{AF861776-3C75-A34E-9B58-43B542353C95}" type="presParOf" srcId="{1AFC57A5-EB70-524C-97B2-43E9882ED9D8}" destId="{5CFF5852-FCD0-9E4B-BBE4-73577B69345A}" srcOrd="8" destOrd="0" presId="urn:microsoft.com/office/officeart/2005/8/layout/chevron1"/>
    <dgm:cxn modelId="{E921CA98-B028-2247-B319-A38ECDF5DA4A}" type="presParOf" srcId="{1AFC57A5-EB70-524C-97B2-43E9882ED9D8}" destId="{7923F2D5-638B-4D43-92F6-A19CA694FE7F}" srcOrd="9" destOrd="0" presId="urn:microsoft.com/office/officeart/2005/8/layout/chevron1"/>
    <dgm:cxn modelId="{B614324B-7C6A-C944-BFDC-FCD1E48C0C73}" type="presParOf" srcId="{1AFC57A5-EB70-524C-97B2-43E9882ED9D8}" destId="{D83AA5DD-5759-8C4F-9104-8D97FFAE98EF}" srcOrd="10" destOrd="0" presId="urn:microsoft.com/office/officeart/2005/8/layout/chevron1"/>
    <dgm:cxn modelId="{B85C3485-3AE1-BB49-9FB1-61F10999C7C9}" type="presParOf" srcId="{1AFC57A5-EB70-524C-97B2-43E9882ED9D8}" destId="{683F6366-F2E7-2640-893D-DF9E90D3B2C6}" srcOrd="11" destOrd="0" presId="urn:microsoft.com/office/officeart/2005/8/layout/chevron1"/>
    <dgm:cxn modelId="{9111D6AC-5312-C548-B576-C9F639D5BC4C}" type="presParOf" srcId="{1AFC57A5-EB70-524C-97B2-43E9882ED9D8}" destId="{0CB92492-05A9-1A42-B10D-35D2739A1347}" srcOrd="12" destOrd="0" presId="urn:microsoft.com/office/officeart/2005/8/layout/chevron1"/>
    <dgm:cxn modelId="{6979D0CE-1C48-B442-B823-42B17A90E17C}" type="presParOf" srcId="{1AFC57A5-EB70-524C-97B2-43E9882ED9D8}" destId="{568E6A9F-3C7D-6B41-92D2-3365F8F96C32}" srcOrd="13" destOrd="0" presId="urn:microsoft.com/office/officeart/2005/8/layout/chevron1"/>
    <dgm:cxn modelId="{976E5C2B-D278-5848-AA35-F50339C7729D}"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a:solidFill>
          <a:schemeClr val="accent1">
            <a:lumMod val="75000"/>
          </a:schemeClr>
        </a:solidFill>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42E3C667-12CA-0F4E-BCA6-1471D51E1591}" type="presOf" srcId="{D573FC5E-7851-A544-A7E2-4E75760B349D}" destId="{38F4B00F-31DC-0649-839D-6A4D96EDA71B}"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67A27778-9E62-1D45-A8B4-D4E76E9A13DD}" type="presOf" srcId="{AF9E3017-69DF-214F-9A4E-DA2E22896073}" destId="{1AFC57A5-EB70-524C-97B2-43E9882ED9D8}"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878D1085-ABAE-514F-95AC-D35D19B9E373}" type="presOf" srcId="{2BF7A320-EC75-B642-B49A-458EBA384A0D}" destId="{D83AA5DD-5759-8C4F-9104-8D97FFAE98E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5713651D-DA66-FB49-A4D5-699C586AA59B}" type="presOf" srcId="{6AEE4BD4-D6FA-7840-B827-71F5FE6397D1}" destId="{5CFF5852-FCD0-9E4B-BBE4-73577B69345A}" srcOrd="0" destOrd="0" presId="urn:microsoft.com/office/officeart/2005/8/layout/chevron1"/>
    <dgm:cxn modelId="{DE8DB6BA-A785-094E-BD36-FC440342B2A7}" type="presOf" srcId="{3413CC3F-C38F-8D48-9AE9-0A6DCF041EBB}" destId="{0CB92492-05A9-1A42-B10D-35D2739A1347}" srcOrd="0" destOrd="0" presId="urn:microsoft.com/office/officeart/2005/8/layout/chevron1"/>
    <dgm:cxn modelId="{D7DA1137-4648-3642-BCFD-FC64BD7EFCF4}" type="presOf" srcId="{D5E48B6D-8657-F340-BF49-29E0FE12B143}" destId="{8A72972A-9432-6348-B0B9-0145815E01FF}" srcOrd="0" destOrd="0" presId="urn:microsoft.com/office/officeart/2005/8/layout/chevron1"/>
    <dgm:cxn modelId="{F04691CA-6271-464E-BCEC-445B772B3CF2}" type="presOf" srcId="{A8AC174B-F3BB-4B40-A100-B0F838F5C6AA}" destId="{27CD7207-31A5-7047-A6D9-378B1DAFD8E4}" srcOrd="0" destOrd="0" presId="urn:microsoft.com/office/officeart/2005/8/layout/chevron1"/>
    <dgm:cxn modelId="{FE301FDA-95A5-1E48-B85C-F0488808C086}" type="presOf" srcId="{1901FEBA-DAEB-DD45-953F-477F8EF0F3BB}" destId="{189E2CAC-6735-DB41-9B7E-0EB404910B03}"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5B5A477A-E329-364D-A0F7-0CC5F26CCBCB}" type="presOf" srcId="{EAA001ED-3409-0F4B-A37F-2BEB0D2A4B9F}" destId="{CB6391BE-C913-6249-80A7-AD8741281709}" srcOrd="0" destOrd="0" presId="urn:microsoft.com/office/officeart/2005/8/layout/chevron1"/>
    <dgm:cxn modelId="{C991E538-E7DC-1843-9788-5FBBFF0AC319}" type="presParOf" srcId="{1AFC57A5-EB70-524C-97B2-43E9882ED9D8}" destId="{8A72972A-9432-6348-B0B9-0145815E01FF}" srcOrd="0" destOrd="0" presId="urn:microsoft.com/office/officeart/2005/8/layout/chevron1"/>
    <dgm:cxn modelId="{FE869EAF-6542-7340-B064-39ED707A3BEA}" type="presParOf" srcId="{1AFC57A5-EB70-524C-97B2-43E9882ED9D8}" destId="{503C518E-3656-8F41-9835-910948886453}" srcOrd="1" destOrd="0" presId="urn:microsoft.com/office/officeart/2005/8/layout/chevron1"/>
    <dgm:cxn modelId="{BCC14D7F-D7AE-744E-97EE-0EAD9CCFF4B6}" type="presParOf" srcId="{1AFC57A5-EB70-524C-97B2-43E9882ED9D8}" destId="{CB6391BE-C913-6249-80A7-AD8741281709}" srcOrd="2" destOrd="0" presId="urn:microsoft.com/office/officeart/2005/8/layout/chevron1"/>
    <dgm:cxn modelId="{6D527606-8DFE-8348-A18F-2D5535FE50F0}" type="presParOf" srcId="{1AFC57A5-EB70-524C-97B2-43E9882ED9D8}" destId="{B6A55612-E4F4-EC4D-8616-08AD6B8D4A11}" srcOrd="3" destOrd="0" presId="urn:microsoft.com/office/officeart/2005/8/layout/chevron1"/>
    <dgm:cxn modelId="{9DB0A298-39DE-ED4E-B271-EAD7598E240F}" type="presParOf" srcId="{1AFC57A5-EB70-524C-97B2-43E9882ED9D8}" destId="{27CD7207-31A5-7047-A6D9-378B1DAFD8E4}" srcOrd="4" destOrd="0" presId="urn:microsoft.com/office/officeart/2005/8/layout/chevron1"/>
    <dgm:cxn modelId="{97B40C53-9754-4242-9207-D22BCBD6C26F}" type="presParOf" srcId="{1AFC57A5-EB70-524C-97B2-43E9882ED9D8}" destId="{8A67F207-6A65-4D4C-A765-5FAD0E840B8F}" srcOrd="5" destOrd="0" presId="urn:microsoft.com/office/officeart/2005/8/layout/chevron1"/>
    <dgm:cxn modelId="{0DD5BE5A-D1D4-CD4B-8910-75E460DEFA6E}" type="presParOf" srcId="{1AFC57A5-EB70-524C-97B2-43E9882ED9D8}" destId="{189E2CAC-6735-DB41-9B7E-0EB404910B03}" srcOrd="6" destOrd="0" presId="urn:microsoft.com/office/officeart/2005/8/layout/chevron1"/>
    <dgm:cxn modelId="{C5A8327E-9DCB-1E42-B9BE-E191A7DB4882}" type="presParOf" srcId="{1AFC57A5-EB70-524C-97B2-43E9882ED9D8}" destId="{6FBF1318-C790-8E48-AECE-B5D02AFE3C52}" srcOrd="7" destOrd="0" presId="urn:microsoft.com/office/officeart/2005/8/layout/chevron1"/>
    <dgm:cxn modelId="{43262A75-E109-3B48-9D43-2F54A6428A39}" type="presParOf" srcId="{1AFC57A5-EB70-524C-97B2-43E9882ED9D8}" destId="{5CFF5852-FCD0-9E4B-BBE4-73577B69345A}" srcOrd="8" destOrd="0" presId="urn:microsoft.com/office/officeart/2005/8/layout/chevron1"/>
    <dgm:cxn modelId="{CC778B8F-32DA-A545-A91D-5CEF6C1E6E9D}" type="presParOf" srcId="{1AFC57A5-EB70-524C-97B2-43E9882ED9D8}" destId="{7923F2D5-638B-4D43-92F6-A19CA694FE7F}" srcOrd="9" destOrd="0" presId="urn:microsoft.com/office/officeart/2005/8/layout/chevron1"/>
    <dgm:cxn modelId="{9B21F57C-6039-F54A-B2D2-E87E8FB85504}" type="presParOf" srcId="{1AFC57A5-EB70-524C-97B2-43E9882ED9D8}" destId="{D83AA5DD-5759-8C4F-9104-8D97FFAE98EF}" srcOrd="10" destOrd="0" presId="urn:microsoft.com/office/officeart/2005/8/layout/chevron1"/>
    <dgm:cxn modelId="{B844BC52-DD4A-C14B-BF51-F60473D3FD52}" type="presParOf" srcId="{1AFC57A5-EB70-524C-97B2-43E9882ED9D8}" destId="{683F6366-F2E7-2640-893D-DF9E90D3B2C6}" srcOrd="11" destOrd="0" presId="urn:microsoft.com/office/officeart/2005/8/layout/chevron1"/>
    <dgm:cxn modelId="{999ADBAB-D668-D544-B7C1-E706E418F626}" type="presParOf" srcId="{1AFC57A5-EB70-524C-97B2-43E9882ED9D8}" destId="{0CB92492-05A9-1A42-B10D-35D2739A1347}" srcOrd="12" destOrd="0" presId="urn:microsoft.com/office/officeart/2005/8/layout/chevron1"/>
    <dgm:cxn modelId="{9F7FF11F-9EE0-3447-9AB0-769DA21100E2}" type="presParOf" srcId="{1AFC57A5-EB70-524C-97B2-43E9882ED9D8}" destId="{568E6A9F-3C7D-6B41-92D2-3365F8F96C32}" srcOrd="13" destOrd="0" presId="urn:microsoft.com/office/officeart/2005/8/layout/chevron1"/>
    <dgm:cxn modelId="{0A091013-9359-F648-A4AE-877A1AF42FFB}"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a:solidFill>
          <a:schemeClr val="accent1">
            <a:lumMod val="75000"/>
          </a:schemeClr>
        </a:solidFill>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a:solidFill>
          <a:schemeClr val="accent1">
            <a:lumMod val="75000"/>
          </a:schemeClr>
        </a:solidFill>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3E73DA01-03E9-1145-8901-9643D3745826}" type="presOf" srcId="{D573FC5E-7851-A544-A7E2-4E75760B349D}" destId="{38F4B00F-31DC-0649-839D-6A4D96EDA71B}"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F63C68DC-1A87-8041-A3D2-432BB2C961C1}" type="presOf" srcId="{A8AC174B-F3BB-4B40-A100-B0F838F5C6AA}" destId="{27CD7207-31A5-7047-A6D9-378B1DAFD8E4}"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AD695D51-E757-344D-AAF0-ADC69158362B}" type="presOf" srcId="{6AEE4BD4-D6FA-7840-B827-71F5FE6397D1}" destId="{5CFF5852-FCD0-9E4B-BBE4-73577B69345A}"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5D5CFBD2-123E-DC43-BF0A-78306D262542}" type="presOf" srcId="{EAA001ED-3409-0F4B-A37F-2BEB0D2A4B9F}" destId="{CB6391BE-C913-6249-80A7-AD8741281709}" srcOrd="0" destOrd="0" presId="urn:microsoft.com/office/officeart/2005/8/layout/chevron1"/>
    <dgm:cxn modelId="{EA68006F-1D74-1848-9E96-B2A033EE2D55}" type="presOf" srcId="{1901FEBA-DAEB-DD45-953F-477F8EF0F3BB}" destId="{189E2CAC-6735-DB41-9B7E-0EB404910B03}" srcOrd="0" destOrd="0" presId="urn:microsoft.com/office/officeart/2005/8/layout/chevron1"/>
    <dgm:cxn modelId="{DB7C8811-CC29-5F42-867E-73FA54884702}" type="presOf" srcId="{AF9E3017-69DF-214F-9A4E-DA2E22896073}" destId="{1AFC57A5-EB70-524C-97B2-43E9882ED9D8}"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A22C05B5-9447-854F-92C7-DD74C18838C5}" type="presOf" srcId="{D5E48B6D-8657-F340-BF49-29E0FE12B143}" destId="{8A72972A-9432-6348-B0B9-0145815E01FF}" srcOrd="0" destOrd="0" presId="urn:microsoft.com/office/officeart/2005/8/layout/chevron1"/>
    <dgm:cxn modelId="{EB9FFE48-58C0-9B46-BC4A-809DED31AF95}" type="presOf" srcId="{3413CC3F-C38F-8D48-9AE9-0A6DCF041EBB}" destId="{0CB92492-05A9-1A42-B10D-35D2739A1347}" srcOrd="0" destOrd="0" presId="urn:microsoft.com/office/officeart/2005/8/layout/chevron1"/>
    <dgm:cxn modelId="{BF7935F5-52DF-DC48-9EAC-261059A2C391}" type="presOf" srcId="{2BF7A320-EC75-B642-B49A-458EBA384A0D}" destId="{D83AA5DD-5759-8C4F-9104-8D97FFAE98EF}" srcOrd="0" destOrd="0" presId="urn:microsoft.com/office/officeart/2005/8/layout/chevron1"/>
    <dgm:cxn modelId="{C40EE13F-C195-C647-AE20-11C21DB38391}" type="presParOf" srcId="{1AFC57A5-EB70-524C-97B2-43E9882ED9D8}" destId="{8A72972A-9432-6348-B0B9-0145815E01FF}" srcOrd="0" destOrd="0" presId="urn:microsoft.com/office/officeart/2005/8/layout/chevron1"/>
    <dgm:cxn modelId="{C58D910B-FD4F-1B46-9173-4E554B0CDD6F}" type="presParOf" srcId="{1AFC57A5-EB70-524C-97B2-43E9882ED9D8}" destId="{503C518E-3656-8F41-9835-910948886453}" srcOrd="1" destOrd="0" presId="urn:microsoft.com/office/officeart/2005/8/layout/chevron1"/>
    <dgm:cxn modelId="{A6DF8992-D510-2740-887D-4A931E772E88}" type="presParOf" srcId="{1AFC57A5-EB70-524C-97B2-43E9882ED9D8}" destId="{CB6391BE-C913-6249-80A7-AD8741281709}" srcOrd="2" destOrd="0" presId="urn:microsoft.com/office/officeart/2005/8/layout/chevron1"/>
    <dgm:cxn modelId="{FF51DAD1-63FC-4F48-9A4C-40F16562FAD4}" type="presParOf" srcId="{1AFC57A5-EB70-524C-97B2-43E9882ED9D8}" destId="{B6A55612-E4F4-EC4D-8616-08AD6B8D4A11}" srcOrd="3" destOrd="0" presId="urn:microsoft.com/office/officeart/2005/8/layout/chevron1"/>
    <dgm:cxn modelId="{2D443D34-71FB-FE46-9651-0EFA1196B205}" type="presParOf" srcId="{1AFC57A5-EB70-524C-97B2-43E9882ED9D8}" destId="{27CD7207-31A5-7047-A6D9-378B1DAFD8E4}" srcOrd="4" destOrd="0" presId="urn:microsoft.com/office/officeart/2005/8/layout/chevron1"/>
    <dgm:cxn modelId="{594124AC-A61B-F240-B7D5-73482F83757B}" type="presParOf" srcId="{1AFC57A5-EB70-524C-97B2-43E9882ED9D8}" destId="{8A67F207-6A65-4D4C-A765-5FAD0E840B8F}" srcOrd="5" destOrd="0" presId="urn:microsoft.com/office/officeart/2005/8/layout/chevron1"/>
    <dgm:cxn modelId="{15FAAB72-867B-5F41-BE39-64D6F5A90237}" type="presParOf" srcId="{1AFC57A5-EB70-524C-97B2-43E9882ED9D8}" destId="{189E2CAC-6735-DB41-9B7E-0EB404910B03}" srcOrd="6" destOrd="0" presId="urn:microsoft.com/office/officeart/2005/8/layout/chevron1"/>
    <dgm:cxn modelId="{C9D19649-2336-5D44-9591-8D388ADC6C86}" type="presParOf" srcId="{1AFC57A5-EB70-524C-97B2-43E9882ED9D8}" destId="{6FBF1318-C790-8E48-AECE-B5D02AFE3C52}" srcOrd="7" destOrd="0" presId="urn:microsoft.com/office/officeart/2005/8/layout/chevron1"/>
    <dgm:cxn modelId="{AEF84ED8-1ECB-FE40-A5D4-99E4C1C13E73}" type="presParOf" srcId="{1AFC57A5-EB70-524C-97B2-43E9882ED9D8}" destId="{5CFF5852-FCD0-9E4B-BBE4-73577B69345A}" srcOrd="8" destOrd="0" presId="urn:microsoft.com/office/officeart/2005/8/layout/chevron1"/>
    <dgm:cxn modelId="{3CFE04A4-20E6-CD49-8432-347D858032C8}" type="presParOf" srcId="{1AFC57A5-EB70-524C-97B2-43E9882ED9D8}" destId="{7923F2D5-638B-4D43-92F6-A19CA694FE7F}" srcOrd="9" destOrd="0" presId="urn:microsoft.com/office/officeart/2005/8/layout/chevron1"/>
    <dgm:cxn modelId="{A93B2F83-4262-8541-B1A7-A21B16113401}" type="presParOf" srcId="{1AFC57A5-EB70-524C-97B2-43E9882ED9D8}" destId="{D83AA5DD-5759-8C4F-9104-8D97FFAE98EF}" srcOrd="10" destOrd="0" presId="urn:microsoft.com/office/officeart/2005/8/layout/chevron1"/>
    <dgm:cxn modelId="{EDA8AA51-A701-CF42-A3F8-981AA3EFF78D}" type="presParOf" srcId="{1AFC57A5-EB70-524C-97B2-43E9882ED9D8}" destId="{683F6366-F2E7-2640-893D-DF9E90D3B2C6}" srcOrd="11" destOrd="0" presId="urn:microsoft.com/office/officeart/2005/8/layout/chevron1"/>
    <dgm:cxn modelId="{1F507133-B7BC-E249-91D9-1E57F5E0F6BE}" type="presParOf" srcId="{1AFC57A5-EB70-524C-97B2-43E9882ED9D8}" destId="{0CB92492-05A9-1A42-B10D-35D2739A1347}" srcOrd="12" destOrd="0" presId="urn:microsoft.com/office/officeart/2005/8/layout/chevron1"/>
    <dgm:cxn modelId="{8A13018F-1598-7E47-B7C0-B5954C785299}" type="presParOf" srcId="{1AFC57A5-EB70-524C-97B2-43E9882ED9D8}" destId="{568E6A9F-3C7D-6B41-92D2-3365F8F96C32}" srcOrd="13" destOrd="0" presId="urn:microsoft.com/office/officeart/2005/8/layout/chevron1"/>
    <dgm:cxn modelId="{AFCCCE46-90FB-9F4E-819B-EEB9A5868285}"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a:solidFill>
          <a:schemeClr val="accent1">
            <a:lumMod val="75000"/>
          </a:schemeClr>
        </a:solidFill>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a:solidFill>
          <a:schemeClr val="accent1">
            <a:lumMod val="75000"/>
          </a:schemeClr>
        </a:solidFill>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a:solidFill>
          <a:schemeClr val="accent1">
            <a:lumMod val="75000"/>
          </a:schemeClr>
        </a:solidFill>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D5BAFEB6-F3A8-974D-B25F-4231E582F27E}" type="presOf" srcId="{EAA001ED-3409-0F4B-A37F-2BEB0D2A4B9F}" destId="{CB6391BE-C913-6249-80A7-AD8741281709}"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8C6E6E33-E958-4C4C-9CC2-6AEB6B414E77}" srcId="{AF9E3017-69DF-214F-9A4E-DA2E22896073}" destId="{3413CC3F-C38F-8D48-9AE9-0A6DCF041EBB}" srcOrd="6" destOrd="0" parTransId="{A27D3E1F-74A8-A748-A55D-48A57BE77A8E}" sibTransId="{9F0A53FD-7559-6F44-9D66-DDC58863A531}"/>
    <dgm:cxn modelId="{FD836F63-6362-1C44-A8ED-A5609C4B0952}" type="presOf" srcId="{3413CC3F-C38F-8D48-9AE9-0A6DCF041EBB}" destId="{0CB92492-05A9-1A42-B10D-35D2739A1347}"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74193D69-105E-F542-ABB2-9D56BAC357A1}" type="presOf" srcId="{6AEE4BD4-D6FA-7840-B827-71F5FE6397D1}" destId="{5CFF5852-FCD0-9E4B-BBE4-73577B69345A}"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2DCC75E9-5C2D-1D4E-A68C-3C15001ED42C}" type="presOf" srcId="{A8AC174B-F3BB-4B40-A100-B0F838F5C6AA}" destId="{27CD7207-31A5-7047-A6D9-378B1DAFD8E4}" srcOrd="0" destOrd="0" presId="urn:microsoft.com/office/officeart/2005/8/layout/chevron1"/>
    <dgm:cxn modelId="{74A12FBF-5601-F54E-A077-61BD3D5C3EE6}" type="presOf" srcId="{1901FEBA-DAEB-DD45-953F-477F8EF0F3BB}" destId="{189E2CAC-6735-DB41-9B7E-0EB404910B03}" srcOrd="0" destOrd="0" presId="urn:microsoft.com/office/officeart/2005/8/layout/chevron1"/>
    <dgm:cxn modelId="{152800A5-DBD4-0C43-BB67-43D580DE3295}" type="presOf" srcId="{2BF7A320-EC75-B642-B49A-458EBA384A0D}" destId="{D83AA5DD-5759-8C4F-9104-8D97FFAE98EF}" srcOrd="0" destOrd="0" presId="urn:microsoft.com/office/officeart/2005/8/layout/chevron1"/>
    <dgm:cxn modelId="{FCA162DD-A79D-7947-91EA-8AA16A573B9D}" type="presOf" srcId="{AF9E3017-69DF-214F-9A4E-DA2E22896073}" destId="{1AFC57A5-EB70-524C-97B2-43E9882ED9D8}" srcOrd="0" destOrd="0" presId="urn:microsoft.com/office/officeart/2005/8/layout/chevron1"/>
    <dgm:cxn modelId="{1B91CCFE-8F86-334D-B21E-AAB2AF02E283}" type="presOf" srcId="{D5E48B6D-8657-F340-BF49-29E0FE12B143}" destId="{8A72972A-9432-6348-B0B9-0145815E01FF}"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50789CA9-CA1C-574A-A45E-DD91307B552D}" type="presOf" srcId="{D573FC5E-7851-A544-A7E2-4E75760B349D}" destId="{38F4B00F-31DC-0649-839D-6A4D96EDA71B}" srcOrd="0" destOrd="0" presId="urn:microsoft.com/office/officeart/2005/8/layout/chevron1"/>
    <dgm:cxn modelId="{A59EC393-43A2-9A46-9A39-A22BB56B5775}" type="presParOf" srcId="{1AFC57A5-EB70-524C-97B2-43E9882ED9D8}" destId="{8A72972A-9432-6348-B0B9-0145815E01FF}" srcOrd="0" destOrd="0" presId="urn:microsoft.com/office/officeart/2005/8/layout/chevron1"/>
    <dgm:cxn modelId="{8C32FF59-BCB0-A842-8400-46A561A7442D}" type="presParOf" srcId="{1AFC57A5-EB70-524C-97B2-43E9882ED9D8}" destId="{503C518E-3656-8F41-9835-910948886453}" srcOrd="1" destOrd="0" presId="urn:microsoft.com/office/officeart/2005/8/layout/chevron1"/>
    <dgm:cxn modelId="{44E9584C-576C-7E42-B79F-4A62004E58AE}" type="presParOf" srcId="{1AFC57A5-EB70-524C-97B2-43E9882ED9D8}" destId="{CB6391BE-C913-6249-80A7-AD8741281709}" srcOrd="2" destOrd="0" presId="urn:microsoft.com/office/officeart/2005/8/layout/chevron1"/>
    <dgm:cxn modelId="{E063A3FA-10F0-EF47-8783-EB418027F4C6}" type="presParOf" srcId="{1AFC57A5-EB70-524C-97B2-43E9882ED9D8}" destId="{B6A55612-E4F4-EC4D-8616-08AD6B8D4A11}" srcOrd="3" destOrd="0" presId="urn:microsoft.com/office/officeart/2005/8/layout/chevron1"/>
    <dgm:cxn modelId="{D0368376-2C76-2C4A-AAF1-A211320297C0}" type="presParOf" srcId="{1AFC57A5-EB70-524C-97B2-43E9882ED9D8}" destId="{27CD7207-31A5-7047-A6D9-378B1DAFD8E4}" srcOrd="4" destOrd="0" presId="urn:microsoft.com/office/officeart/2005/8/layout/chevron1"/>
    <dgm:cxn modelId="{56B29852-8143-F444-9517-2B181E75D198}" type="presParOf" srcId="{1AFC57A5-EB70-524C-97B2-43E9882ED9D8}" destId="{8A67F207-6A65-4D4C-A765-5FAD0E840B8F}" srcOrd="5" destOrd="0" presId="urn:microsoft.com/office/officeart/2005/8/layout/chevron1"/>
    <dgm:cxn modelId="{08D90795-C6DC-3649-90C4-E27BDCE06390}" type="presParOf" srcId="{1AFC57A5-EB70-524C-97B2-43E9882ED9D8}" destId="{189E2CAC-6735-DB41-9B7E-0EB404910B03}" srcOrd="6" destOrd="0" presId="urn:microsoft.com/office/officeart/2005/8/layout/chevron1"/>
    <dgm:cxn modelId="{3B5ADB13-01D0-7746-850F-BB7275D7BC07}" type="presParOf" srcId="{1AFC57A5-EB70-524C-97B2-43E9882ED9D8}" destId="{6FBF1318-C790-8E48-AECE-B5D02AFE3C52}" srcOrd="7" destOrd="0" presId="urn:microsoft.com/office/officeart/2005/8/layout/chevron1"/>
    <dgm:cxn modelId="{63F382D1-48EC-3F4C-A344-69D504EAE282}" type="presParOf" srcId="{1AFC57A5-EB70-524C-97B2-43E9882ED9D8}" destId="{5CFF5852-FCD0-9E4B-BBE4-73577B69345A}" srcOrd="8" destOrd="0" presId="urn:microsoft.com/office/officeart/2005/8/layout/chevron1"/>
    <dgm:cxn modelId="{375D4E97-8485-E34D-8319-BA77B5C2E650}" type="presParOf" srcId="{1AFC57A5-EB70-524C-97B2-43E9882ED9D8}" destId="{7923F2D5-638B-4D43-92F6-A19CA694FE7F}" srcOrd="9" destOrd="0" presId="urn:microsoft.com/office/officeart/2005/8/layout/chevron1"/>
    <dgm:cxn modelId="{5B2A763E-CFBD-1E49-A7A4-1C41963C8DA3}" type="presParOf" srcId="{1AFC57A5-EB70-524C-97B2-43E9882ED9D8}" destId="{D83AA5DD-5759-8C4F-9104-8D97FFAE98EF}" srcOrd="10" destOrd="0" presId="urn:microsoft.com/office/officeart/2005/8/layout/chevron1"/>
    <dgm:cxn modelId="{E8D77BF4-0878-7A40-902B-13AA6729ECB7}" type="presParOf" srcId="{1AFC57A5-EB70-524C-97B2-43E9882ED9D8}" destId="{683F6366-F2E7-2640-893D-DF9E90D3B2C6}" srcOrd="11" destOrd="0" presId="urn:microsoft.com/office/officeart/2005/8/layout/chevron1"/>
    <dgm:cxn modelId="{504842A7-59FB-0842-B594-CC186D9D5578}" type="presParOf" srcId="{1AFC57A5-EB70-524C-97B2-43E9882ED9D8}" destId="{0CB92492-05A9-1A42-B10D-35D2739A1347}" srcOrd="12" destOrd="0" presId="urn:microsoft.com/office/officeart/2005/8/layout/chevron1"/>
    <dgm:cxn modelId="{D4D0E0FC-BC18-B047-86CC-EA1FB5CD4337}" type="presParOf" srcId="{1AFC57A5-EB70-524C-97B2-43E9882ED9D8}" destId="{568E6A9F-3C7D-6B41-92D2-3365F8F96C32}" srcOrd="13" destOrd="0" presId="urn:microsoft.com/office/officeart/2005/8/layout/chevron1"/>
    <dgm:cxn modelId="{5C0B39CA-CC2A-9D4B-AA97-867A0FFFC0B1}"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308BA116-B50B-0E45-8432-D78770414D99}" type="presOf" srcId="{AF9E3017-69DF-214F-9A4E-DA2E22896073}" destId="{1AFC57A5-EB70-524C-97B2-43E9882ED9D8}" srcOrd="0" destOrd="0" presId="urn:microsoft.com/office/officeart/2005/8/layout/chevron1"/>
    <dgm:cxn modelId="{AA788FDF-A191-9844-9FB8-02B08F7EE35B}" type="presOf" srcId="{6AEE4BD4-D6FA-7840-B827-71F5FE6397D1}" destId="{5CFF5852-FCD0-9E4B-BBE4-73577B69345A}"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1B5ED5BE-EC20-BE4A-8D25-7118A24F6169}" type="presOf" srcId="{928456FA-FD21-B841-B82D-8FD0F00C8002}" destId="{BAEC3F77-F621-914C-A434-366713382B5F}"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B9D1F803-C506-0E46-8D14-2B9DDD797980}" type="presOf" srcId="{D5E48B6D-8657-F340-BF49-29E0FE12B143}" destId="{8A72972A-9432-6348-B0B9-0145815E01FF}" srcOrd="0" destOrd="0" presId="urn:microsoft.com/office/officeart/2005/8/layout/chevron1"/>
    <dgm:cxn modelId="{5949EB38-6E2B-FA46-84DC-339EE31EF118}" type="presOf" srcId="{9FD32F10-48E9-BE41-9D76-75A703A083CE}" destId="{ACEDBEF9-0F84-C446-877F-28FE798A191E}" srcOrd="0" destOrd="0" presId="urn:microsoft.com/office/officeart/2005/8/layout/chevron1"/>
    <dgm:cxn modelId="{BBC5F43E-7A33-734B-ADC6-08D27B1D30C3}" type="presOf" srcId="{387C485C-2C74-1B49-AFC9-133A62760F88}" destId="{8AD0C13C-88D8-5E41-ABC9-EC629782868B}" srcOrd="0" destOrd="0" presId="urn:microsoft.com/office/officeart/2005/8/layout/chevron1"/>
    <dgm:cxn modelId="{CF720453-9380-E947-8D0F-827C8C83D8FD}" type="presOf" srcId="{12DE948C-DB7C-43A1-AB37-2BD1E9B9B490}" destId="{2D74ED7B-FD3D-430B-A246-F3AF758AC2CE}" srcOrd="0" destOrd="0" presId="urn:microsoft.com/office/officeart/2005/8/layout/chevron1"/>
    <dgm:cxn modelId="{80136460-AD8C-CB4B-93F8-EA0BD7E19C6B}" type="presParOf" srcId="{1AFC57A5-EB70-524C-97B2-43E9882ED9D8}" destId="{8A72972A-9432-6348-B0B9-0145815E01FF}" srcOrd="0" destOrd="0" presId="urn:microsoft.com/office/officeart/2005/8/layout/chevron1"/>
    <dgm:cxn modelId="{38FEBF6A-2055-1642-B737-0938F9764567}" type="presParOf" srcId="{1AFC57A5-EB70-524C-97B2-43E9882ED9D8}" destId="{503C518E-3656-8F41-9835-910948886453}" srcOrd="1" destOrd="0" presId="urn:microsoft.com/office/officeart/2005/8/layout/chevron1"/>
    <dgm:cxn modelId="{4BD161D3-9271-414E-B88D-71E158C0B1E8}" type="presParOf" srcId="{1AFC57A5-EB70-524C-97B2-43E9882ED9D8}" destId="{BAEC3F77-F621-914C-A434-366713382B5F}" srcOrd="2" destOrd="0" presId="urn:microsoft.com/office/officeart/2005/8/layout/chevron1"/>
    <dgm:cxn modelId="{76A3DB59-CD26-E44E-B102-7B3EABAFA0A5}" type="presParOf" srcId="{1AFC57A5-EB70-524C-97B2-43E9882ED9D8}" destId="{08BEF495-532D-3241-B7CE-EDDBC72541D3}" srcOrd="3" destOrd="0" presId="urn:microsoft.com/office/officeart/2005/8/layout/chevron1"/>
    <dgm:cxn modelId="{6DC5B976-E01E-454C-B3D3-ECEA18C67386}" type="presParOf" srcId="{1AFC57A5-EB70-524C-97B2-43E9882ED9D8}" destId="{ACEDBEF9-0F84-C446-877F-28FE798A191E}" srcOrd="4" destOrd="0" presId="urn:microsoft.com/office/officeart/2005/8/layout/chevron1"/>
    <dgm:cxn modelId="{E6B54B83-8EDF-5F48-B559-A941110D2687}" type="presParOf" srcId="{1AFC57A5-EB70-524C-97B2-43E9882ED9D8}" destId="{9BB0966F-AEB1-F54A-A337-B1974EA8B2AA}" srcOrd="5" destOrd="0" presId="urn:microsoft.com/office/officeart/2005/8/layout/chevron1"/>
    <dgm:cxn modelId="{02272704-E2B5-1347-8B7F-F836A9DB9F34}" type="presParOf" srcId="{1AFC57A5-EB70-524C-97B2-43E9882ED9D8}" destId="{8AD0C13C-88D8-5E41-ABC9-EC629782868B}" srcOrd="6" destOrd="0" presId="urn:microsoft.com/office/officeart/2005/8/layout/chevron1"/>
    <dgm:cxn modelId="{5A60DA35-C308-9B45-80B9-2BB26792CE0F}" type="presParOf" srcId="{1AFC57A5-EB70-524C-97B2-43E9882ED9D8}" destId="{762753B5-05D4-2F48-A4FD-DC58602CFA2D}" srcOrd="7" destOrd="0" presId="urn:microsoft.com/office/officeart/2005/8/layout/chevron1"/>
    <dgm:cxn modelId="{9D49FC77-1D6F-9246-B014-D6268770A108}" type="presParOf" srcId="{1AFC57A5-EB70-524C-97B2-43E9882ED9D8}" destId="{2D74ED7B-FD3D-430B-A246-F3AF758AC2CE}" srcOrd="8" destOrd="0" presId="urn:microsoft.com/office/officeart/2005/8/layout/chevron1"/>
    <dgm:cxn modelId="{099E1E30-2E76-D34B-8480-C2685629497E}" type="presParOf" srcId="{1AFC57A5-EB70-524C-97B2-43E9882ED9D8}" destId="{F5A85066-7CA6-45AC-B42A-3C969CE58653}" srcOrd="9" destOrd="0" presId="urn:microsoft.com/office/officeart/2005/8/layout/chevron1"/>
    <dgm:cxn modelId="{FD7C9A26-031F-7445-84D9-6641A039D957}"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B65040BE-EE8D-D342-BD7D-B96432F6618E}" type="presOf" srcId="{3413CC3F-C38F-8D48-9AE9-0A6DCF041EBB}" destId="{0CB92492-05A9-1A42-B10D-35D2739A1347}"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84CFBFE5-0B93-5B46-BC2A-4B2CAE526B81}" type="presOf" srcId="{1901FEBA-DAEB-DD45-953F-477F8EF0F3BB}" destId="{189E2CAC-6735-DB41-9B7E-0EB404910B03}"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4A1628F7-661F-164A-AD89-62D5BECAC7A8}" type="presOf" srcId="{D573FC5E-7851-A544-A7E2-4E75760B349D}" destId="{38F4B00F-31DC-0649-839D-6A4D96EDA71B}" srcOrd="0" destOrd="0" presId="urn:microsoft.com/office/officeart/2005/8/layout/chevron1"/>
    <dgm:cxn modelId="{AB95CC48-A740-F647-8C8E-FD559666ECE4}" type="presOf" srcId="{AF9E3017-69DF-214F-9A4E-DA2E22896073}" destId="{1AFC57A5-EB70-524C-97B2-43E9882ED9D8}"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219F2E50-4652-1A40-837A-18FD5926DA53}" type="presOf" srcId="{D5E48B6D-8657-F340-BF49-29E0FE12B143}" destId="{8A72972A-9432-6348-B0B9-0145815E01FF}" srcOrd="0" destOrd="0" presId="urn:microsoft.com/office/officeart/2005/8/layout/chevron1"/>
    <dgm:cxn modelId="{B1FE1068-3C58-CD4E-B8B0-F285222F9626}" type="presOf" srcId="{2BF7A320-EC75-B642-B49A-458EBA384A0D}" destId="{D83AA5DD-5759-8C4F-9104-8D97FFAE98E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603C187-8A08-A946-96AE-6AD7CFEA58AB}" type="presOf" srcId="{A8AC174B-F3BB-4B40-A100-B0F838F5C6AA}" destId="{27CD7207-31A5-7047-A6D9-378B1DAFD8E4}" srcOrd="0" destOrd="0" presId="urn:microsoft.com/office/officeart/2005/8/layout/chevron1"/>
    <dgm:cxn modelId="{9D92C397-A0EA-344C-AC88-CECE31ECB602}" type="presOf" srcId="{EAA001ED-3409-0F4B-A37F-2BEB0D2A4B9F}" destId="{CB6391BE-C913-6249-80A7-AD8741281709}"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6736BBF8-5BEE-A24A-9D0A-6F8C5309EC20}" type="presOf" srcId="{6AEE4BD4-D6FA-7840-B827-71F5FE6397D1}" destId="{5CFF5852-FCD0-9E4B-BBE4-73577B69345A}" srcOrd="0" destOrd="0" presId="urn:microsoft.com/office/officeart/2005/8/layout/chevron1"/>
    <dgm:cxn modelId="{A6FA5119-27FD-6D48-B4E6-7136A8C978BD}" type="presParOf" srcId="{1AFC57A5-EB70-524C-97B2-43E9882ED9D8}" destId="{8A72972A-9432-6348-B0B9-0145815E01FF}" srcOrd="0" destOrd="0" presId="urn:microsoft.com/office/officeart/2005/8/layout/chevron1"/>
    <dgm:cxn modelId="{6B37FEE6-1F43-AF41-9484-9B24B733BB5B}" type="presParOf" srcId="{1AFC57A5-EB70-524C-97B2-43E9882ED9D8}" destId="{503C518E-3656-8F41-9835-910948886453}" srcOrd="1" destOrd="0" presId="urn:microsoft.com/office/officeart/2005/8/layout/chevron1"/>
    <dgm:cxn modelId="{07E3ED3C-D483-A649-885B-0190C7FF49CA}" type="presParOf" srcId="{1AFC57A5-EB70-524C-97B2-43E9882ED9D8}" destId="{CB6391BE-C913-6249-80A7-AD8741281709}" srcOrd="2" destOrd="0" presId="urn:microsoft.com/office/officeart/2005/8/layout/chevron1"/>
    <dgm:cxn modelId="{DB25F636-B3A7-0548-9BDE-AF5ECD5509F7}" type="presParOf" srcId="{1AFC57A5-EB70-524C-97B2-43E9882ED9D8}" destId="{B6A55612-E4F4-EC4D-8616-08AD6B8D4A11}" srcOrd="3" destOrd="0" presId="urn:microsoft.com/office/officeart/2005/8/layout/chevron1"/>
    <dgm:cxn modelId="{7E836464-88D9-8E4E-8C4C-B073269C4DF0}" type="presParOf" srcId="{1AFC57A5-EB70-524C-97B2-43E9882ED9D8}" destId="{27CD7207-31A5-7047-A6D9-378B1DAFD8E4}" srcOrd="4" destOrd="0" presId="urn:microsoft.com/office/officeart/2005/8/layout/chevron1"/>
    <dgm:cxn modelId="{E4D0601C-76FD-5140-A2C4-7BDF1D3480B5}" type="presParOf" srcId="{1AFC57A5-EB70-524C-97B2-43E9882ED9D8}" destId="{8A67F207-6A65-4D4C-A765-5FAD0E840B8F}" srcOrd="5" destOrd="0" presId="urn:microsoft.com/office/officeart/2005/8/layout/chevron1"/>
    <dgm:cxn modelId="{3F683BBC-5372-CD49-B88C-D6332FC247FA}" type="presParOf" srcId="{1AFC57A5-EB70-524C-97B2-43E9882ED9D8}" destId="{189E2CAC-6735-DB41-9B7E-0EB404910B03}" srcOrd="6" destOrd="0" presId="urn:microsoft.com/office/officeart/2005/8/layout/chevron1"/>
    <dgm:cxn modelId="{4DA54D87-3D77-C44C-9D7E-72281BD52ACB}" type="presParOf" srcId="{1AFC57A5-EB70-524C-97B2-43E9882ED9D8}" destId="{6FBF1318-C790-8E48-AECE-B5D02AFE3C52}" srcOrd="7" destOrd="0" presId="urn:microsoft.com/office/officeart/2005/8/layout/chevron1"/>
    <dgm:cxn modelId="{B9A0BF54-0C73-344F-BCE0-F0F581C08EA8}" type="presParOf" srcId="{1AFC57A5-EB70-524C-97B2-43E9882ED9D8}" destId="{5CFF5852-FCD0-9E4B-BBE4-73577B69345A}" srcOrd="8" destOrd="0" presId="urn:microsoft.com/office/officeart/2005/8/layout/chevron1"/>
    <dgm:cxn modelId="{AB3CC295-17E3-EA44-A426-2143E3870D06}" type="presParOf" srcId="{1AFC57A5-EB70-524C-97B2-43E9882ED9D8}" destId="{7923F2D5-638B-4D43-92F6-A19CA694FE7F}" srcOrd="9" destOrd="0" presId="urn:microsoft.com/office/officeart/2005/8/layout/chevron1"/>
    <dgm:cxn modelId="{FB384B0D-531A-1345-8567-321FC535491F}" type="presParOf" srcId="{1AFC57A5-EB70-524C-97B2-43E9882ED9D8}" destId="{D83AA5DD-5759-8C4F-9104-8D97FFAE98EF}" srcOrd="10" destOrd="0" presId="urn:microsoft.com/office/officeart/2005/8/layout/chevron1"/>
    <dgm:cxn modelId="{739947CB-3604-964C-BF68-FC0922900B05}" type="presParOf" srcId="{1AFC57A5-EB70-524C-97B2-43E9882ED9D8}" destId="{683F6366-F2E7-2640-893D-DF9E90D3B2C6}" srcOrd="11" destOrd="0" presId="urn:microsoft.com/office/officeart/2005/8/layout/chevron1"/>
    <dgm:cxn modelId="{76180D0C-D41F-E04D-B7CE-BF2B3B513267}" type="presParOf" srcId="{1AFC57A5-EB70-524C-97B2-43E9882ED9D8}" destId="{0CB92492-05A9-1A42-B10D-35D2739A1347}" srcOrd="12" destOrd="0" presId="urn:microsoft.com/office/officeart/2005/8/layout/chevron1"/>
    <dgm:cxn modelId="{B3047A97-D193-6447-8FB4-38F97CDC4C4D}" type="presParOf" srcId="{1AFC57A5-EB70-524C-97B2-43E9882ED9D8}" destId="{568E6A9F-3C7D-6B41-92D2-3365F8F96C32}" srcOrd="13" destOrd="0" presId="urn:microsoft.com/office/officeart/2005/8/layout/chevron1"/>
    <dgm:cxn modelId="{91BB3A92-1D15-1D45-825D-1F428CC5E11D}"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E07EA318-A54E-45A7-A405-EFB965DDBBCC}" type="presOf" srcId="{AF9E3017-69DF-214F-9A4E-DA2E22896073}" destId="{1AFC57A5-EB70-524C-97B2-43E9882ED9D8}" srcOrd="0" destOrd="0" presId="urn:microsoft.com/office/officeart/2005/8/layout/chevron1"/>
    <dgm:cxn modelId="{FE1204A4-D316-4730-86F8-5BF90FCF1736}" type="presOf" srcId="{D5E48B6D-8657-F340-BF49-29E0FE12B143}" destId="{8A72972A-9432-6348-B0B9-0145815E01F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0A2955B2-4908-4A84-AACA-630E1ED832FB}" type="presOf" srcId="{387C485C-2C74-1B49-AFC9-133A62760F88}" destId="{8AD0C13C-88D8-5E41-ABC9-EC629782868B}"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F13DF65E-A719-402B-B335-415FBC639C5B}" type="presOf" srcId="{6AEE4BD4-D6FA-7840-B827-71F5FE6397D1}" destId="{5CFF5852-FCD0-9E4B-BBE4-73577B69345A}" srcOrd="0" destOrd="0" presId="urn:microsoft.com/office/officeart/2005/8/layout/chevron1"/>
    <dgm:cxn modelId="{9B501409-E4BE-45F0-8366-69B24248D68D}" type="presOf" srcId="{928456FA-FD21-B841-B82D-8FD0F00C8002}" destId="{BAEC3F77-F621-914C-A434-366713382B5F}" srcOrd="0" destOrd="0" presId="urn:microsoft.com/office/officeart/2005/8/layout/chevron1"/>
    <dgm:cxn modelId="{915C1E1F-0D00-4F03-ABA8-B39E2E9D8D42}" type="presOf" srcId="{12DE948C-DB7C-43A1-AB37-2BD1E9B9B490}" destId="{2D74ED7B-FD3D-430B-A246-F3AF758AC2CE}" srcOrd="0" destOrd="0" presId="urn:microsoft.com/office/officeart/2005/8/layout/chevron1"/>
    <dgm:cxn modelId="{85AF288B-64EF-4446-A395-B368A32CEE03}" type="presOf" srcId="{9FD32F10-48E9-BE41-9D76-75A703A083CE}" destId="{ACEDBEF9-0F84-C446-877F-28FE798A191E}" srcOrd="0" destOrd="0" presId="urn:microsoft.com/office/officeart/2005/8/layout/chevron1"/>
    <dgm:cxn modelId="{6A5861D3-5832-4166-BB7D-35C15D57D3E3}" type="presParOf" srcId="{1AFC57A5-EB70-524C-97B2-43E9882ED9D8}" destId="{8A72972A-9432-6348-B0B9-0145815E01FF}" srcOrd="0" destOrd="0" presId="urn:microsoft.com/office/officeart/2005/8/layout/chevron1"/>
    <dgm:cxn modelId="{2104CCCF-D339-4DD1-B947-57034EDF033D}" type="presParOf" srcId="{1AFC57A5-EB70-524C-97B2-43E9882ED9D8}" destId="{503C518E-3656-8F41-9835-910948886453}" srcOrd="1" destOrd="0" presId="urn:microsoft.com/office/officeart/2005/8/layout/chevron1"/>
    <dgm:cxn modelId="{75C021BB-6EFA-4111-B941-A7AF6C4873EC}" type="presParOf" srcId="{1AFC57A5-EB70-524C-97B2-43E9882ED9D8}" destId="{BAEC3F77-F621-914C-A434-366713382B5F}" srcOrd="2" destOrd="0" presId="urn:microsoft.com/office/officeart/2005/8/layout/chevron1"/>
    <dgm:cxn modelId="{7706A58A-A86C-419F-B8E7-0A8C74CB0E9A}" type="presParOf" srcId="{1AFC57A5-EB70-524C-97B2-43E9882ED9D8}" destId="{08BEF495-532D-3241-B7CE-EDDBC72541D3}" srcOrd="3" destOrd="0" presId="urn:microsoft.com/office/officeart/2005/8/layout/chevron1"/>
    <dgm:cxn modelId="{F66ECF7E-5DA4-4DB2-B416-2DEAAAA7F0BA}" type="presParOf" srcId="{1AFC57A5-EB70-524C-97B2-43E9882ED9D8}" destId="{ACEDBEF9-0F84-C446-877F-28FE798A191E}" srcOrd="4" destOrd="0" presId="urn:microsoft.com/office/officeart/2005/8/layout/chevron1"/>
    <dgm:cxn modelId="{9FE56FF1-CE9D-451E-86E6-ED486159F0AA}" type="presParOf" srcId="{1AFC57A5-EB70-524C-97B2-43E9882ED9D8}" destId="{9BB0966F-AEB1-F54A-A337-B1974EA8B2AA}" srcOrd="5" destOrd="0" presId="urn:microsoft.com/office/officeart/2005/8/layout/chevron1"/>
    <dgm:cxn modelId="{52517D28-F8BB-4AF9-92EE-F8A10FC1F11E}" type="presParOf" srcId="{1AFC57A5-EB70-524C-97B2-43E9882ED9D8}" destId="{8AD0C13C-88D8-5E41-ABC9-EC629782868B}" srcOrd="6" destOrd="0" presId="urn:microsoft.com/office/officeart/2005/8/layout/chevron1"/>
    <dgm:cxn modelId="{17E231AB-75FD-4987-9D78-3C318EF6CC6C}" type="presParOf" srcId="{1AFC57A5-EB70-524C-97B2-43E9882ED9D8}" destId="{762753B5-05D4-2F48-A4FD-DC58602CFA2D}" srcOrd="7" destOrd="0" presId="urn:microsoft.com/office/officeart/2005/8/layout/chevron1"/>
    <dgm:cxn modelId="{E425901A-5631-46E6-9589-1923DEDC4FFB}" type="presParOf" srcId="{1AFC57A5-EB70-524C-97B2-43E9882ED9D8}" destId="{2D74ED7B-FD3D-430B-A246-F3AF758AC2CE}" srcOrd="8" destOrd="0" presId="urn:microsoft.com/office/officeart/2005/8/layout/chevron1"/>
    <dgm:cxn modelId="{D02AC9A1-1E93-4D3C-A712-9BC1C2B75032}" type="presParOf" srcId="{1AFC57A5-EB70-524C-97B2-43E9882ED9D8}" destId="{F5A85066-7CA6-45AC-B42A-3C969CE58653}" srcOrd="9" destOrd="0" presId="urn:microsoft.com/office/officeart/2005/8/layout/chevron1"/>
    <dgm:cxn modelId="{491BB436-B8DF-44E4-9997-5618690F6BEA}"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77FF2E49-5F6B-4C2D-845F-CFD794AFC5CF}" type="presOf" srcId="{387C485C-2C74-1B49-AFC9-133A62760F88}" destId="{8AD0C13C-88D8-5E41-ABC9-EC629782868B}"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7B3958A7-5650-4507-B8E5-E62C43248B0F}" type="presOf" srcId="{6AEE4BD4-D6FA-7840-B827-71F5FE6397D1}" destId="{5CFF5852-FCD0-9E4B-BBE4-73577B69345A}" srcOrd="0" destOrd="0" presId="urn:microsoft.com/office/officeart/2005/8/layout/chevron1"/>
    <dgm:cxn modelId="{1AB00AB6-1F01-4E9E-8AA9-193D831BA3BB}" type="presOf" srcId="{AF9E3017-69DF-214F-9A4E-DA2E22896073}" destId="{1AFC57A5-EB70-524C-97B2-43E9882ED9D8}" srcOrd="0" destOrd="0" presId="urn:microsoft.com/office/officeart/2005/8/layout/chevron1"/>
    <dgm:cxn modelId="{7E97E33C-C9A2-499D-84EE-3456B2B39337}" type="presOf" srcId="{9FD32F10-48E9-BE41-9D76-75A703A083CE}" destId="{ACEDBEF9-0F84-C446-877F-28FE798A191E}" srcOrd="0" destOrd="0" presId="urn:microsoft.com/office/officeart/2005/8/layout/chevron1"/>
    <dgm:cxn modelId="{B7807CBB-3CD4-4AE5-866C-DA6380CEB22A}" type="presOf" srcId="{D5E48B6D-8657-F340-BF49-29E0FE12B143}" destId="{8A72972A-9432-6348-B0B9-0145815E01FF}"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2C7D122E-A60E-47D6-8BA9-AF9C73AABF31}" type="presOf" srcId="{928456FA-FD21-B841-B82D-8FD0F00C8002}" destId="{BAEC3F77-F621-914C-A434-366713382B5F}" srcOrd="0" destOrd="0" presId="urn:microsoft.com/office/officeart/2005/8/layout/chevron1"/>
    <dgm:cxn modelId="{954C3B5C-AD1F-4E46-872B-6DB7E84CA8B6}" type="presOf" srcId="{12DE948C-DB7C-43A1-AB37-2BD1E9B9B490}" destId="{2D74ED7B-FD3D-430B-A246-F3AF758AC2CE}" srcOrd="0" destOrd="0" presId="urn:microsoft.com/office/officeart/2005/8/layout/chevron1"/>
    <dgm:cxn modelId="{A24344A5-DEB0-4CEE-86B9-BD1A8F41F638}" type="presParOf" srcId="{1AFC57A5-EB70-524C-97B2-43E9882ED9D8}" destId="{8A72972A-9432-6348-B0B9-0145815E01FF}" srcOrd="0" destOrd="0" presId="urn:microsoft.com/office/officeart/2005/8/layout/chevron1"/>
    <dgm:cxn modelId="{3345067D-DF62-4015-9C67-7E9A218E5D46}" type="presParOf" srcId="{1AFC57A5-EB70-524C-97B2-43E9882ED9D8}" destId="{503C518E-3656-8F41-9835-910948886453}" srcOrd="1" destOrd="0" presId="urn:microsoft.com/office/officeart/2005/8/layout/chevron1"/>
    <dgm:cxn modelId="{A989FAC1-475E-44CA-83DA-244CEAAE93E9}" type="presParOf" srcId="{1AFC57A5-EB70-524C-97B2-43E9882ED9D8}" destId="{BAEC3F77-F621-914C-A434-366713382B5F}" srcOrd="2" destOrd="0" presId="urn:microsoft.com/office/officeart/2005/8/layout/chevron1"/>
    <dgm:cxn modelId="{E6365BAD-29C9-4898-ACAE-CD1F87661575}" type="presParOf" srcId="{1AFC57A5-EB70-524C-97B2-43E9882ED9D8}" destId="{08BEF495-532D-3241-B7CE-EDDBC72541D3}" srcOrd="3" destOrd="0" presId="urn:microsoft.com/office/officeart/2005/8/layout/chevron1"/>
    <dgm:cxn modelId="{E58D3288-D0BD-4470-BE9E-268245296C64}" type="presParOf" srcId="{1AFC57A5-EB70-524C-97B2-43E9882ED9D8}" destId="{ACEDBEF9-0F84-C446-877F-28FE798A191E}" srcOrd="4" destOrd="0" presId="urn:microsoft.com/office/officeart/2005/8/layout/chevron1"/>
    <dgm:cxn modelId="{76F7A127-C16D-4DAF-9D41-2E2B566B8AFA}" type="presParOf" srcId="{1AFC57A5-EB70-524C-97B2-43E9882ED9D8}" destId="{9BB0966F-AEB1-F54A-A337-B1974EA8B2AA}" srcOrd="5" destOrd="0" presId="urn:microsoft.com/office/officeart/2005/8/layout/chevron1"/>
    <dgm:cxn modelId="{4704DAF3-D9B9-481A-B22D-35F4077DFF0F}" type="presParOf" srcId="{1AFC57A5-EB70-524C-97B2-43E9882ED9D8}" destId="{8AD0C13C-88D8-5E41-ABC9-EC629782868B}" srcOrd="6" destOrd="0" presId="urn:microsoft.com/office/officeart/2005/8/layout/chevron1"/>
    <dgm:cxn modelId="{606CFDF6-FF09-4C3F-BFE2-8A1B9B2C80BC}" type="presParOf" srcId="{1AFC57A5-EB70-524C-97B2-43E9882ED9D8}" destId="{762753B5-05D4-2F48-A4FD-DC58602CFA2D}" srcOrd="7" destOrd="0" presId="urn:microsoft.com/office/officeart/2005/8/layout/chevron1"/>
    <dgm:cxn modelId="{F01C4EE2-B239-4942-AA2D-DC7C15BC92D6}" type="presParOf" srcId="{1AFC57A5-EB70-524C-97B2-43E9882ED9D8}" destId="{2D74ED7B-FD3D-430B-A246-F3AF758AC2CE}" srcOrd="8" destOrd="0" presId="urn:microsoft.com/office/officeart/2005/8/layout/chevron1"/>
    <dgm:cxn modelId="{65463099-DD7C-4F88-BE54-3A19ABFFB51F}" type="presParOf" srcId="{1AFC57A5-EB70-524C-97B2-43E9882ED9D8}" destId="{F5A85066-7CA6-45AC-B42A-3C969CE58653}" srcOrd="9" destOrd="0" presId="urn:microsoft.com/office/officeart/2005/8/layout/chevron1"/>
    <dgm:cxn modelId="{D0D827B2-3F46-447E-B052-2C29A3243EC2}"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BFA0AFA3-93C1-4953-949A-D81E17FF8EAF}" type="presOf" srcId="{D5E48B6D-8657-F340-BF49-29E0FE12B143}" destId="{8A72972A-9432-6348-B0B9-0145815E01F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1AB764F1-6303-4212-9FE6-E2E5747FD8AE}" type="presOf" srcId="{6AEE4BD4-D6FA-7840-B827-71F5FE6397D1}" destId="{5CFF5852-FCD0-9E4B-BBE4-73577B69345A}"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6BCF017E-84E8-41B2-B6C1-08822185FA6D}" type="presOf" srcId="{12DE948C-DB7C-43A1-AB37-2BD1E9B9B490}" destId="{2D74ED7B-FD3D-430B-A246-F3AF758AC2CE}" srcOrd="0" destOrd="0" presId="urn:microsoft.com/office/officeart/2005/8/layout/chevron1"/>
    <dgm:cxn modelId="{D013D253-14B7-417E-A841-E267FE2C7B17}" type="presOf" srcId="{AF9E3017-69DF-214F-9A4E-DA2E22896073}" destId="{1AFC57A5-EB70-524C-97B2-43E9882ED9D8}"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0012DFB5-503A-4222-9064-F632CE9BCC08}" type="presOf" srcId="{387C485C-2C74-1B49-AFC9-133A62760F88}" destId="{8AD0C13C-88D8-5E41-ABC9-EC629782868B}"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B580AF9C-6CA0-4748-9E9C-3BA8B5608CC2}" type="presOf" srcId="{9FD32F10-48E9-BE41-9D76-75A703A083CE}" destId="{ACEDBEF9-0F84-C446-877F-28FE798A191E}" srcOrd="0" destOrd="0" presId="urn:microsoft.com/office/officeart/2005/8/layout/chevron1"/>
    <dgm:cxn modelId="{1A071733-51CA-4116-BEDF-0DDE04E8A84B}" type="presOf" srcId="{928456FA-FD21-B841-B82D-8FD0F00C8002}" destId="{BAEC3F77-F621-914C-A434-366713382B5F}" srcOrd="0" destOrd="0" presId="urn:microsoft.com/office/officeart/2005/8/layout/chevron1"/>
    <dgm:cxn modelId="{C6F81592-04B1-45E5-8302-5FBB415F5839}" type="presParOf" srcId="{1AFC57A5-EB70-524C-97B2-43E9882ED9D8}" destId="{8A72972A-9432-6348-B0B9-0145815E01FF}" srcOrd="0" destOrd="0" presId="urn:microsoft.com/office/officeart/2005/8/layout/chevron1"/>
    <dgm:cxn modelId="{F693C347-9294-4ED9-A7DF-A96DA86A0B49}" type="presParOf" srcId="{1AFC57A5-EB70-524C-97B2-43E9882ED9D8}" destId="{503C518E-3656-8F41-9835-910948886453}" srcOrd="1" destOrd="0" presId="urn:microsoft.com/office/officeart/2005/8/layout/chevron1"/>
    <dgm:cxn modelId="{5A69814D-1560-48D7-A4ED-5903B94C98A9}" type="presParOf" srcId="{1AFC57A5-EB70-524C-97B2-43E9882ED9D8}" destId="{BAEC3F77-F621-914C-A434-366713382B5F}" srcOrd="2" destOrd="0" presId="urn:microsoft.com/office/officeart/2005/8/layout/chevron1"/>
    <dgm:cxn modelId="{01ADCD73-BF60-4B8E-AA54-7670B3096C25}" type="presParOf" srcId="{1AFC57A5-EB70-524C-97B2-43E9882ED9D8}" destId="{08BEF495-532D-3241-B7CE-EDDBC72541D3}" srcOrd="3" destOrd="0" presId="urn:microsoft.com/office/officeart/2005/8/layout/chevron1"/>
    <dgm:cxn modelId="{963570E7-6F07-4EB1-87D0-66041CB8F9A3}" type="presParOf" srcId="{1AFC57A5-EB70-524C-97B2-43E9882ED9D8}" destId="{ACEDBEF9-0F84-C446-877F-28FE798A191E}" srcOrd="4" destOrd="0" presId="urn:microsoft.com/office/officeart/2005/8/layout/chevron1"/>
    <dgm:cxn modelId="{69F6DBD1-1417-41A6-BEE7-843F03D6850F}" type="presParOf" srcId="{1AFC57A5-EB70-524C-97B2-43E9882ED9D8}" destId="{9BB0966F-AEB1-F54A-A337-B1974EA8B2AA}" srcOrd="5" destOrd="0" presId="urn:microsoft.com/office/officeart/2005/8/layout/chevron1"/>
    <dgm:cxn modelId="{4134400D-688E-41C4-89F3-CCCF5281B7A0}" type="presParOf" srcId="{1AFC57A5-EB70-524C-97B2-43E9882ED9D8}" destId="{8AD0C13C-88D8-5E41-ABC9-EC629782868B}" srcOrd="6" destOrd="0" presId="urn:microsoft.com/office/officeart/2005/8/layout/chevron1"/>
    <dgm:cxn modelId="{B1BA28C9-4E47-48DF-AAAC-E1DCA73FDB0D}" type="presParOf" srcId="{1AFC57A5-EB70-524C-97B2-43E9882ED9D8}" destId="{762753B5-05D4-2F48-A4FD-DC58602CFA2D}" srcOrd="7" destOrd="0" presId="urn:microsoft.com/office/officeart/2005/8/layout/chevron1"/>
    <dgm:cxn modelId="{9CB28C39-0334-4C82-BBFA-6DE92CA84F0E}" type="presParOf" srcId="{1AFC57A5-EB70-524C-97B2-43E9882ED9D8}" destId="{2D74ED7B-FD3D-430B-A246-F3AF758AC2CE}" srcOrd="8" destOrd="0" presId="urn:microsoft.com/office/officeart/2005/8/layout/chevron1"/>
    <dgm:cxn modelId="{5D9F4601-63D2-4B68-8CC3-498F34F29823}" type="presParOf" srcId="{1AFC57A5-EB70-524C-97B2-43E9882ED9D8}" destId="{F5A85066-7CA6-45AC-B42A-3C969CE58653}" srcOrd="9" destOrd="0" presId="urn:microsoft.com/office/officeart/2005/8/layout/chevron1"/>
    <dgm:cxn modelId="{27607964-F24B-449F-B838-84B318188385}"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A2C461BF-3941-4BA8-AE01-147C0262475D}" type="presOf" srcId="{AF9E3017-69DF-214F-9A4E-DA2E22896073}" destId="{1AFC57A5-EB70-524C-97B2-43E9882ED9D8}" srcOrd="0" destOrd="0" presId="urn:microsoft.com/office/officeart/2005/8/layout/chevron1"/>
    <dgm:cxn modelId="{746F60CE-B7CB-4212-8DF3-BEAFB1D595A7}" type="presOf" srcId="{12DE948C-DB7C-43A1-AB37-2BD1E9B9B490}" destId="{2D74ED7B-FD3D-430B-A246-F3AF758AC2CE}"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79D23723-C4E4-48B3-BE7D-CCF88EB6833B}" type="presOf" srcId="{928456FA-FD21-B841-B82D-8FD0F00C8002}" destId="{BAEC3F77-F621-914C-A434-366713382B5F}" srcOrd="0" destOrd="0" presId="urn:microsoft.com/office/officeart/2005/8/layout/chevron1"/>
    <dgm:cxn modelId="{C4C48579-0DF6-4CDF-9C2A-D5D9D3D2A78F}" type="presOf" srcId="{9FD32F10-48E9-BE41-9D76-75A703A083CE}" destId="{ACEDBEF9-0F84-C446-877F-28FE798A191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86B78EB2-F564-4926-84DB-2705ED7F559D}" type="presOf" srcId="{6AEE4BD4-D6FA-7840-B827-71F5FE6397D1}" destId="{5CFF5852-FCD0-9E4B-BBE4-73577B69345A}" srcOrd="0" destOrd="0" presId="urn:microsoft.com/office/officeart/2005/8/layout/chevron1"/>
    <dgm:cxn modelId="{2C1B808F-7109-47B6-B9BF-F31E427F69D6}" type="presOf" srcId="{387C485C-2C74-1B49-AFC9-133A62760F88}" destId="{8AD0C13C-88D8-5E41-ABC9-EC629782868B}" srcOrd="0" destOrd="0" presId="urn:microsoft.com/office/officeart/2005/8/layout/chevron1"/>
    <dgm:cxn modelId="{72C18EC6-950C-4FE4-805D-B46CC9DE1C34}" type="presOf" srcId="{D5E48B6D-8657-F340-BF49-29E0FE12B143}" destId="{8A72972A-9432-6348-B0B9-0145815E01FF}" srcOrd="0" destOrd="0" presId="urn:microsoft.com/office/officeart/2005/8/layout/chevron1"/>
    <dgm:cxn modelId="{C01F62C1-A4A1-4308-86C8-705F95D854A1}" type="presParOf" srcId="{1AFC57A5-EB70-524C-97B2-43E9882ED9D8}" destId="{8A72972A-9432-6348-B0B9-0145815E01FF}" srcOrd="0" destOrd="0" presId="urn:microsoft.com/office/officeart/2005/8/layout/chevron1"/>
    <dgm:cxn modelId="{F7CEE038-0FAC-417B-ABE9-3C0BA72F95B0}" type="presParOf" srcId="{1AFC57A5-EB70-524C-97B2-43E9882ED9D8}" destId="{503C518E-3656-8F41-9835-910948886453}" srcOrd="1" destOrd="0" presId="urn:microsoft.com/office/officeart/2005/8/layout/chevron1"/>
    <dgm:cxn modelId="{39C05EF0-7A17-420D-9867-058C527B70DF}" type="presParOf" srcId="{1AFC57A5-EB70-524C-97B2-43E9882ED9D8}" destId="{BAEC3F77-F621-914C-A434-366713382B5F}" srcOrd="2" destOrd="0" presId="urn:microsoft.com/office/officeart/2005/8/layout/chevron1"/>
    <dgm:cxn modelId="{FC4E7968-C934-4BAA-8B33-C4181C8B1E80}" type="presParOf" srcId="{1AFC57A5-EB70-524C-97B2-43E9882ED9D8}" destId="{08BEF495-532D-3241-B7CE-EDDBC72541D3}" srcOrd="3" destOrd="0" presId="urn:microsoft.com/office/officeart/2005/8/layout/chevron1"/>
    <dgm:cxn modelId="{F4F53305-C107-45B9-A82D-50EEB6743502}" type="presParOf" srcId="{1AFC57A5-EB70-524C-97B2-43E9882ED9D8}" destId="{ACEDBEF9-0F84-C446-877F-28FE798A191E}" srcOrd="4" destOrd="0" presId="urn:microsoft.com/office/officeart/2005/8/layout/chevron1"/>
    <dgm:cxn modelId="{D5B7A206-F34C-4669-BD2A-52DCD2803F25}" type="presParOf" srcId="{1AFC57A5-EB70-524C-97B2-43E9882ED9D8}" destId="{9BB0966F-AEB1-F54A-A337-B1974EA8B2AA}" srcOrd="5" destOrd="0" presId="urn:microsoft.com/office/officeart/2005/8/layout/chevron1"/>
    <dgm:cxn modelId="{09DD1CDA-61F6-4AA5-AF82-F53726C4FD03}" type="presParOf" srcId="{1AFC57A5-EB70-524C-97B2-43E9882ED9D8}" destId="{8AD0C13C-88D8-5E41-ABC9-EC629782868B}" srcOrd="6" destOrd="0" presId="urn:microsoft.com/office/officeart/2005/8/layout/chevron1"/>
    <dgm:cxn modelId="{7ED9BA04-1D35-479E-9A16-51090078C115}" type="presParOf" srcId="{1AFC57A5-EB70-524C-97B2-43E9882ED9D8}" destId="{762753B5-05D4-2F48-A4FD-DC58602CFA2D}" srcOrd="7" destOrd="0" presId="urn:microsoft.com/office/officeart/2005/8/layout/chevron1"/>
    <dgm:cxn modelId="{A446DFEC-BA6C-4225-8A53-8CB5716509CE}" type="presParOf" srcId="{1AFC57A5-EB70-524C-97B2-43E9882ED9D8}" destId="{2D74ED7B-FD3D-430B-A246-F3AF758AC2CE}" srcOrd="8" destOrd="0" presId="urn:microsoft.com/office/officeart/2005/8/layout/chevron1"/>
    <dgm:cxn modelId="{7CE45798-824A-4BE6-979C-F7BF56C47B4E}" type="presParOf" srcId="{1AFC57A5-EB70-524C-97B2-43E9882ED9D8}" destId="{F5A85066-7CA6-45AC-B42A-3C969CE58653}" srcOrd="9" destOrd="0" presId="urn:microsoft.com/office/officeart/2005/8/layout/chevron1"/>
    <dgm:cxn modelId="{065D3220-B803-4AC1-AA61-8B452170B331}"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BFF88F88-22E0-4C15-9217-C1EBDD03B707}" type="presOf" srcId="{928456FA-FD21-B841-B82D-8FD0F00C8002}" destId="{BAEC3F77-F621-914C-A434-366713382B5F}" srcOrd="0" destOrd="0" presId="urn:microsoft.com/office/officeart/2005/8/layout/chevron1"/>
    <dgm:cxn modelId="{4AD4A145-FBEB-418C-BF9D-E73440607E4F}" type="presOf" srcId="{AF9E3017-69DF-214F-9A4E-DA2E22896073}" destId="{1AFC57A5-EB70-524C-97B2-43E9882ED9D8}"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E9C0FC6C-88BA-4C75-96AD-B9D3D4EAE2F3}" type="presOf" srcId="{6AEE4BD4-D6FA-7840-B827-71F5FE6397D1}" destId="{5CFF5852-FCD0-9E4B-BBE4-73577B69345A}"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A20C2C70-7A58-4C5A-9384-788D01353719}" type="presOf" srcId="{12DE948C-DB7C-43A1-AB37-2BD1E9B9B490}" destId="{2D74ED7B-FD3D-430B-A246-F3AF758AC2CE}"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A71759FC-A3FB-4DFA-B5B7-68A80D2DCB41}" type="presOf" srcId="{D5E48B6D-8657-F340-BF49-29E0FE12B143}" destId="{8A72972A-9432-6348-B0B9-0145815E01FF}" srcOrd="0" destOrd="0" presId="urn:microsoft.com/office/officeart/2005/8/layout/chevron1"/>
    <dgm:cxn modelId="{68500906-1F9D-48CC-A30E-760CC217E51C}" type="presOf" srcId="{387C485C-2C74-1B49-AFC9-133A62760F88}" destId="{8AD0C13C-88D8-5E41-ABC9-EC629782868B}" srcOrd="0" destOrd="0" presId="urn:microsoft.com/office/officeart/2005/8/layout/chevron1"/>
    <dgm:cxn modelId="{7290B181-43C9-45E2-8888-F5979CBF8AE4}" type="presOf" srcId="{9FD32F10-48E9-BE41-9D76-75A703A083CE}" destId="{ACEDBEF9-0F84-C446-877F-28FE798A191E}" srcOrd="0" destOrd="0" presId="urn:microsoft.com/office/officeart/2005/8/layout/chevron1"/>
    <dgm:cxn modelId="{724F0430-D1B3-4D55-B972-FC6B8B226AAF}" type="presParOf" srcId="{1AFC57A5-EB70-524C-97B2-43E9882ED9D8}" destId="{8A72972A-9432-6348-B0B9-0145815E01FF}" srcOrd="0" destOrd="0" presId="urn:microsoft.com/office/officeart/2005/8/layout/chevron1"/>
    <dgm:cxn modelId="{A821CD31-EB17-4815-BD51-A0E3FC46AA65}" type="presParOf" srcId="{1AFC57A5-EB70-524C-97B2-43E9882ED9D8}" destId="{503C518E-3656-8F41-9835-910948886453}" srcOrd="1" destOrd="0" presId="urn:microsoft.com/office/officeart/2005/8/layout/chevron1"/>
    <dgm:cxn modelId="{6576FE28-968A-41E7-AD6D-9235024E3B7D}" type="presParOf" srcId="{1AFC57A5-EB70-524C-97B2-43E9882ED9D8}" destId="{BAEC3F77-F621-914C-A434-366713382B5F}" srcOrd="2" destOrd="0" presId="urn:microsoft.com/office/officeart/2005/8/layout/chevron1"/>
    <dgm:cxn modelId="{9095E917-5C0C-405E-B748-391E53CEA4E0}" type="presParOf" srcId="{1AFC57A5-EB70-524C-97B2-43E9882ED9D8}" destId="{08BEF495-532D-3241-B7CE-EDDBC72541D3}" srcOrd="3" destOrd="0" presId="urn:microsoft.com/office/officeart/2005/8/layout/chevron1"/>
    <dgm:cxn modelId="{2132DE34-CEF2-40CD-8504-07430BEB6BC2}" type="presParOf" srcId="{1AFC57A5-EB70-524C-97B2-43E9882ED9D8}" destId="{ACEDBEF9-0F84-C446-877F-28FE798A191E}" srcOrd="4" destOrd="0" presId="urn:microsoft.com/office/officeart/2005/8/layout/chevron1"/>
    <dgm:cxn modelId="{3F0DBC60-0C21-4F48-8E01-D4F0E8EB5BCC}" type="presParOf" srcId="{1AFC57A5-EB70-524C-97B2-43E9882ED9D8}" destId="{9BB0966F-AEB1-F54A-A337-B1974EA8B2AA}" srcOrd="5" destOrd="0" presId="urn:microsoft.com/office/officeart/2005/8/layout/chevron1"/>
    <dgm:cxn modelId="{521158EE-08BE-442B-BF14-9405693D2BE0}" type="presParOf" srcId="{1AFC57A5-EB70-524C-97B2-43E9882ED9D8}" destId="{8AD0C13C-88D8-5E41-ABC9-EC629782868B}" srcOrd="6" destOrd="0" presId="urn:microsoft.com/office/officeart/2005/8/layout/chevron1"/>
    <dgm:cxn modelId="{7F4BFB8E-DE21-48F8-8103-50725033FA09}" type="presParOf" srcId="{1AFC57A5-EB70-524C-97B2-43E9882ED9D8}" destId="{762753B5-05D4-2F48-A4FD-DC58602CFA2D}" srcOrd="7" destOrd="0" presId="urn:microsoft.com/office/officeart/2005/8/layout/chevron1"/>
    <dgm:cxn modelId="{529488E7-0073-4F44-A95E-7C43AA438CB9}" type="presParOf" srcId="{1AFC57A5-EB70-524C-97B2-43E9882ED9D8}" destId="{2D74ED7B-FD3D-430B-A246-F3AF758AC2CE}" srcOrd="8" destOrd="0" presId="urn:microsoft.com/office/officeart/2005/8/layout/chevron1"/>
    <dgm:cxn modelId="{46001E3F-CC4F-4D5E-8AE1-5D9980596675}" type="presParOf" srcId="{1AFC57A5-EB70-524C-97B2-43E9882ED9D8}" destId="{F5A85066-7CA6-45AC-B42A-3C969CE58653}" srcOrd="9" destOrd="0" presId="urn:microsoft.com/office/officeart/2005/8/layout/chevron1"/>
    <dgm:cxn modelId="{1330F5E2-BA43-45DD-BD40-924918C7B293}"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CE0DDCD2-CCC5-794B-A3AC-CA112E65BBFE}" srcId="{AF9E3017-69DF-214F-9A4E-DA2E22896073}" destId="{387C485C-2C74-1B49-AFC9-133A62760F88}" srcOrd="3" destOrd="0" parTransId="{276C3057-2045-0546-A81A-EE5915CCF991}" sibTransId="{A0344421-114C-9944-9F1E-9344F329E3DB}"/>
    <dgm:cxn modelId="{2822615C-5E8B-4A23-87D8-CB63C8D0BE90}" type="presOf" srcId="{387C485C-2C74-1B49-AFC9-133A62760F88}" destId="{8AD0C13C-88D8-5E41-ABC9-EC629782868B}" srcOrd="0" destOrd="0" presId="urn:microsoft.com/office/officeart/2005/8/layout/chevron1"/>
    <dgm:cxn modelId="{CDD24E3B-24B8-4B58-BBC2-CC2C59BE0542}" type="presOf" srcId="{9FD32F10-48E9-BE41-9D76-75A703A083CE}" destId="{ACEDBEF9-0F84-C446-877F-28FE798A191E}" srcOrd="0" destOrd="0" presId="urn:microsoft.com/office/officeart/2005/8/layout/chevron1"/>
    <dgm:cxn modelId="{DE97402D-A559-41CA-9647-1835EF63A447}" type="presOf" srcId="{AF9E3017-69DF-214F-9A4E-DA2E22896073}" destId="{1AFC57A5-EB70-524C-97B2-43E9882ED9D8}" srcOrd="0" destOrd="0" presId="urn:microsoft.com/office/officeart/2005/8/layout/chevron1"/>
    <dgm:cxn modelId="{033158BC-E645-4F2F-95CF-622E316BAAD1}" type="presOf" srcId="{6AEE4BD4-D6FA-7840-B827-71F5FE6397D1}" destId="{5CFF5852-FCD0-9E4B-BBE4-73577B69345A}" srcOrd="0" destOrd="0" presId="urn:microsoft.com/office/officeart/2005/8/layout/chevron1"/>
    <dgm:cxn modelId="{97DFB5A6-8DBA-4956-BDA0-D715EBE01B28}" type="presOf" srcId="{928456FA-FD21-B841-B82D-8FD0F00C8002}" destId="{BAEC3F77-F621-914C-A434-366713382B5F}" srcOrd="0" destOrd="0" presId="urn:microsoft.com/office/officeart/2005/8/layout/chevron1"/>
    <dgm:cxn modelId="{822F705B-D1A4-48B4-B288-DFE429AD21DC}" srcId="{AF9E3017-69DF-214F-9A4E-DA2E22896073}" destId="{12DE948C-DB7C-43A1-AB37-2BD1E9B9B490}" srcOrd="4" destOrd="0" parTransId="{65046A4B-E932-40F3-B009-5B5D522F7772}" sibTransId="{624526A7-802D-4E0C-8541-98E78DB90B59}"/>
    <dgm:cxn modelId="{4C86FB24-9D5D-C14E-BFD2-DA25203EACAF}" srcId="{AF9E3017-69DF-214F-9A4E-DA2E22896073}" destId="{9FD32F10-48E9-BE41-9D76-75A703A083CE}" srcOrd="2" destOrd="0" parTransId="{6064CBFF-D865-8641-991B-58167339A8FE}" sibTransId="{2B995BF6-1F4C-824A-9AF2-C505C49C20FA}"/>
    <dgm:cxn modelId="{51EE0277-3D6B-4C15-996F-27252D15D9D5}" type="presOf" srcId="{D5E48B6D-8657-F340-BF49-29E0FE12B143}" destId="{8A72972A-9432-6348-B0B9-0145815E01F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F1806F95-EBBE-4438-B714-130798A54145}" type="presOf" srcId="{12DE948C-DB7C-43A1-AB37-2BD1E9B9B490}" destId="{2D74ED7B-FD3D-430B-A246-F3AF758AC2CE}"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12DE3414-5FF6-4818-8214-D3D5C447F6F7}" type="presParOf" srcId="{1AFC57A5-EB70-524C-97B2-43E9882ED9D8}" destId="{8A72972A-9432-6348-B0B9-0145815E01FF}" srcOrd="0" destOrd="0" presId="urn:microsoft.com/office/officeart/2005/8/layout/chevron1"/>
    <dgm:cxn modelId="{60CB4593-71F9-4E10-A6BC-6D73BD58819D}" type="presParOf" srcId="{1AFC57A5-EB70-524C-97B2-43E9882ED9D8}" destId="{503C518E-3656-8F41-9835-910948886453}" srcOrd="1" destOrd="0" presId="urn:microsoft.com/office/officeart/2005/8/layout/chevron1"/>
    <dgm:cxn modelId="{2893A177-F697-46CE-AD5A-3CD63841D8C8}" type="presParOf" srcId="{1AFC57A5-EB70-524C-97B2-43E9882ED9D8}" destId="{BAEC3F77-F621-914C-A434-366713382B5F}" srcOrd="2" destOrd="0" presId="urn:microsoft.com/office/officeart/2005/8/layout/chevron1"/>
    <dgm:cxn modelId="{0842DF00-AD13-4A00-B306-BA63D50858C3}" type="presParOf" srcId="{1AFC57A5-EB70-524C-97B2-43E9882ED9D8}" destId="{08BEF495-532D-3241-B7CE-EDDBC72541D3}" srcOrd="3" destOrd="0" presId="urn:microsoft.com/office/officeart/2005/8/layout/chevron1"/>
    <dgm:cxn modelId="{5B56FFE4-34F2-455D-B692-F05A5966B1F8}" type="presParOf" srcId="{1AFC57A5-EB70-524C-97B2-43E9882ED9D8}" destId="{ACEDBEF9-0F84-C446-877F-28FE798A191E}" srcOrd="4" destOrd="0" presId="urn:microsoft.com/office/officeart/2005/8/layout/chevron1"/>
    <dgm:cxn modelId="{76590A13-6989-4792-8B42-47AA393D298E}" type="presParOf" srcId="{1AFC57A5-EB70-524C-97B2-43E9882ED9D8}" destId="{9BB0966F-AEB1-F54A-A337-B1974EA8B2AA}" srcOrd="5" destOrd="0" presId="urn:microsoft.com/office/officeart/2005/8/layout/chevron1"/>
    <dgm:cxn modelId="{16F73CF7-EA82-4FEA-AAFB-AC532E8A4D94}" type="presParOf" srcId="{1AFC57A5-EB70-524C-97B2-43E9882ED9D8}" destId="{8AD0C13C-88D8-5E41-ABC9-EC629782868B}" srcOrd="6" destOrd="0" presId="urn:microsoft.com/office/officeart/2005/8/layout/chevron1"/>
    <dgm:cxn modelId="{5FE5D171-8199-4D2D-A265-E67F7D71DF01}" type="presParOf" srcId="{1AFC57A5-EB70-524C-97B2-43E9882ED9D8}" destId="{762753B5-05D4-2F48-A4FD-DC58602CFA2D}" srcOrd="7" destOrd="0" presId="urn:microsoft.com/office/officeart/2005/8/layout/chevron1"/>
    <dgm:cxn modelId="{2B89C0B9-1B46-4813-9CFD-491568ED7ED6}" type="presParOf" srcId="{1AFC57A5-EB70-524C-97B2-43E9882ED9D8}" destId="{2D74ED7B-FD3D-430B-A246-F3AF758AC2CE}" srcOrd="8" destOrd="0" presId="urn:microsoft.com/office/officeart/2005/8/layout/chevron1"/>
    <dgm:cxn modelId="{8F87D1A7-B2D4-4040-9759-AF2C87E8BC38}" type="presParOf" srcId="{1AFC57A5-EB70-524C-97B2-43E9882ED9D8}" destId="{F5A85066-7CA6-45AC-B42A-3C969CE58653}" srcOrd="9" destOrd="0" presId="urn:microsoft.com/office/officeart/2005/8/layout/chevron1"/>
    <dgm:cxn modelId="{1C88C952-C19F-4BDB-A50D-F4AA56E0EFCF}"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4EE460A6-E2F3-49A0-B943-582407DA4137}" type="presOf" srcId="{387C485C-2C74-1B49-AFC9-133A62760F88}" destId="{8AD0C13C-88D8-5E41-ABC9-EC629782868B}"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1AB87410-F4A0-40B5-9D4C-BB6E71DF9512}" type="presOf" srcId="{D5E48B6D-8657-F340-BF49-29E0FE12B143}" destId="{8A72972A-9432-6348-B0B9-0145815E01FF}" srcOrd="0" destOrd="0" presId="urn:microsoft.com/office/officeart/2005/8/layout/chevron1"/>
    <dgm:cxn modelId="{27ABF85C-C277-41CC-8F90-22F74EC89DD1}" type="presOf" srcId="{6AEE4BD4-D6FA-7840-B827-71F5FE6397D1}" destId="{5CFF5852-FCD0-9E4B-BBE4-73577B69345A}" srcOrd="0" destOrd="0" presId="urn:microsoft.com/office/officeart/2005/8/layout/chevron1"/>
    <dgm:cxn modelId="{21985D1D-970D-4C1C-A223-27027F939BD9}" type="presOf" srcId="{9FD32F10-48E9-BE41-9D76-75A703A083CE}" destId="{ACEDBEF9-0F84-C446-877F-28FE798A191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C7427734-F2F5-4EB2-90FA-83BF6F22B799}" type="presOf" srcId="{12DE948C-DB7C-43A1-AB37-2BD1E9B9B490}" destId="{2D74ED7B-FD3D-430B-A246-F3AF758AC2CE}" srcOrd="0" destOrd="0" presId="urn:microsoft.com/office/officeart/2005/8/layout/chevron1"/>
    <dgm:cxn modelId="{DACF0B1D-BDF7-4C61-8DD6-E8C18864D781}" type="presOf" srcId="{928456FA-FD21-B841-B82D-8FD0F00C8002}" destId="{BAEC3F77-F621-914C-A434-366713382B5F}" srcOrd="0" destOrd="0" presId="urn:microsoft.com/office/officeart/2005/8/layout/chevron1"/>
    <dgm:cxn modelId="{5566C591-EA8F-4283-A2E4-98C6F364DEAA}" type="presOf" srcId="{AF9E3017-69DF-214F-9A4E-DA2E22896073}" destId="{1AFC57A5-EB70-524C-97B2-43E9882ED9D8}" srcOrd="0" destOrd="0" presId="urn:microsoft.com/office/officeart/2005/8/layout/chevron1"/>
    <dgm:cxn modelId="{00ACF406-F48E-4C76-9442-3686253EE83F}" type="presParOf" srcId="{1AFC57A5-EB70-524C-97B2-43E9882ED9D8}" destId="{8A72972A-9432-6348-B0B9-0145815E01FF}" srcOrd="0" destOrd="0" presId="urn:microsoft.com/office/officeart/2005/8/layout/chevron1"/>
    <dgm:cxn modelId="{92A79298-E24A-4544-9A6F-9FF68B104BB0}" type="presParOf" srcId="{1AFC57A5-EB70-524C-97B2-43E9882ED9D8}" destId="{503C518E-3656-8F41-9835-910948886453}" srcOrd="1" destOrd="0" presId="urn:microsoft.com/office/officeart/2005/8/layout/chevron1"/>
    <dgm:cxn modelId="{7B389D47-6AC8-4488-A8EA-B64297D15261}" type="presParOf" srcId="{1AFC57A5-EB70-524C-97B2-43E9882ED9D8}" destId="{BAEC3F77-F621-914C-A434-366713382B5F}" srcOrd="2" destOrd="0" presId="urn:microsoft.com/office/officeart/2005/8/layout/chevron1"/>
    <dgm:cxn modelId="{74BF5B74-93F5-4BC1-8723-1FBF0C972D74}" type="presParOf" srcId="{1AFC57A5-EB70-524C-97B2-43E9882ED9D8}" destId="{08BEF495-532D-3241-B7CE-EDDBC72541D3}" srcOrd="3" destOrd="0" presId="urn:microsoft.com/office/officeart/2005/8/layout/chevron1"/>
    <dgm:cxn modelId="{A49CBFE0-F3EE-4DDE-89E1-A14338DEA24D}" type="presParOf" srcId="{1AFC57A5-EB70-524C-97B2-43E9882ED9D8}" destId="{ACEDBEF9-0F84-C446-877F-28FE798A191E}" srcOrd="4" destOrd="0" presId="urn:microsoft.com/office/officeart/2005/8/layout/chevron1"/>
    <dgm:cxn modelId="{840C1F4F-8535-48ED-B143-2B944FE77041}" type="presParOf" srcId="{1AFC57A5-EB70-524C-97B2-43E9882ED9D8}" destId="{9BB0966F-AEB1-F54A-A337-B1974EA8B2AA}" srcOrd="5" destOrd="0" presId="urn:microsoft.com/office/officeart/2005/8/layout/chevron1"/>
    <dgm:cxn modelId="{D0F40F64-CCED-47E8-95FD-3696DB65E532}" type="presParOf" srcId="{1AFC57A5-EB70-524C-97B2-43E9882ED9D8}" destId="{8AD0C13C-88D8-5E41-ABC9-EC629782868B}" srcOrd="6" destOrd="0" presId="urn:microsoft.com/office/officeart/2005/8/layout/chevron1"/>
    <dgm:cxn modelId="{3BD3E4D8-2552-48DF-93AA-06B3B4F5FC2B}" type="presParOf" srcId="{1AFC57A5-EB70-524C-97B2-43E9882ED9D8}" destId="{762753B5-05D4-2F48-A4FD-DC58602CFA2D}" srcOrd="7" destOrd="0" presId="urn:microsoft.com/office/officeart/2005/8/layout/chevron1"/>
    <dgm:cxn modelId="{EADB2223-9663-4B12-8BDD-C62920458AC5}" type="presParOf" srcId="{1AFC57A5-EB70-524C-97B2-43E9882ED9D8}" destId="{2D74ED7B-FD3D-430B-A246-F3AF758AC2CE}" srcOrd="8" destOrd="0" presId="urn:microsoft.com/office/officeart/2005/8/layout/chevron1"/>
    <dgm:cxn modelId="{A0481D20-00DE-4E56-A0B9-6961FACE0DCF}" type="presParOf" srcId="{1AFC57A5-EB70-524C-97B2-43E9882ED9D8}" destId="{F5A85066-7CA6-45AC-B42A-3C969CE58653}" srcOrd="9" destOrd="0" presId="urn:microsoft.com/office/officeart/2005/8/layout/chevron1"/>
    <dgm:cxn modelId="{64F0342A-5212-4DA9-A9C4-7445E9726F96}"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9F821877-AAE0-4C2D-867B-0CBF7B2D3D16}" type="presOf" srcId="{12DE948C-DB7C-43A1-AB37-2BD1E9B9B490}" destId="{2D74ED7B-FD3D-430B-A246-F3AF758AC2CE}" srcOrd="0" destOrd="0" presId="urn:microsoft.com/office/officeart/2005/8/layout/chevron1"/>
    <dgm:cxn modelId="{3B492BE7-1E66-49CD-807E-4D20FAB03CF0}" type="presOf" srcId="{928456FA-FD21-B841-B82D-8FD0F00C8002}" destId="{BAEC3F77-F621-914C-A434-366713382B5F}"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4A737754-BA01-4C7D-970B-7F2E46AAF27F}" type="presOf" srcId="{9FD32F10-48E9-BE41-9D76-75A703A083CE}" destId="{ACEDBEF9-0F84-C446-877F-28FE798A191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D57538FD-0568-4375-9F48-C77E85470B8D}" type="presOf" srcId="{387C485C-2C74-1B49-AFC9-133A62760F88}" destId="{8AD0C13C-88D8-5E41-ABC9-EC629782868B}" srcOrd="0" destOrd="0" presId="urn:microsoft.com/office/officeart/2005/8/layout/chevron1"/>
    <dgm:cxn modelId="{570E670C-0D79-48AD-B114-FCBAC38899F6}" type="presOf" srcId="{6AEE4BD4-D6FA-7840-B827-71F5FE6397D1}" destId="{5CFF5852-FCD0-9E4B-BBE4-73577B69345A}" srcOrd="0" destOrd="0" presId="urn:microsoft.com/office/officeart/2005/8/layout/chevron1"/>
    <dgm:cxn modelId="{42FB51EB-9465-466D-A4D9-D639D6E2FF67}" type="presOf" srcId="{D5E48B6D-8657-F340-BF49-29E0FE12B143}" destId="{8A72972A-9432-6348-B0B9-0145815E01FF}" srcOrd="0" destOrd="0" presId="urn:microsoft.com/office/officeart/2005/8/layout/chevron1"/>
    <dgm:cxn modelId="{B78E136C-0325-4B72-B06D-F8F15500B001}" type="presOf" srcId="{AF9E3017-69DF-214F-9A4E-DA2E22896073}" destId="{1AFC57A5-EB70-524C-97B2-43E9882ED9D8}" srcOrd="0" destOrd="0" presId="urn:microsoft.com/office/officeart/2005/8/layout/chevron1"/>
    <dgm:cxn modelId="{8D0F341A-A1C4-4F9D-B69C-A34CC74FFD87}" type="presParOf" srcId="{1AFC57A5-EB70-524C-97B2-43E9882ED9D8}" destId="{8A72972A-9432-6348-B0B9-0145815E01FF}" srcOrd="0" destOrd="0" presId="urn:microsoft.com/office/officeart/2005/8/layout/chevron1"/>
    <dgm:cxn modelId="{86369E5C-7D8B-49CC-8459-A515A36CACA9}" type="presParOf" srcId="{1AFC57A5-EB70-524C-97B2-43E9882ED9D8}" destId="{503C518E-3656-8F41-9835-910948886453}" srcOrd="1" destOrd="0" presId="urn:microsoft.com/office/officeart/2005/8/layout/chevron1"/>
    <dgm:cxn modelId="{9426DABE-8117-4E1D-A825-1ED65957ECC4}" type="presParOf" srcId="{1AFC57A5-EB70-524C-97B2-43E9882ED9D8}" destId="{BAEC3F77-F621-914C-A434-366713382B5F}" srcOrd="2" destOrd="0" presId="urn:microsoft.com/office/officeart/2005/8/layout/chevron1"/>
    <dgm:cxn modelId="{E4C0B909-B450-4A9A-8E45-BA873FADDE40}" type="presParOf" srcId="{1AFC57A5-EB70-524C-97B2-43E9882ED9D8}" destId="{08BEF495-532D-3241-B7CE-EDDBC72541D3}" srcOrd="3" destOrd="0" presId="urn:microsoft.com/office/officeart/2005/8/layout/chevron1"/>
    <dgm:cxn modelId="{2CEA53CD-57D6-40C5-9727-E219BA2D8B93}" type="presParOf" srcId="{1AFC57A5-EB70-524C-97B2-43E9882ED9D8}" destId="{ACEDBEF9-0F84-C446-877F-28FE798A191E}" srcOrd="4" destOrd="0" presId="urn:microsoft.com/office/officeart/2005/8/layout/chevron1"/>
    <dgm:cxn modelId="{9DD6E30C-FBBB-4334-ADA0-F77BE973AA85}" type="presParOf" srcId="{1AFC57A5-EB70-524C-97B2-43E9882ED9D8}" destId="{9BB0966F-AEB1-F54A-A337-B1974EA8B2AA}" srcOrd="5" destOrd="0" presId="urn:microsoft.com/office/officeart/2005/8/layout/chevron1"/>
    <dgm:cxn modelId="{C45710DA-E4B5-475C-9C01-4AEEAB06A966}" type="presParOf" srcId="{1AFC57A5-EB70-524C-97B2-43E9882ED9D8}" destId="{8AD0C13C-88D8-5E41-ABC9-EC629782868B}" srcOrd="6" destOrd="0" presId="urn:microsoft.com/office/officeart/2005/8/layout/chevron1"/>
    <dgm:cxn modelId="{CE8D9EB5-B0F8-4BE9-B976-E08911976D36}" type="presParOf" srcId="{1AFC57A5-EB70-524C-97B2-43E9882ED9D8}" destId="{762753B5-05D4-2F48-A4FD-DC58602CFA2D}" srcOrd="7" destOrd="0" presId="urn:microsoft.com/office/officeart/2005/8/layout/chevron1"/>
    <dgm:cxn modelId="{C9F595FB-CBF8-4F7B-A16D-48E63852C970}" type="presParOf" srcId="{1AFC57A5-EB70-524C-97B2-43E9882ED9D8}" destId="{2D74ED7B-FD3D-430B-A246-F3AF758AC2CE}" srcOrd="8" destOrd="0" presId="urn:microsoft.com/office/officeart/2005/8/layout/chevron1"/>
    <dgm:cxn modelId="{CC4F04C5-1ED1-4890-9F9E-7CF9731C46A2}" type="presParOf" srcId="{1AFC57A5-EB70-524C-97B2-43E9882ED9D8}" destId="{F5A85066-7CA6-45AC-B42A-3C969CE58653}" srcOrd="9" destOrd="0" presId="urn:microsoft.com/office/officeart/2005/8/layout/chevron1"/>
    <dgm:cxn modelId="{905B03E1-7179-464C-9C6A-503C489224C1}"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163A9474-E4FF-42EA-8F02-3DF86CEA2A34}" type="presOf" srcId="{AF9E3017-69DF-214F-9A4E-DA2E22896073}" destId="{1AFC57A5-EB70-524C-97B2-43E9882ED9D8}"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D0FE24B9-E0C0-47D6-B87A-2BAFAB98EA45}" type="presOf" srcId="{6AEE4BD4-D6FA-7840-B827-71F5FE6397D1}" destId="{5CFF5852-FCD0-9E4B-BBE4-73577B69345A}" srcOrd="0" destOrd="0" presId="urn:microsoft.com/office/officeart/2005/8/layout/chevron1"/>
    <dgm:cxn modelId="{0244584A-3F27-4755-8E72-D5006CDFECD2}" type="presOf" srcId="{D5E48B6D-8657-F340-BF49-29E0FE12B143}" destId="{8A72972A-9432-6348-B0B9-0145815E01FF}" srcOrd="0" destOrd="0" presId="urn:microsoft.com/office/officeart/2005/8/layout/chevron1"/>
    <dgm:cxn modelId="{82EB23EF-C1E0-4B46-B4C0-EFC7E3809747}" type="presOf" srcId="{387C485C-2C74-1B49-AFC9-133A62760F88}" destId="{8AD0C13C-88D8-5E41-ABC9-EC629782868B}" srcOrd="0" destOrd="0" presId="urn:microsoft.com/office/officeart/2005/8/layout/chevron1"/>
    <dgm:cxn modelId="{1C368789-BB3A-42B9-BFDB-0EAB0EDFD3A8}" type="presOf" srcId="{928456FA-FD21-B841-B82D-8FD0F00C8002}" destId="{BAEC3F77-F621-914C-A434-366713382B5F}" srcOrd="0" destOrd="0" presId="urn:microsoft.com/office/officeart/2005/8/layout/chevron1"/>
    <dgm:cxn modelId="{7B9A5A75-2A16-426E-B7EC-F15E884120A5}" type="presOf" srcId="{12DE948C-DB7C-43A1-AB37-2BD1E9B9B490}" destId="{2D74ED7B-FD3D-430B-A246-F3AF758AC2CE}" srcOrd="0" destOrd="0" presId="urn:microsoft.com/office/officeart/2005/8/layout/chevron1"/>
    <dgm:cxn modelId="{3C8CB369-C97C-4029-A9B7-2FD50DE17937}" type="presOf" srcId="{9FD32F10-48E9-BE41-9D76-75A703A083CE}" destId="{ACEDBEF9-0F84-C446-877F-28FE798A191E}" srcOrd="0" destOrd="0" presId="urn:microsoft.com/office/officeart/2005/8/layout/chevron1"/>
    <dgm:cxn modelId="{9679EA18-4D60-4C4F-AF82-4EA5EE24C10F}" type="presParOf" srcId="{1AFC57A5-EB70-524C-97B2-43E9882ED9D8}" destId="{8A72972A-9432-6348-B0B9-0145815E01FF}" srcOrd="0" destOrd="0" presId="urn:microsoft.com/office/officeart/2005/8/layout/chevron1"/>
    <dgm:cxn modelId="{AFECCF70-6055-45C8-BE52-B4E624180F3E}" type="presParOf" srcId="{1AFC57A5-EB70-524C-97B2-43E9882ED9D8}" destId="{503C518E-3656-8F41-9835-910948886453}" srcOrd="1" destOrd="0" presId="urn:microsoft.com/office/officeart/2005/8/layout/chevron1"/>
    <dgm:cxn modelId="{4C6AFF8A-3F55-4683-A0E3-786EC013B6E4}" type="presParOf" srcId="{1AFC57A5-EB70-524C-97B2-43E9882ED9D8}" destId="{BAEC3F77-F621-914C-A434-366713382B5F}" srcOrd="2" destOrd="0" presId="urn:microsoft.com/office/officeart/2005/8/layout/chevron1"/>
    <dgm:cxn modelId="{3A85A578-D8C1-4F34-B0C2-61B37B1B5F55}" type="presParOf" srcId="{1AFC57A5-EB70-524C-97B2-43E9882ED9D8}" destId="{08BEF495-532D-3241-B7CE-EDDBC72541D3}" srcOrd="3" destOrd="0" presId="urn:microsoft.com/office/officeart/2005/8/layout/chevron1"/>
    <dgm:cxn modelId="{24AFC8CA-5757-42B7-BCC7-13352AECD451}" type="presParOf" srcId="{1AFC57A5-EB70-524C-97B2-43E9882ED9D8}" destId="{ACEDBEF9-0F84-C446-877F-28FE798A191E}" srcOrd="4" destOrd="0" presId="urn:microsoft.com/office/officeart/2005/8/layout/chevron1"/>
    <dgm:cxn modelId="{7261B102-D758-4045-BB9A-9C378095B171}" type="presParOf" srcId="{1AFC57A5-EB70-524C-97B2-43E9882ED9D8}" destId="{9BB0966F-AEB1-F54A-A337-B1974EA8B2AA}" srcOrd="5" destOrd="0" presId="urn:microsoft.com/office/officeart/2005/8/layout/chevron1"/>
    <dgm:cxn modelId="{5DAEB0F0-AC51-4D85-A45D-A626AEE5E177}" type="presParOf" srcId="{1AFC57A5-EB70-524C-97B2-43E9882ED9D8}" destId="{8AD0C13C-88D8-5E41-ABC9-EC629782868B}" srcOrd="6" destOrd="0" presId="urn:microsoft.com/office/officeart/2005/8/layout/chevron1"/>
    <dgm:cxn modelId="{73999212-A3DC-4800-BD57-BED7AD711CAA}" type="presParOf" srcId="{1AFC57A5-EB70-524C-97B2-43E9882ED9D8}" destId="{762753B5-05D4-2F48-A4FD-DC58602CFA2D}" srcOrd="7" destOrd="0" presId="urn:microsoft.com/office/officeart/2005/8/layout/chevron1"/>
    <dgm:cxn modelId="{E914B1AA-371A-4E5B-B46D-B1A2E7CD6059}" type="presParOf" srcId="{1AFC57A5-EB70-524C-97B2-43E9882ED9D8}" destId="{2D74ED7B-FD3D-430B-A246-F3AF758AC2CE}" srcOrd="8" destOrd="0" presId="urn:microsoft.com/office/officeart/2005/8/layout/chevron1"/>
    <dgm:cxn modelId="{1B852CAA-A58C-4786-A2F4-F916610B31FE}" type="presParOf" srcId="{1AFC57A5-EB70-524C-97B2-43E9882ED9D8}" destId="{F5A85066-7CA6-45AC-B42A-3C969CE58653}" srcOrd="9" destOrd="0" presId="urn:microsoft.com/office/officeart/2005/8/layout/chevron1"/>
    <dgm:cxn modelId="{0B20CC41-E872-49A4-AF02-2AAEB2ED75DE}"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A89D52C2-AB26-4C94-8038-7D439FD61C65}" type="presOf" srcId="{9FD32F10-48E9-BE41-9D76-75A703A083CE}" destId="{ACEDBEF9-0F84-C446-877F-28FE798A191E}"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A2804AF8-317E-4868-A8DC-3510B0E45DAD}" type="presOf" srcId="{928456FA-FD21-B841-B82D-8FD0F00C8002}" destId="{BAEC3F77-F621-914C-A434-366713382B5F}" srcOrd="0" destOrd="0" presId="urn:microsoft.com/office/officeart/2005/8/layout/chevron1"/>
    <dgm:cxn modelId="{10A7B14C-D4C9-4791-B34C-9D5DD758A0E4}" type="presOf" srcId="{387C485C-2C74-1B49-AFC9-133A62760F88}" destId="{8AD0C13C-88D8-5E41-ABC9-EC629782868B}"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F81E215A-B888-4F5B-B683-329DDE31975F}" type="presOf" srcId="{12DE948C-DB7C-43A1-AB37-2BD1E9B9B490}" destId="{2D74ED7B-FD3D-430B-A246-F3AF758AC2C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63149964-4DDF-43A1-ABA3-719742763BB4}" type="presOf" srcId="{6AEE4BD4-D6FA-7840-B827-71F5FE6397D1}" destId="{5CFF5852-FCD0-9E4B-BBE4-73577B69345A}" srcOrd="0" destOrd="0" presId="urn:microsoft.com/office/officeart/2005/8/layout/chevron1"/>
    <dgm:cxn modelId="{F8F79B84-0FE2-4B76-B206-583F4272BDED}" type="presOf" srcId="{AF9E3017-69DF-214F-9A4E-DA2E22896073}" destId="{1AFC57A5-EB70-524C-97B2-43E9882ED9D8}" srcOrd="0" destOrd="0" presId="urn:microsoft.com/office/officeart/2005/8/layout/chevron1"/>
    <dgm:cxn modelId="{7ECE0AC0-AF3D-4FAA-8006-2CED20A62309}" type="presOf" srcId="{D5E48B6D-8657-F340-BF49-29E0FE12B143}" destId="{8A72972A-9432-6348-B0B9-0145815E01FF}" srcOrd="0" destOrd="0" presId="urn:microsoft.com/office/officeart/2005/8/layout/chevron1"/>
    <dgm:cxn modelId="{E274BA7C-6C4B-411B-8012-775F0D5486DE}" type="presParOf" srcId="{1AFC57A5-EB70-524C-97B2-43E9882ED9D8}" destId="{8A72972A-9432-6348-B0B9-0145815E01FF}" srcOrd="0" destOrd="0" presId="urn:microsoft.com/office/officeart/2005/8/layout/chevron1"/>
    <dgm:cxn modelId="{2F1CD144-79DD-4EFB-926D-00217764A7FF}" type="presParOf" srcId="{1AFC57A5-EB70-524C-97B2-43E9882ED9D8}" destId="{503C518E-3656-8F41-9835-910948886453}" srcOrd="1" destOrd="0" presId="urn:microsoft.com/office/officeart/2005/8/layout/chevron1"/>
    <dgm:cxn modelId="{A9449447-6712-4765-800D-8F3707774506}" type="presParOf" srcId="{1AFC57A5-EB70-524C-97B2-43E9882ED9D8}" destId="{BAEC3F77-F621-914C-A434-366713382B5F}" srcOrd="2" destOrd="0" presId="urn:microsoft.com/office/officeart/2005/8/layout/chevron1"/>
    <dgm:cxn modelId="{54CE2966-BE4A-42B7-B114-F962BDE07EDC}" type="presParOf" srcId="{1AFC57A5-EB70-524C-97B2-43E9882ED9D8}" destId="{08BEF495-532D-3241-B7CE-EDDBC72541D3}" srcOrd="3" destOrd="0" presId="urn:microsoft.com/office/officeart/2005/8/layout/chevron1"/>
    <dgm:cxn modelId="{0225E8F9-F432-44B9-B86F-438A0B4A2594}" type="presParOf" srcId="{1AFC57A5-EB70-524C-97B2-43E9882ED9D8}" destId="{ACEDBEF9-0F84-C446-877F-28FE798A191E}" srcOrd="4" destOrd="0" presId="urn:microsoft.com/office/officeart/2005/8/layout/chevron1"/>
    <dgm:cxn modelId="{3B593ACE-4271-4739-A0B2-5A1E6D6539BA}" type="presParOf" srcId="{1AFC57A5-EB70-524C-97B2-43E9882ED9D8}" destId="{9BB0966F-AEB1-F54A-A337-B1974EA8B2AA}" srcOrd="5" destOrd="0" presId="urn:microsoft.com/office/officeart/2005/8/layout/chevron1"/>
    <dgm:cxn modelId="{6BBFDF58-8A35-4E36-BC11-1F26746749C0}" type="presParOf" srcId="{1AFC57A5-EB70-524C-97B2-43E9882ED9D8}" destId="{8AD0C13C-88D8-5E41-ABC9-EC629782868B}" srcOrd="6" destOrd="0" presId="urn:microsoft.com/office/officeart/2005/8/layout/chevron1"/>
    <dgm:cxn modelId="{8C75FA5B-826E-47C4-AF64-D66B741E7F40}" type="presParOf" srcId="{1AFC57A5-EB70-524C-97B2-43E9882ED9D8}" destId="{762753B5-05D4-2F48-A4FD-DC58602CFA2D}" srcOrd="7" destOrd="0" presId="urn:microsoft.com/office/officeart/2005/8/layout/chevron1"/>
    <dgm:cxn modelId="{8E78DC48-3A9F-4FBD-BEE3-27ADC7C63713}" type="presParOf" srcId="{1AFC57A5-EB70-524C-97B2-43E9882ED9D8}" destId="{2D74ED7B-FD3D-430B-A246-F3AF758AC2CE}" srcOrd="8" destOrd="0" presId="urn:microsoft.com/office/officeart/2005/8/layout/chevron1"/>
    <dgm:cxn modelId="{FFB47751-4F5B-48FF-89D8-034B01E64842}" type="presParOf" srcId="{1AFC57A5-EB70-524C-97B2-43E9882ED9D8}" destId="{F5A85066-7CA6-45AC-B42A-3C969CE58653}" srcOrd="9" destOrd="0" presId="urn:microsoft.com/office/officeart/2005/8/layout/chevron1"/>
    <dgm:cxn modelId="{412A1711-ABEC-4E79-9C51-816CED71DEF9}"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0F76312-D91E-4345-AA94-7932BD145A3D}" type="presOf" srcId="{3413CC3F-C38F-8D48-9AE9-0A6DCF041EBB}" destId="{0CB92492-05A9-1A42-B10D-35D2739A1347}"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FE347251-4851-9A4E-B144-B10EFAAFBF9A}" type="presOf" srcId="{A8AC174B-F3BB-4B40-A100-B0F838F5C6AA}" destId="{27CD7207-31A5-7047-A6D9-378B1DAFD8E4}" srcOrd="0" destOrd="0" presId="urn:microsoft.com/office/officeart/2005/8/layout/chevron1"/>
    <dgm:cxn modelId="{FA4E8C80-8B17-584C-AB6F-F5B0728E1F36}" type="presOf" srcId="{D5E48B6D-8657-F340-BF49-29E0FE12B143}" destId="{8A72972A-9432-6348-B0B9-0145815E01FF}"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21E1E080-AABF-8E49-A805-9B5B25418C43}" type="presOf" srcId="{EAA001ED-3409-0F4B-A37F-2BEB0D2A4B9F}" destId="{CB6391BE-C913-6249-80A7-AD8741281709}"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D1B9300-40A9-A048-A875-F3A950FBD286}" type="presOf" srcId="{2BF7A320-EC75-B642-B49A-458EBA384A0D}" destId="{D83AA5DD-5759-8C4F-9104-8D97FFAE98EF}" srcOrd="0" destOrd="0" presId="urn:microsoft.com/office/officeart/2005/8/layout/chevron1"/>
    <dgm:cxn modelId="{3A23A11F-BFB4-014A-B9BF-55CE3070AC67}" type="presOf" srcId="{D573FC5E-7851-A544-A7E2-4E75760B349D}" destId="{38F4B00F-31DC-0649-839D-6A4D96EDA71B}" srcOrd="0" destOrd="0" presId="urn:microsoft.com/office/officeart/2005/8/layout/chevron1"/>
    <dgm:cxn modelId="{7E71F85E-81C8-764C-9FD0-48B2B14DD121}" type="presOf" srcId="{6AEE4BD4-D6FA-7840-B827-71F5FE6397D1}" destId="{5CFF5852-FCD0-9E4B-BBE4-73577B69345A}" srcOrd="0" destOrd="0" presId="urn:microsoft.com/office/officeart/2005/8/layout/chevron1"/>
    <dgm:cxn modelId="{17486EC1-FAC0-EC49-AEA7-5D1F0CCB8376}" type="presOf" srcId="{AF9E3017-69DF-214F-9A4E-DA2E22896073}" destId="{1AFC57A5-EB70-524C-97B2-43E9882ED9D8}" srcOrd="0" destOrd="0" presId="urn:microsoft.com/office/officeart/2005/8/layout/chevron1"/>
    <dgm:cxn modelId="{8A85EADA-058D-DC42-9ADA-2AEC86EE637B}" type="presOf" srcId="{1901FEBA-DAEB-DD45-953F-477F8EF0F3BB}" destId="{189E2CAC-6735-DB41-9B7E-0EB404910B03}"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CAE6136D-1314-BE4E-9918-08731E6FD65B}" type="presParOf" srcId="{1AFC57A5-EB70-524C-97B2-43E9882ED9D8}" destId="{8A72972A-9432-6348-B0B9-0145815E01FF}" srcOrd="0" destOrd="0" presId="urn:microsoft.com/office/officeart/2005/8/layout/chevron1"/>
    <dgm:cxn modelId="{FBDCC193-0B64-C74B-B4D5-25623E964691}" type="presParOf" srcId="{1AFC57A5-EB70-524C-97B2-43E9882ED9D8}" destId="{503C518E-3656-8F41-9835-910948886453}" srcOrd="1" destOrd="0" presId="urn:microsoft.com/office/officeart/2005/8/layout/chevron1"/>
    <dgm:cxn modelId="{B67AAF42-88B2-1E4F-95FA-83F623C43166}" type="presParOf" srcId="{1AFC57A5-EB70-524C-97B2-43E9882ED9D8}" destId="{CB6391BE-C913-6249-80A7-AD8741281709}" srcOrd="2" destOrd="0" presId="urn:microsoft.com/office/officeart/2005/8/layout/chevron1"/>
    <dgm:cxn modelId="{EF4140CE-626A-AC4E-A1EB-F8E848B0ECA4}" type="presParOf" srcId="{1AFC57A5-EB70-524C-97B2-43E9882ED9D8}" destId="{B6A55612-E4F4-EC4D-8616-08AD6B8D4A11}" srcOrd="3" destOrd="0" presId="urn:microsoft.com/office/officeart/2005/8/layout/chevron1"/>
    <dgm:cxn modelId="{8893615B-F74F-5D44-8F5B-2137923E5EA7}" type="presParOf" srcId="{1AFC57A5-EB70-524C-97B2-43E9882ED9D8}" destId="{27CD7207-31A5-7047-A6D9-378B1DAFD8E4}" srcOrd="4" destOrd="0" presId="urn:microsoft.com/office/officeart/2005/8/layout/chevron1"/>
    <dgm:cxn modelId="{0E716EEF-17C7-E143-B0EF-B181005E5156}" type="presParOf" srcId="{1AFC57A5-EB70-524C-97B2-43E9882ED9D8}" destId="{8A67F207-6A65-4D4C-A765-5FAD0E840B8F}" srcOrd="5" destOrd="0" presId="urn:microsoft.com/office/officeart/2005/8/layout/chevron1"/>
    <dgm:cxn modelId="{530D8E62-4864-354A-A719-8D1F38F36AAF}" type="presParOf" srcId="{1AFC57A5-EB70-524C-97B2-43E9882ED9D8}" destId="{189E2CAC-6735-DB41-9B7E-0EB404910B03}" srcOrd="6" destOrd="0" presId="urn:microsoft.com/office/officeart/2005/8/layout/chevron1"/>
    <dgm:cxn modelId="{7A1ED8E2-8CAE-E74E-8A38-979D5DDB72AE}" type="presParOf" srcId="{1AFC57A5-EB70-524C-97B2-43E9882ED9D8}" destId="{6FBF1318-C790-8E48-AECE-B5D02AFE3C52}" srcOrd="7" destOrd="0" presId="urn:microsoft.com/office/officeart/2005/8/layout/chevron1"/>
    <dgm:cxn modelId="{5C6A6448-F9B2-954D-9CA1-5E37CB45739B}" type="presParOf" srcId="{1AFC57A5-EB70-524C-97B2-43E9882ED9D8}" destId="{5CFF5852-FCD0-9E4B-BBE4-73577B69345A}" srcOrd="8" destOrd="0" presId="urn:microsoft.com/office/officeart/2005/8/layout/chevron1"/>
    <dgm:cxn modelId="{19043369-0364-084C-85F4-EDD090D96182}" type="presParOf" srcId="{1AFC57A5-EB70-524C-97B2-43E9882ED9D8}" destId="{7923F2D5-638B-4D43-92F6-A19CA694FE7F}" srcOrd="9" destOrd="0" presId="urn:microsoft.com/office/officeart/2005/8/layout/chevron1"/>
    <dgm:cxn modelId="{C4250C0C-4639-FB46-9D27-5ED5CC1049FD}" type="presParOf" srcId="{1AFC57A5-EB70-524C-97B2-43E9882ED9D8}" destId="{D83AA5DD-5759-8C4F-9104-8D97FFAE98EF}" srcOrd="10" destOrd="0" presId="urn:microsoft.com/office/officeart/2005/8/layout/chevron1"/>
    <dgm:cxn modelId="{73CCAA48-2A82-9043-AC46-2C1878CF339C}" type="presParOf" srcId="{1AFC57A5-EB70-524C-97B2-43E9882ED9D8}" destId="{683F6366-F2E7-2640-893D-DF9E90D3B2C6}" srcOrd="11" destOrd="0" presId="urn:microsoft.com/office/officeart/2005/8/layout/chevron1"/>
    <dgm:cxn modelId="{9778D7D0-ABA3-3E4F-AB59-EE0B1742022F}" type="presParOf" srcId="{1AFC57A5-EB70-524C-97B2-43E9882ED9D8}" destId="{0CB92492-05A9-1A42-B10D-35D2739A1347}" srcOrd="12" destOrd="0" presId="urn:microsoft.com/office/officeart/2005/8/layout/chevron1"/>
    <dgm:cxn modelId="{8892FE7E-188B-1C42-9373-A0C6AA36AFA1}" type="presParOf" srcId="{1AFC57A5-EB70-524C-97B2-43E9882ED9D8}" destId="{568E6A9F-3C7D-6B41-92D2-3365F8F96C32}" srcOrd="13" destOrd="0" presId="urn:microsoft.com/office/officeart/2005/8/layout/chevron1"/>
    <dgm:cxn modelId="{B9A1F872-203A-1B42-BE8A-C470A4BE5380}"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EC3C2732-AD25-4594-AABD-E8EC750E5E2F}" type="presOf" srcId="{6AEE4BD4-D6FA-7840-B827-71F5FE6397D1}" destId="{5CFF5852-FCD0-9E4B-BBE4-73577B69345A}"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14EC2012-6491-4408-9BFF-4F89C03A1EF5}" type="presOf" srcId="{9FD32F10-48E9-BE41-9D76-75A703A083CE}" destId="{ACEDBEF9-0F84-C446-877F-28FE798A191E}"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E66ECE8F-33A0-421B-B8AE-8A737AAD615E}" type="presOf" srcId="{AF9E3017-69DF-214F-9A4E-DA2E22896073}" destId="{1AFC57A5-EB70-524C-97B2-43E9882ED9D8}" srcOrd="0" destOrd="0" presId="urn:microsoft.com/office/officeart/2005/8/layout/chevron1"/>
    <dgm:cxn modelId="{F8D7FC2F-F441-4BD0-8B8F-01CCD0DE546F}" type="presOf" srcId="{12DE948C-DB7C-43A1-AB37-2BD1E9B9B490}" destId="{2D74ED7B-FD3D-430B-A246-F3AF758AC2CE}" srcOrd="0" destOrd="0" presId="urn:microsoft.com/office/officeart/2005/8/layout/chevron1"/>
    <dgm:cxn modelId="{DE8E148F-0AE6-4499-982D-160699DD293D}" type="presOf" srcId="{D5E48B6D-8657-F340-BF49-29E0FE12B143}" destId="{8A72972A-9432-6348-B0B9-0145815E01FF}"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CBBF8D5F-A78D-43FC-8FE3-647A8631F81C}" type="presOf" srcId="{387C485C-2C74-1B49-AFC9-133A62760F88}" destId="{8AD0C13C-88D8-5E41-ABC9-EC629782868B}" srcOrd="0" destOrd="0" presId="urn:microsoft.com/office/officeart/2005/8/layout/chevron1"/>
    <dgm:cxn modelId="{EBD62CF5-BE52-4E3C-994B-37A29425DDB4}" type="presOf" srcId="{928456FA-FD21-B841-B82D-8FD0F00C8002}" destId="{BAEC3F77-F621-914C-A434-366713382B5F}" srcOrd="0" destOrd="0" presId="urn:microsoft.com/office/officeart/2005/8/layout/chevron1"/>
    <dgm:cxn modelId="{EE28FE6F-EA46-472D-9ECC-D04C46C32B0B}" type="presParOf" srcId="{1AFC57A5-EB70-524C-97B2-43E9882ED9D8}" destId="{8A72972A-9432-6348-B0B9-0145815E01FF}" srcOrd="0" destOrd="0" presId="urn:microsoft.com/office/officeart/2005/8/layout/chevron1"/>
    <dgm:cxn modelId="{E145B0A1-EE03-483F-BBDB-637915346F01}" type="presParOf" srcId="{1AFC57A5-EB70-524C-97B2-43E9882ED9D8}" destId="{503C518E-3656-8F41-9835-910948886453}" srcOrd="1" destOrd="0" presId="urn:microsoft.com/office/officeart/2005/8/layout/chevron1"/>
    <dgm:cxn modelId="{27FAF740-89F3-4035-B9A2-BA7FA4B74101}" type="presParOf" srcId="{1AFC57A5-EB70-524C-97B2-43E9882ED9D8}" destId="{BAEC3F77-F621-914C-A434-366713382B5F}" srcOrd="2" destOrd="0" presId="urn:microsoft.com/office/officeart/2005/8/layout/chevron1"/>
    <dgm:cxn modelId="{0F68FD6E-5F2B-4011-8737-A805DECC850D}" type="presParOf" srcId="{1AFC57A5-EB70-524C-97B2-43E9882ED9D8}" destId="{08BEF495-532D-3241-B7CE-EDDBC72541D3}" srcOrd="3" destOrd="0" presId="urn:microsoft.com/office/officeart/2005/8/layout/chevron1"/>
    <dgm:cxn modelId="{53C503AF-F20E-4F89-A007-28FF715E4439}" type="presParOf" srcId="{1AFC57A5-EB70-524C-97B2-43E9882ED9D8}" destId="{ACEDBEF9-0F84-C446-877F-28FE798A191E}" srcOrd="4" destOrd="0" presId="urn:microsoft.com/office/officeart/2005/8/layout/chevron1"/>
    <dgm:cxn modelId="{3BB53707-E2DC-448A-AB66-EA1A1A107501}" type="presParOf" srcId="{1AFC57A5-EB70-524C-97B2-43E9882ED9D8}" destId="{9BB0966F-AEB1-F54A-A337-B1974EA8B2AA}" srcOrd="5" destOrd="0" presId="urn:microsoft.com/office/officeart/2005/8/layout/chevron1"/>
    <dgm:cxn modelId="{4C90527E-61D8-4FD5-B5FB-B1C44C850FF3}" type="presParOf" srcId="{1AFC57A5-EB70-524C-97B2-43E9882ED9D8}" destId="{8AD0C13C-88D8-5E41-ABC9-EC629782868B}" srcOrd="6" destOrd="0" presId="urn:microsoft.com/office/officeart/2005/8/layout/chevron1"/>
    <dgm:cxn modelId="{BB33D968-6A9C-41CF-AC6B-A63678E770F9}" type="presParOf" srcId="{1AFC57A5-EB70-524C-97B2-43E9882ED9D8}" destId="{762753B5-05D4-2F48-A4FD-DC58602CFA2D}" srcOrd="7" destOrd="0" presId="urn:microsoft.com/office/officeart/2005/8/layout/chevron1"/>
    <dgm:cxn modelId="{AC577C8A-AF61-4BBC-87D6-710D39C427F5}" type="presParOf" srcId="{1AFC57A5-EB70-524C-97B2-43E9882ED9D8}" destId="{2D74ED7B-FD3D-430B-A246-F3AF758AC2CE}" srcOrd="8" destOrd="0" presId="urn:microsoft.com/office/officeart/2005/8/layout/chevron1"/>
    <dgm:cxn modelId="{21180918-1538-48BB-93DD-2F892CDDF488}" type="presParOf" srcId="{1AFC57A5-EB70-524C-97B2-43E9882ED9D8}" destId="{F5A85066-7CA6-45AC-B42A-3C969CE58653}" srcOrd="9" destOrd="0" presId="urn:microsoft.com/office/officeart/2005/8/layout/chevron1"/>
    <dgm:cxn modelId="{DA978979-7047-4163-81FB-DD096D327F41}"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a:solidFill>
          <a:schemeClr val="accent1">
            <a:lumMod val="75000"/>
          </a:schemeClr>
        </a:solidFill>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93EABECC-6712-47F5-8F05-9AE8974F673C}" type="presOf" srcId="{D5E48B6D-8657-F340-BF49-29E0FE12B143}" destId="{8A72972A-9432-6348-B0B9-0145815E01FF}" srcOrd="0" destOrd="0" presId="urn:microsoft.com/office/officeart/2005/8/layout/chevron1"/>
    <dgm:cxn modelId="{38AD9041-CF2C-46D9-8435-096D021124D4}" type="presOf" srcId="{928456FA-FD21-B841-B82D-8FD0F00C8002}" destId="{BAEC3F77-F621-914C-A434-366713382B5F}"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5722CAA9-D417-46B7-95AD-20C85FD0537A}" type="presOf" srcId="{AF9E3017-69DF-214F-9A4E-DA2E22896073}" destId="{1AFC57A5-EB70-524C-97B2-43E9882ED9D8}"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00287B7C-BB9D-417A-A00D-1CA06E489FCB}" type="presOf" srcId="{6AEE4BD4-D6FA-7840-B827-71F5FE6397D1}" destId="{5CFF5852-FCD0-9E4B-BBE4-73577B69345A}" srcOrd="0" destOrd="0" presId="urn:microsoft.com/office/officeart/2005/8/layout/chevron1"/>
    <dgm:cxn modelId="{9678A96C-A12F-4210-8A45-80DF3348A918}" type="presOf" srcId="{12DE948C-DB7C-43A1-AB37-2BD1E9B9B490}" destId="{2D74ED7B-FD3D-430B-A246-F3AF758AC2CE}" srcOrd="0" destOrd="0" presId="urn:microsoft.com/office/officeart/2005/8/layout/chevron1"/>
    <dgm:cxn modelId="{EBD215DB-61E9-493D-9EFC-C759083AC56E}" type="presOf" srcId="{9FD32F10-48E9-BE41-9D76-75A703A083CE}" destId="{ACEDBEF9-0F84-C446-877F-28FE798A191E}" srcOrd="0" destOrd="0" presId="urn:microsoft.com/office/officeart/2005/8/layout/chevron1"/>
    <dgm:cxn modelId="{F1E25D84-AA4E-47C0-9C00-E5DFADD37D46}" type="presOf" srcId="{387C485C-2C74-1B49-AFC9-133A62760F88}" destId="{8AD0C13C-88D8-5E41-ABC9-EC629782868B}" srcOrd="0" destOrd="0" presId="urn:microsoft.com/office/officeart/2005/8/layout/chevron1"/>
    <dgm:cxn modelId="{B4EE6578-976C-4DBE-B8A1-7962489EBA2D}" type="presParOf" srcId="{1AFC57A5-EB70-524C-97B2-43E9882ED9D8}" destId="{8A72972A-9432-6348-B0B9-0145815E01FF}" srcOrd="0" destOrd="0" presId="urn:microsoft.com/office/officeart/2005/8/layout/chevron1"/>
    <dgm:cxn modelId="{B05FECFC-6CEB-40A9-B6D7-798C2360B644}" type="presParOf" srcId="{1AFC57A5-EB70-524C-97B2-43E9882ED9D8}" destId="{503C518E-3656-8F41-9835-910948886453}" srcOrd="1" destOrd="0" presId="urn:microsoft.com/office/officeart/2005/8/layout/chevron1"/>
    <dgm:cxn modelId="{AFEC122A-5D62-4BE5-8DB8-D03F3B5BF60E}" type="presParOf" srcId="{1AFC57A5-EB70-524C-97B2-43E9882ED9D8}" destId="{BAEC3F77-F621-914C-A434-366713382B5F}" srcOrd="2" destOrd="0" presId="urn:microsoft.com/office/officeart/2005/8/layout/chevron1"/>
    <dgm:cxn modelId="{81C8563E-ADE7-4793-A682-13543FCC02A1}" type="presParOf" srcId="{1AFC57A5-EB70-524C-97B2-43E9882ED9D8}" destId="{08BEF495-532D-3241-B7CE-EDDBC72541D3}" srcOrd="3" destOrd="0" presId="urn:microsoft.com/office/officeart/2005/8/layout/chevron1"/>
    <dgm:cxn modelId="{45DF7193-D335-48EB-BF61-39521EA6518B}" type="presParOf" srcId="{1AFC57A5-EB70-524C-97B2-43E9882ED9D8}" destId="{ACEDBEF9-0F84-C446-877F-28FE798A191E}" srcOrd="4" destOrd="0" presId="urn:microsoft.com/office/officeart/2005/8/layout/chevron1"/>
    <dgm:cxn modelId="{D7CB3D09-5262-456D-ABEF-E5049D3E4C30}" type="presParOf" srcId="{1AFC57A5-EB70-524C-97B2-43E9882ED9D8}" destId="{9BB0966F-AEB1-F54A-A337-B1974EA8B2AA}" srcOrd="5" destOrd="0" presId="urn:microsoft.com/office/officeart/2005/8/layout/chevron1"/>
    <dgm:cxn modelId="{0555C1E5-7BFB-4F69-8252-88427F9FCAA4}" type="presParOf" srcId="{1AFC57A5-EB70-524C-97B2-43E9882ED9D8}" destId="{8AD0C13C-88D8-5E41-ABC9-EC629782868B}" srcOrd="6" destOrd="0" presId="urn:microsoft.com/office/officeart/2005/8/layout/chevron1"/>
    <dgm:cxn modelId="{5B749AE8-EDA2-46B3-8E3F-D8F75CAD7C15}" type="presParOf" srcId="{1AFC57A5-EB70-524C-97B2-43E9882ED9D8}" destId="{762753B5-05D4-2F48-A4FD-DC58602CFA2D}" srcOrd="7" destOrd="0" presId="urn:microsoft.com/office/officeart/2005/8/layout/chevron1"/>
    <dgm:cxn modelId="{742E36CD-CA7F-4D69-A68A-DC2223F2F6A4}" type="presParOf" srcId="{1AFC57A5-EB70-524C-97B2-43E9882ED9D8}" destId="{2D74ED7B-FD3D-430B-A246-F3AF758AC2CE}" srcOrd="8" destOrd="0" presId="urn:microsoft.com/office/officeart/2005/8/layout/chevron1"/>
    <dgm:cxn modelId="{EBFD2A7A-78A6-46EC-A6FE-E43A82B78174}" type="presParOf" srcId="{1AFC57A5-EB70-524C-97B2-43E9882ED9D8}" destId="{F5A85066-7CA6-45AC-B42A-3C969CE58653}" srcOrd="9" destOrd="0" presId="urn:microsoft.com/office/officeart/2005/8/layout/chevron1"/>
    <dgm:cxn modelId="{35720F15-0324-4235-AB72-FD3BFDAF380A}"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a:solidFill>
          <a:schemeClr val="accent1">
            <a:lumMod val="75000"/>
          </a:schemeClr>
        </a:solidFill>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89911BE3-6CDE-44A6-9140-CD996135F400}" type="presOf" srcId="{9FD32F10-48E9-BE41-9D76-75A703A083CE}" destId="{ACEDBEF9-0F84-C446-877F-28FE798A191E}"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AE1B4286-C91E-4B3C-82DD-91EB3D319B89}" type="presOf" srcId="{12DE948C-DB7C-43A1-AB37-2BD1E9B9B490}" destId="{2D74ED7B-FD3D-430B-A246-F3AF758AC2CE}"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4C86FB24-9D5D-C14E-BFD2-DA25203EACAF}" srcId="{AF9E3017-69DF-214F-9A4E-DA2E22896073}" destId="{9FD32F10-48E9-BE41-9D76-75A703A083CE}" srcOrd="2" destOrd="0" parTransId="{6064CBFF-D865-8641-991B-58167339A8FE}" sibTransId="{2B995BF6-1F4C-824A-9AF2-C505C49C20FA}"/>
    <dgm:cxn modelId="{E7390411-4CD6-4A41-9DFB-05F1D3804A35}" type="presOf" srcId="{387C485C-2C74-1B49-AFC9-133A62760F88}" destId="{8AD0C13C-88D8-5E41-ABC9-EC629782868B}"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C9915C28-F7F3-4661-A31F-A1BA1BC0AB91}" type="presOf" srcId="{6AEE4BD4-D6FA-7840-B827-71F5FE6397D1}" destId="{5CFF5852-FCD0-9E4B-BBE4-73577B69345A}" srcOrd="0" destOrd="0" presId="urn:microsoft.com/office/officeart/2005/8/layout/chevron1"/>
    <dgm:cxn modelId="{28F672F6-C4FC-4213-B1F2-5F982EBF8A62}" type="presOf" srcId="{D5E48B6D-8657-F340-BF49-29E0FE12B143}" destId="{8A72972A-9432-6348-B0B9-0145815E01FF}" srcOrd="0" destOrd="0" presId="urn:microsoft.com/office/officeart/2005/8/layout/chevron1"/>
    <dgm:cxn modelId="{09DBDDC1-126A-4027-B45C-1E2AFB8F3105}" type="presOf" srcId="{AF9E3017-69DF-214F-9A4E-DA2E22896073}" destId="{1AFC57A5-EB70-524C-97B2-43E9882ED9D8}" srcOrd="0" destOrd="0" presId="urn:microsoft.com/office/officeart/2005/8/layout/chevron1"/>
    <dgm:cxn modelId="{03A9CBB5-FBC4-4FFD-B1AF-878228F17640}" type="presOf" srcId="{928456FA-FD21-B841-B82D-8FD0F00C8002}" destId="{BAEC3F77-F621-914C-A434-366713382B5F}" srcOrd="0" destOrd="0" presId="urn:microsoft.com/office/officeart/2005/8/layout/chevron1"/>
    <dgm:cxn modelId="{4CEC4E97-A42E-4321-8452-544BC74D9F51}" type="presParOf" srcId="{1AFC57A5-EB70-524C-97B2-43E9882ED9D8}" destId="{8A72972A-9432-6348-B0B9-0145815E01FF}" srcOrd="0" destOrd="0" presId="urn:microsoft.com/office/officeart/2005/8/layout/chevron1"/>
    <dgm:cxn modelId="{7CFBAABE-02D8-4E29-93ED-FCB5D0493DC3}" type="presParOf" srcId="{1AFC57A5-EB70-524C-97B2-43E9882ED9D8}" destId="{503C518E-3656-8F41-9835-910948886453}" srcOrd="1" destOrd="0" presId="urn:microsoft.com/office/officeart/2005/8/layout/chevron1"/>
    <dgm:cxn modelId="{1509EF6D-5B9E-4D35-8DA8-F3E2B22F2D89}" type="presParOf" srcId="{1AFC57A5-EB70-524C-97B2-43E9882ED9D8}" destId="{BAEC3F77-F621-914C-A434-366713382B5F}" srcOrd="2" destOrd="0" presId="urn:microsoft.com/office/officeart/2005/8/layout/chevron1"/>
    <dgm:cxn modelId="{4F215AC3-7832-47BD-8504-5948738CA441}" type="presParOf" srcId="{1AFC57A5-EB70-524C-97B2-43E9882ED9D8}" destId="{08BEF495-532D-3241-B7CE-EDDBC72541D3}" srcOrd="3" destOrd="0" presId="urn:microsoft.com/office/officeart/2005/8/layout/chevron1"/>
    <dgm:cxn modelId="{BE02B13B-FB06-4DD7-A335-92AC8D3C5D24}" type="presParOf" srcId="{1AFC57A5-EB70-524C-97B2-43E9882ED9D8}" destId="{ACEDBEF9-0F84-C446-877F-28FE798A191E}" srcOrd="4" destOrd="0" presId="urn:microsoft.com/office/officeart/2005/8/layout/chevron1"/>
    <dgm:cxn modelId="{8910CB68-F970-4987-BB3C-2AAC420907A7}" type="presParOf" srcId="{1AFC57A5-EB70-524C-97B2-43E9882ED9D8}" destId="{9BB0966F-AEB1-F54A-A337-B1974EA8B2AA}" srcOrd="5" destOrd="0" presId="urn:microsoft.com/office/officeart/2005/8/layout/chevron1"/>
    <dgm:cxn modelId="{408B2414-0B9D-4100-BCD4-784AD8356179}" type="presParOf" srcId="{1AFC57A5-EB70-524C-97B2-43E9882ED9D8}" destId="{8AD0C13C-88D8-5E41-ABC9-EC629782868B}" srcOrd="6" destOrd="0" presId="urn:microsoft.com/office/officeart/2005/8/layout/chevron1"/>
    <dgm:cxn modelId="{E99FDB9B-0306-4A9B-9BAA-142096EBCEF9}" type="presParOf" srcId="{1AFC57A5-EB70-524C-97B2-43E9882ED9D8}" destId="{762753B5-05D4-2F48-A4FD-DC58602CFA2D}" srcOrd="7" destOrd="0" presId="urn:microsoft.com/office/officeart/2005/8/layout/chevron1"/>
    <dgm:cxn modelId="{45EBFAB5-345E-49AC-B08F-163332EE6919}" type="presParOf" srcId="{1AFC57A5-EB70-524C-97B2-43E9882ED9D8}" destId="{2D74ED7B-FD3D-430B-A246-F3AF758AC2CE}" srcOrd="8" destOrd="0" presId="urn:microsoft.com/office/officeart/2005/8/layout/chevron1"/>
    <dgm:cxn modelId="{9E078D06-D210-43A7-A516-8E4570612856}" type="presParOf" srcId="{1AFC57A5-EB70-524C-97B2-43E9882ED9D8}" destId="{F5A85066-7CA6-45AC-B42A-3C969CE58653}" srcOrd="9" destOrd="0" presId="urn:microsoft.com/office/officeart/2005/8/layout/chevron1"/>
    <dgm:cxn modelId="{4D2E6636-D2F2-4214-BB4E-3D9563D5CDAC}"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a:solidFill>
          <a:schemeClr val="accent1">
            <a:lumMod val="75000"/>
          </a:schemeClr>
        </a:solidFill>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a:solidFill>
          <a:schemeClr val="accent1">
            <a:lumMod val="75000"/>
          </a:schemeClr>
        </a:solidFill>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83AE74B-9462-4861-8F65-DF44D326E64B}" type="presOf" srcId="{928456FA-FD21-B841-B82D-8FD0F00C8002}" destId="{BAEC3F77-F621-914C-A434-366713382B5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9784A03F-04B2-4C69-93C3-139476A39A53}" type="presOf" srcId="{387C485C-2C74-1B49-AFC9-133A62760F88}" destId="{8AD0C13C-88D8-5E41-ABC9-EC629782868B}" srcOrd="0" destOrd="0" presId="urn:microsoft.com/office/officeart/2005/8/layout/chevron1"/>
    <dgm:cxn modelId="{7192717E-8CAE-48BD-8A51-07FB95BCE964}" type="presOf" srcId="{AF9E3017-69DF-214F-9A4E-DA2E22896073}" destId="{1AFC57A5-EB70-524C-97B2-43E9882ED9D8}" srcOrd="0" destOrd="0" presId="urn:microsoft.com/office/officeart/2005/8/layout/chevron1"/>
    <dgm:cxn modelId="{F742736C-A2A5-4011-9D3B-793CC38C6495}" type="presOf" srcId="{12DE948C-DB7C-43A1-AB37-2BD1E9B9B490}" destId="{2D74ED7B-FD3D-430B-A246-F3AF758AC2C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1BBF71E2-4C29-467C-ADE8-E2F8907A72FE}" type="presOf" srcId="{D5E48B6D-8657-F340-BF49-29E0FE12B143}" destId="{8A72972A-9432-6348-B0B9-0145815E01FF}" srcOrd="0" destOrd="0" presId="urn:microsoft.com/office/officeart/2005/8/layout/chevron1"/>
    <dgm:cxn modelId="{F633C14B-7ED3-44AA-9245-0F4B371E13E9}" type="presOf" srcId="{9FD32F10-48E9-BE41-9D76-75A703A083CE}" destId="{ACEDBEF9-0F84-C446-877F-28FE798A191E}" srcOrd="0" destOrd="0" presId="urn:microsoft.com/office/officeart/2005/8/layout/chevron1"/>
    <dgm:cxn modelId="{66405EB7-4B87-43C7-9B3C-0F3DEB226EDE}" type="presOf" srcId="{6AEE4BD4-D6FA-7840-B827-71F5FE6397D1}" destId="{5CFF5852-FCD0-9E4B-BBE4-73577B69345A}" srcOrd="0" destOrd="0" presId="urn:microsoft.com/office/officeart/2005/8/layout/chevron1"/>
    <dgm:cxn modelId="{21FA4341-7B5F-4526-A050-3A29336D8DD6}" type="presParOf" srcId="{1AFC57A5-EB70-524C-97B2-43E9882ED9D8}" destId="{8A72972A-9432-6348-B0B9-0145815E01FF}" srcOrd="0" destOrd="0" presId="urn:microsoft.com/office/officeart/2005/8/layout/chevron1"/>
    <dgm:cxn modelId="{3A41B3D8-69D5-4FC2-8863-B5B85ADF2385}" type="presParOf" srcId="{1AFC57A5-EB70-524C-97B2-43E9882ED9D8}" destId="{503C518E-3656-8F41-9835-910948886453}" srcOrd="1" destOrd="0" presId="urn:microsoft.com/office/officeart/2005/8/layout/chevron1"/>
    <dgm:cxn modelId="{D9CD4BD2-3E94-4A00-A403-F23130B8AA6A}" type="presParOf" srcId="{1AFC57A5-EB70-524C-97B2-43E9882ED9D8}" destId="{BAEC3F77-F621-914C-A434-366713382B5F}" srcOrd="2" destOrd="0" presId="urn:microsoft.com/office/officeart/2005/8/layout/chevron1"/>
    <dgm:cxn modelId="{0CC8E1C4-605C-44BD-A628-078D071AD00F}" type="presParOf" srcId="{1AFC57A5-EB70-524C-97B2-43E9882ED9D8}" destId="{08BEF495-532D-3241-B7CE-EDDBC72541D3}" srcOrd="3" destOrd="0" presId="urn:microsoft.com/office/officeart/2005/8/layout/chevron1"/>
    <dgm:cxn modelId="{3C42891E-BB11-4C91-8E1A-148759FD7926}" type="presParOf" srcId="{1AFC57A5-EB70-524C-97B2-43E9882ED9D8}" destId="{ACEDBEF9-0F84-C446-877F-28FE798A191E}" srcOrd="4" destOrd="0" presId="urn:microsoft.com/office/officeart/2005/8/layout/chevron1"/>
    <dgm:cxn modelId="{5D88C91B-C9DB-4769-8490-64491319BB78}" type="presParOf" srcId="{1AFC57A5-EB70-524C-97B2-43E9882ED9D8}" destId="{9BB0966F-AEB1-F54A-A337-B1974EA8B2AA}" srcOrd="5" destOrd="0" presId="urn:microsoft.com/office/officeart/2005/8/layout/chevron1"/>
    <dgm:cxn modelId="{DF130943-D2C1-44DB-AA25-BB268E405A36}" type="presParOf" srcId="{1AFC57A5-EB70-524C-97B2-43E9882ED9D8}" destId="{8AD0C13C-88D8-5E41-ABC9-EC629782868B}" srcOrd="6" destOrd="0" presId="urn:microsoft.com/office/officeart/2005/8/layout/chevron1"/>
    <dgm:cxn modelId="{F2D9C0EF-F30D-40F0-82A4-FEB2C429550F}" type="presParOf" srcId="{1AFC57A5-EB70-524C-97B2-43E9882ED9D8}" destId="{762753B5-05D4-2F48-A4FD-DC58602CFA2D}" srcOrd="7" destOrd="0" presId="urn:microsoft.com/office/officeart/2005/8/layout/chevron1"/>
    <dgm:cxn modelId="{8A35743B-360F-402C-8F92-37916F99F88E}" type="presParOf" srcId="{1AFC57A5-EB70-524C-97B2-43E9882ED9D8}" destId="{2D74ED7B-FD3D-430B-A246-F3AF758AC2CE}" srcOrd="8" destOrd="0" presId="urn:microsoft.com/office/officeart/2005/8/layout/chevron1"/>
    <dgm:cxn modelId="{E23D2A66-93E3-40A2-9F67-5EB90CCD5351}" type="presParOf" srcId="{1AFC57A5-EB70-524C-97B2-43E9882ED9D8}" destId="{F5A85066-7CA6-45AC-B42A-3C969CE58653}" srcOrd="9" destOrd="0" presId="urn:microsoft.com/office/officeart/2005/8/layout/chevron1"/>
    <dgm:cxn modelId="{6D7B06D3-96D0-4480-9D67-4C98CED98329}"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Grid System</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a:ln>
          <a:solidFill>
            <a:srgbClr val="559BDB"/>
          </a:solidFill>
        </a:ln>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smtClean="0"/>
            <a:t>How</a:t>
          </a:r>
          <a:endParaRPr lang="en-US"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t>
        <a:bodyPr/>
        <a:lstStyle/>
        <a:p>
          <a:endParaRPr lang="en-US"/>
        </a:p>
      </dgm:t>
    </dgm:pt>
  </dgm:ptLst>
  <dgm:cxnLst>
    <dgm:cxn modelId="{E8F921B7-A2E1-4D3F-A999-8DA6E192BC1A}" type="presOf" srcId="{D5E48B6D-8657-F340-BF49-29E0FE12B143}" destId="{8A72972A-9432-6348-B0B9-0145815E01FF}" srcOrd="0" destOrd="0" presId="urn:microsoft.com/office/officeart/2005/8/layout/chevron1"/>
    <dgm:cxn modelId="{F1376850-E311-4BEA-9CB5-4A191F14BB57}" type="presOf" srcId="{AF9E3017-69DF-214F-9A4E-DA2E22896073}" destId="{1AFC57A5-EB70-524C-97B2-43E9882ED9D8}" srcOrd="0" destOrd="0" presId="urn:microsoft.com/office/officeart/2005/8/layout/chevron1"/>
    <dgm:cxn modelId="{831D41D8-F8A0-BA41-9F3A-A64F71113B0C}" srcId="{AF9E3017-69DF-214F-9A4E-DA2E22896073}" destId="{EAA001ED-3409-0F4B-A37F-2BEB0D2A4B9F}" srcOrd="2" destOrd="0" parTransId="{B47051AB-675B-EB47-B639-08162837326B}" sibTransId="{57FF0ACF-15C7-414E-99DA-F24D43910D01}"/>
    <dgm:cxn modelId="{0D1F444C-6924-4F56-9D3D-88B1F342EED3}" type="presOf" srcId="{928456FA-FD21-B841-B82D-8FD0F00C8002}" destId="{BAEC3F77-F621-914C-A434-366713382B5F}"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4CBCA30D-E0C8-F948-B963-DE93B54AB9F5}" srcId="{AF9E3017-69DF-214F-9A4E-DA2E22896073}" destId="{D5E48B6D-8657-F340-BF49-29E0FE12B143}" srcOrd="0" destOrd="0" parTransId="{A3556B42-DED6-C74D-99B5-B6156A009EE1}" sibTransId="{CBCE19AF-9922-1546-8DF3-7B78A46D6116}"/>
    <dgm:cxn modelId="{BBB58A12-4BBF-4F36-8D90-E3A8D43E4A79}" type="presOf" srcId="{EAA001ED-3409-0F4B-A37F-2BEB0D2A4B9F}" destId="{CB6391BE-C913-6249-80A7-AD8741281709}" srcOrd="0" destOrd="0" presId="urn:microsoft.com/office/officeart/2005/8/layout/chevron1"/>
    <dgm:cxn modelId="{A6BE7892-1A78-46CC-B5BC-767CD71C4DE7}" type="presParOf" srcId="{1AFC57A5-EB70-524C-97B2-43E9882ED9D8}" destId="{8A72972A-9432-6348-B0B9-0145815E01FF}" srcOrd="0" destOrd="0" presId="urn:microsoft.com/office/officeart/2005/8/layout/chevron1"/>
    <dgm:cxn modelId="{410F4284-BC7B-4409-88C5-93FE894AA023}" type="presParOf" srcId="{1AFC57A5-EB70-524C-97B2-43E9882ED9D8}" destId="{503C518E-3656-8F41-9835-910948886453}" srcOrd="1" destOrd="0" presId="urn:microsoft.com/office/officeart/2005/8/layout/chevron1"/>
    <dgm:cxn modelId="{DA28E951-9078-4F27-87DD-EDF827C89F49}" type="presParOf" srcId="{1AFC57A5-EB70-524C-97B2-43E9882ED9D8}" destId="{BAEC3F77-F621-914C-A434-366713382B5F}" srcOrd="2" destOrd="0" presId="urn:microsoft.com/office/officeart/2005/8/layout/chevron1"/>
    <dgm:cxn modelId="{7E6A2EDF-A6A6-4579-AC98-5EFE7303C086}" type="presParOf" srcId="{1AFC57A5-EB70-524C-97B2-43E9882ED9D8}" destId="{08BEF495-532D-3241-B7CE-EDDBC72541D3}" srcOrd="3" destOrd="0" presId="urn:microsoft.com/office/officeart/2005/8/layout/chevron1"/>
    <dgm:cxn modelId="{7A14D5C5-F5CD-48C3-AFE0-77E2FC7A5DDF}"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Grid System</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2E75B6"/>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smtClean="0"/>
            <a:t>How</a:t>
          </a:r>
          <a:endParaRPr lang="en-US"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t>
        <a:bodyPr/>
        <a:lstStyle/>
        <a:p>
          <a:endParaRPr lang="en-US"/>
        </a:p>
      </dgm:t>
    </dgm:pt>
  </dgm:ptLst>
  <dgm:cxnLst>
    <dgm:cxn modelId="{831D41D8-F8A0-BA41-9F3A-A64F71113B0C}" srcId="{AF9E3017-69DF-214F-9A4E-DA2E22896073}" destId="{EAA001ED-3409-0F4B-A37F-2BEB0D2A4B9F}" srcOrd="2" destOrd="0" parTransId="{B47051AB-675B-EB47-B639-08162837326B}" sibTransId="{57FF0ACF-15C7-414E-99DA-F24D43910D01}"/>
    <dgm:cxn modelId="{650E3B93-2128-D449-8BCB-C09B1E71B0E4}" srcId="{AF9E3017-69DF-214F-9A4E-DA2E22896073}" destId="{928456FA-FD21-B841-B82D-8FD0F00C8002}" srcOrd="1" destOrd="0" parTransId="{B94CDC29-27C0-9B4E-8FFA-A760BF4DAEBA}" sibTransId="{D30D811A-CA6D-1045-9FB7-80FA226C06CB}"/>
    <dgm:cxn modelId="{C08069E3-6B13-4441-B0AA-4F78CA3E5495}" type="presOf" srcId="{928456FA-FD21-B841-B82D-8FD0F00C8002}" destId="{BAEC3F77-F621-914C-A434-366713382B5F}" srcOrd="0" destOrd="0" presId="urn:microsoft.com/office/officeart/2005/8/layout/chevron1"/>
    <dgm:cxn modelId="{40ED1DCB-E773-497A-9885-88BB009F9DEF}" type="presOf" srcId="{EAA001ED-3409-0F4B-A37F-2BEB0D2A4B9F}" destId="{CB6391BE-C913-6249-80A7-AD8741281709}"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EBFDFDB8-BEFD-4BDB-8155-E1B6F1EA54CB}" type="presOf" srcId="{D5E48B6D-8657-F340-BF49-29E0FE12B143}" destId="{8A72972A-9432-6348-B0B9-0145815E01FF}" srcOrd="0" destOrd="0" presId="urn:microsoft.com/office/officeart/2005/8/layout/chevron1"/>
    <dgm:cxn modelId="{0B280C5B-A643-4C91-9873-375B5C597C66}" type="presOf" srcId="{AF9E3017-69DF-214F-9A4E-DA2E22896073}" destId="{1AFC57A5-EB70-524C-97B2-43E9882ED9D8}" srcOrd="0" destOrd="0" presId="urn:microsoft.com/office/officeart/2005/8/layout/chevron1"/>
    <dgm:cxn modelId="{412C5209-6D4D-405D-ADD3-B991B3F2ADA6}" type="presParOf" srcId="{1AFC57A5-EB70-524C-97B2-43E9882ED9D8}" destId="{8A72972A-9432-6348-B0B9-0145815E01FF}" srcOrd="0" destOrd="0" presId="urn:microsoft.com/office/officeart/2005/8/layout/chevron1"/>
    <dgm:cxn modelId="{B16896FE-63AF-40CE-AEDA-D85C63E3808A}" type="presParOf" srcId="{1AFC57A5-EB70-524C-97B2-43E9882ED9D8}" destId="{503C518E-3656-8F41-9835-910948886453}" srcOrd="1" destOrd="0" presId="urn:microsoft.com/office/officeart/2005/8/layout/chevron1"/>
    <dgm:cxn modelId="{86F63899-DDFA-4D7E-B9B6-C7D8501213BD}" type="presParOf" srcId="{1AFC57A5-EB70-524C-97B2-43E9882ED9D8}" destId="{BAEC3F77-F621-914C-A434-366713382B5F}" srcOrd="2" destOrd="0" presId="urn:microsoft.com/office/officeart/2005/8/layout/chevron1"/>
    <dgm:cxn modelId="{6127E885-DD34-4C08-8DB5-67E932E76DED}" type="presParOf" srcId="{1AFC57A5-EB70-524C-97B2-43E9882ED9D8}" destId="{08BEF495-532D-3241-B7CE-EDDBC72541D3}" srcOrd="3" destOrd="0" presId="urn:microsoft.com/office/officeart/2005/8/layout/chevron1"/>
    <dgm:cxn modelId="{96D78DB6-237F-477E-B395-A89E297BC4EF}"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rgbClr val="579CDB"/>
        </a:solidFill>
      </dgm:spPr>
      <dgm:t>
        <a:bodyPr/>
        <a:lstStyle/>
        <a:p>
          <a:r>
            <a:rPr lang="en-US" dirty="0" smtClean="0"/>
            <a:t>Grid System</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a:solidFill>
          <a:srgbClr val="2E75B6"/>
        </a:solidFill>
      </dgm:spPr>
      <dgm:t>
        <a:bodyPr/>
        <a:lstStyle/>
        <a:p>
          <a:r>
            <a:rPr lang="en-US" dirty="0" smtClean="0"/>
            <a:t>How</a:t>
          </a:r>
          <a:endParaRPr lang="en-US"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t>
        <a:bodyPr/>
        <a:lstStyle/>
        <a:p>
          <a:endParaRPr lang="en-US"/>
        </a:p>
      </dgm:t>
    </dgm:pt>
  </dgm:ptLst>
  <dgm:cxnLst>
    <dgm:cxn modelId="{831D41D8-F8A0-BA41-9F3A-A64F71113B0C}" srcId="{AF9E3017-69DF-214F-9A4E-DA2E22896073}" destId="{EAA001ED-3409-0F4B-A37F-2BEB0D2A4B9F}" srcOrd="2" destOrd="0" parTransId="{B47051AB-675B-EB47-B639-08162837326B}" sibTransId="{57FF0ACF-15C7-414E-99DA-F24D43910D01}"/>
    <dgm:cxn modelId="{44049BDD-3BA2-4982-92E9-49DF9478804D}" type="presOf" srcId="{928456FA-FD21-B841-B82D-8FD0F00C8002}" destId="{BAEC3F77-F621-914C-A434-366713382B5F}"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8DF88CE3-7BB5-49C9-83C7-7CF22FB94EA5}" type="presOf" srcId="{AF9E3017-69DF-214F-9A4E-DA2E22896073}" destId="{1AFC57A5-EB70-524C-97B2-43E9882ED9D8}" srcOrd="0" destOrd="0" presId="urn:microsoft.com/office/officeart/2005/8/layout/chevron1"/>
    <dgm:cxn modelId="{17E054A2-F6C4-4B32-9F22-79D7E53065E2}" type="presOf" srcId="{EAA001ED-3409-0F4B-A37F-2BEB0D2A4B9F}" destId="{CB6391BE-C913-6249-80A7-AD8741281709}"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D2554DA-12AE-4FF1-8207-780F903C0A40}" type="presOf" srcId="{D5E48B6D-8657-F340-BF49-29E0FE12B143}" destId="{8A72972A-9432-6348-B0B9-0145815E01FF}" srcOrd="0" destOrd="0" presId="urn:microsoft.com/office/officeart/2005/8/layout/chevron1"/>
    <dgm:cxn modelId="{8618507B-8003-457B-A3F5-11E0051815F0}" type="presParOf" srcId="{1AFC57A5-EB70-524C-97B2-43E9882ED9D8}" destId="{8A72972A-9432-6348-B0B9-0145815E01FF}" srcOrd="0" destOrd="0" presId="urn:microsoft.com/office/officeart/2005/8/layout/chevron1"/>
    <dgm:cxn modelId="{6A491992-5B6B-49F1-B2E6-5AA6B8707558}" type="presParOf" srcId="{1AFC57A5-EB70-524C-97B2-43E9882ED9D8}" destId="{503C518E-3656-8F41-9835-910948886453}" srcOrd="1" destOrd="0" presId="urn:microsoft.com/office/officeart/2005/8/layout/chevron1"/>
    <dgm:cxn modelId="{8A7FE3BD-75AE-494F-AC1D-581D37BC6E3D}" type="presParOf" srcId="{1AFC57A5-EB70-524C-97B2-43E9882ED9D8}" destId="{BAEC3F77-F621-914C-A434-366713382B5F}" srcOrd="2" destOrd="0" presId="urn:microsoft.com/office/officeart/2005/8/layout/chevron1"/>
    <dgm:cxn modelId="{760973A8-1F19-4C24-9641-DDC66E92ED26}" type="presParOf" srcId="{1AFC57A5-EB70-524C-97B2-43E9882ED9D8}" destId="{08BEF495-532D-3241-B7CE-EDDBC72541D3}" srcOrd="3" destOrd="0" presId="urn:microsoft.com/office/officeart/2005/8/layout/chevron1"/>
    <dgm:cxn modelId="{3E68D540-DEA4-46A0-9713-C71339904776}"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rgbClr val="2E75B6"/>
        </a:solidFill>
      </dgm:spPr>
      <dgm:t>
        <a:bodyPr/>
        <a:lstStyle/>
        <a:p>
          <a:r>
            <a:rPr lang="en-US" dirty="0" smtClean="0"/>
            <a:t>Grid System</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smtClean="0"/>
            <a:t>How</a:t>
          </a:r>
          <a:endParaRPr lang="en-US"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t>
        <a:bodyPr/>
        <a:lstStyle/>
        <a:p>
          <a:endParaRPr lang="en-US"/>
        </a:p>
      </dgm:t>
    </dgm:pt>
  </dgm:ptLst>
  <dgm:cxnLst>
    <dgm:cxn modelId="{112F77DE-3DCC-4A02-870A-B1C04DA9C837}" type="presOf" srcId="{AF9E3017-69DF-214F-9A4E-DA2E22896073}" destId="{1AFC57A5-EB70-524C-97B2-43E9882ED9D8}" srcOrd="0" destOrd="0" presId="urn:microsoft.com/office/officeart/2005/8/layout/chevron1"/>
    <dgm:cxn modelId="{831D41D8-F8A0-BA41-9F3A-A64F71113B0C}" srcId="{AF9E3017-69DF-214F-9A4E-DA2E22896073}" destId="{EAA001ED-3409-0F4B-A37F-2BEB0D2A4B9F}" srcOrd="2" destOrd="0" parTransId="{B47051AB-675B-EB47-B639-08162837326B}" sibTransId="{57FF0ACF-15C7-414E-99DA-F24D43910D01}"/>
    <dgm:cxn modelId="{650E3B93-2128-D449-8BCB-C09B1E71B0E4}" srcId="{AF9E3017-69DF-214F-9A4E-DA2E22896073}" destId="{928456FA-FD21-B841-B82D-8FD0F00C8002}" srcOrd="1" destOrd="0" parTransId="{B94CDC29-27C0-9B4E-8FFA-A760BF4DAEBA}" sibTransId="{D30D811A-CA6D-1045-9FB7-80FA226C06CB}"/>
    <dgm:cxn modelId="{B76A2F40-7A3D-42D6-8B29-B6739B62334E}" type="presOf" srcId="{D5E48B6D-8657-F340-BF49-29E0FE12B143}" destId="{8A72972A-9432-6348-B0B9-0145815E01FF}" srcOrd="0" destOrd="0" presId="urn:microsoft.com/office/officeart/2005/8/layout/chevron1"/>
    <dgm:cxn modelId="{D757FCAE-749E-4FAE-A6DC-F425C93289E7}" type="presOf" srcId="{EAA001ED-3409-0F4B-A37F-2BEB0D2A4B9F}" destId="{CB6391BE-C913-6249-80A7-AD8741281709}"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DF47EDFC-D929-431B-9EE4-3C63962E1DDD}" type="presOf" srcId="{928456FA-FD21-B841-B82D-8FD0F00C8002}" destId="{BAEC3F77-F621-914C-A434-366713382B5F}" srcOrd="0" destOrd="0" presId="urn:microsoft.com/office/officeart/2005/8/layout/chevron1"/>
    <dgm:cxn modelId="{B3204111-A938-48E4-8220-97F06BDD959B}" type="presParOf" srcId="{1AFC57A5-EB70-524C-97B2-43E9882ED9D8}" destId="{8A72972A-9432-6348-B0B9-0145815E01FF}" srcOrd="0" destOrd="0" presId="urn:microsoft.com/office/officeart/2005/8/layout/chevron1"/>
    <dgm:cxn modelId="{ED7FC152-75F4-40CF-AAC9-6F6A048964AD}" type="presParOf" srcId="{1AFC57A5-EB70-524C-97B2-43E9882ED9D8}" destId="{503C518E-3656-8F41-9835-910948886453}" srcOrd="1" destOrd="0" presId="urn:microsoft.com/office/officeart/2005/8/layout/chevron1"/>
    <dgm:cxn modelId="{69DB12E2-EF4E-454B-AA59-3CF6A0B670A1}" type="presParOf" srcId="{1AFC57A5-EB70-524C-97B2-43E9882ED9D8}" destId="{BAEC3F77-F621-914C-A434-366713382B5F}" srcOrd="2" destOrd="0" presId="urn:microsoft.com/office/officeart/2005/8/layout/chevron1"/>
    <dgm:cxn modelId="{52E23C3F-8550-4ADA-85EB-1EB2F8B22495}" type="presParOf" srcId="{1AFC57A5-EB70-524C-97B2-43E9882ED9D8}" destId="{08BEF495-532D-3241-B7CE-EDDBC72541D3}" srcOrd="3" destOrd="0" presId="urn:microsoft.com/office/officeart/2005/8/layout/chevron1"/>
    <dgm:cxn modelId="{C15A6DA4-F362-4762-B5F0-595C0062AAF0}"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rgbClr val="2E75B6"/>
        </a:solidFill>
      </dgm:spPr>
      <dgm:t>
        <a:bodyPr/>
        <a:lstStyle/>
        <a:p>
          <a:r>
            <a:rPr lang="en-US" dirty="0" smtClean="0"/>
            <a:t>Grid System</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smtClean="0"/>
            <a:t>How</a:t>
          </a:r>
          <a:endParaRPr lang="en-US"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t>
        <a:bodyPr/>
        <a:lstStyle/>
        <a:p>
          <a:endParaRPr lang="en-US"/>
        </a:p>
      </dgm:t>
    </dgm:pt>
  </dgm:ptLst>
  <dgm:cxnLst>
    <dgm:cxn modelId="{157ACEB3-023D-4522-821F-CF0256785D94}" type="presOf" srcId="{EAA001ED-3409-0F4B-A37F-2BEB0D2A4B9F}" destId="{CB6391BE-C913-6249-80A7-AD8741281709}" srcOrd="0" destOrd="0" presId="urn:microsoft.com/office/officeart/2005/8/layout/chevron1"/>
    <dgm:cxn modelId="{831D41D8-F8A0-BA41-9F3A-A64F71113B0C}" srcId="{AF9E3017-69DF-214F-9A4E-DA2E22896073}" destId="{EAA001ED-3409-0F4B-A37F-2BEB0D2A4B9F}" srcOrd="2" destOrd="0" parTransId="{B47051AB-675B-EB47-B639-08162837326B}" sibTransId="{57FF0ACF-15C7-414E-99DA-F24D43910D01}"/>
    <dgm:cxn modelId="{650E3B93-2128-D449-8BCB-C09B1E71B0E4}" srcId="{AF9E3017-69DF-214F-9A4E-DA2E22896073}" destId="{928456FA-FD21-B841-B82D-8FD0F00C8002}" srcOrd="1" destOrd="0" parTransId="{B94CDC29-27C0-9B4E-8FFA-A760BF4DAEBA}" sibTransId="{D30D811A-CA6D-1045-9FB7-80FA226C06CB}"/>
    <dgm:cxn modelId="{0F44FCB2-B92D-476D-90BA-0D862F7A1A18}" type="presOf" srcId="{D5E48B6D-8657-F340-BF49-29E0FE12B143}" destId="{8A72972A-9432-6348-B0B9-0145815E01FF}" srcOrd="0" destOrd="0" presId="urn:microsoft.com/office/officeart/2005/8/layout/chevron1"/>
    <dgm:cxn modelId="{684CFF0D-903B-46B0-AFAD-480BFF60CE48}" type="presOf" srcId="{928456FA-FD21-B841-B82D-8FD0F00C8002}" destId="{BAEC3F77-F621-914C-A434-366713382B5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A5D0254-5432-491D-A924-26CA5980E556}" type="presOf" srcId="{AF9E3017-69DF-214F-9A4E-DA2E22896073}" destId="{1AFC57A5-EB70-524C-97B2-43E9882ED9D8}" srcOrd="0" destOrd="0" presId="urn:microsoft.com/office/officeart/2005/8/layout/chevron1"/>
    <dgm:cxn modelId="{26884BB9-ACC3-48ED-9F1E-6C7B158E4538}" type="presParOf" srcId="{1AFC57A5-EB70-524C-97B2-43E9882ED9D8}" destId="{8A72972A-9432-6348-B0B9-0145815E01FF}" srcOrd="0" destOrd="0" presId="urn:microsoft.com/office/officeart/2005/8/layout/chevron1"/>
    <dgm:cxn modelId="{49311916-B692-4C51-A8AC-6B1ECAB0B542}" type="presParOf" srcId="{1AFC57A5-EB70-524C-97B2-43E9882ED9D8}" destId="{503C518E-3656-8F41-9835-910948886453}" srcOrd="1" destOrd="0" presId="urn:microsoft.com/office/officeart/2005/8/layout/chevron1"/>
    <dgm:cxn modelId="{E4ED4979-32AB-4FF5-9FAD-7AD53B6548C6}" type="presParOf" srcId="{1AFC57A5-EB70-524C-97B2-43E9882ED9D8}" destId="{BAEC3F77-F621-914C-A434-366713382B5F}" srcOrd="2" destOrd="0" presId="urn:microsoft.com/office/officeart/2005/8/layout/chevron1"/>
    <dgm:cxn modelId="{3909FEA2-DE04-4E88-B25E-2D0D234BD973}" type="presParOf" srcId="{1AFC57A5-EB70-524C-97B2-43E9882ED9D8}" destId="{08BEF495-532D-3241-B7CE-EDDBC72541D3}" srcOrd="3" destOrd="0" presId="urn:microsoft.com/office/officeart/2005/8/layout/chevron1"/>
    <dgm:cxn modelId="{5F6094B9-AA1E-49C2-89F6-0A46EB28F3E7}"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4C05343-0382-E948-A803-D757D0D156D4}" type="presOf" srcId="{2BF7A320-EC75-B642-B49A-458EBA384A0D}" destId="{D83AA5DD-5759-8C4F-9104-8D97FFAE98EF}"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0C3F1E27-E862-6C44-AB83-E9B978FCD7F7}" type="presOf" srcId="{A8AC174B-F3BB-4B40-A100-B0F838F5C6AA}" destId="{27CD7207-31A5-7047-A6D9-378B1DAFD8E4}" srcOrd="0" destOrd="0" presId="urn:microsoft.com/office/officeart/2005/8/layout/chevron1"/>
    <dgm:cxn modelId="{E7718C06-9CF7-FE44-8583-A7CF4723E2CC}" type="presOf" srcId="{D573FC5E-7851-A544-A7E2-4E75760B349D}" destId="{38F4B00F-31DC-0649-839D-6A4D96EDA71B}"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CF56C6DF-4C39-7849-A8C4-E4EA29C8B6BE}" type="presOf" srcId="{6AEE4BD4-D6FA-7840-B827-71F5FE6397D1}" destId="{5CFF5852-FCD0-9E4B-BBE4-73577B69345A}" srcOrd="0" destOrd="0" presId="urn:microsoft.com/office/officeart/2005/8/layout/chevron1"/>
    <dgm:cxn modelId="{528563D6-B205-4B41-A5CC-5E35B1DF93FB}" type="presOf" srcId="{AF9E3017-69DF-214F-9A4E-DA2E22896073}" destId="{1AFC57A5-EB70-524C-97B2-43E9882ED9D8}" srcOrd="0" destOrd="0" presId="urn:microsoft.com/office/officeart/2005/8/layout/chevron1"/>
    <dgm:cxn modelId="{656C9968-C5FE-CD40-A5CF-B564FC045EAC}" type="presOf" srcId="{1901FEBA-DAEB-DD45-953F-477F8EF0F3BB}" destId="{189E2CAC-6735-DB41-9B7E-0EB404910B03}" srcOrd="0" destOrd="0" presId="urn:microsoft.com/office/officeart/2005/8/layout/chevron1"/>
    <dgm:cxn modelId="{1102689A-BA96-4347-9F04-9A405AE153CB}" type="presOf" srcId="{D5E48B6D-8657-F340-BF49-29E0FE12B143}" destId="{8A72972A-9432-6348-B0B9-0145815E01FF}" srcOrd="0" destOrd="0" presId="urn:microsoft.com/office/officeart/2005/8/layout/chevron1"/>
    <dgm:cxn modelId="{58AE6299-3357-8141-AA4F-CE2FE1F4E2A6}" type="presOf" srcId="{EAA001ED-3409-0F4B-A37F-2BEB0D2A4B9F}" destId="{CB6391BE-C913-6249-80A7-AD8741281709}" srcOrd="0" destOrd="0" presId="urn:microsoft.com/office/officeart/2005/8/layout/chevron1"/>
    <dgm:cxn modelId="{928E5EE0-F12B-E040-9341-2A3AD9617435}" type="presOf" srcId="{3413CC3F-C38F-8D48-9AE9-0A6DCF041EBB}" destId="{0CB92492-05A9-1A42-B10D-35D2739A1347}"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A98BA7B6-7BAE-0346-8775-1FD79242BA78}" type="presParOf" srcId="{1AFC57A5-EB70-524C-97B2-43E9882ED9D8}" destId="{8A72972A-9432-6348-B0B9-0145815E01FF}" srcOrd="0" destOrd="0" presId="urn:microsoft.com/office/officeart/2005/8/layout/chevron1"/>
    <dgm:cxn modelId="{28A5F3F0-7D49-7148-9F02-40AF239E585D}" type="presParOf" srcId="{1AFC57A5-EB70-524C-97B2-43E9882ED9D8}" destId="{503C518E-3656-8F41-9835-910948886453}" srcOrd="1" destOrd="0" presId="urn:microsoft.com/office/officeart/2005/8/layout/chevron1"/>
    <dgm:cxn modelId="{FECCCBF7-1C29-2C4C-A936-3E70DAA67EB1}" type="presParOf" srcId="{1AFC57A5-EB70-524C-97B2-43E9882ED9D8}" destId="{CB6391BE-C913-6249-80A7-AD8741281709}" srcOrd="2" destOrd="0" presId="urn:microsoft.com/office/officeart/2005/8/layout/chevron1"/>
    <dgm:cxn modelId="{7C52F3BA-0970-9345-9FEF-1ABED4A6A34F}" type="presParOf" srcId="{1AFC57A5-EB70-524C-97B2-43E9882ED9D8}" destId="{B6A55612-E4F4-EC4D-8616-08AD6B8D4A11}" srcOrd="3" destOrd="0" presId="urn:microsoft.com/office/officeart/2005/8/layout/chevron1"/>
    <dgm:cxn modelId="{14BCBFE4-64BE-6E49-A902-CF7F510C1E01}" type="presParOf" srcId="{1AFC57A5-EB70-524C-97B2-43E9882ED9D8}" destId="{27CD7207-31A5-7047-A6D9-378B1DAFD8E4}" srcOrd="4" destOrd="0" presId="urn:microsoft.com/office/officeart/2005/8/layout/chevron1"/>
    <dgm:cxn modelId="{14A86C9F-52BE-9F44-85AC-458685B4A68F}" type="presParOf" srcId="{1AFC57A5-EB70-524C-97B2-43E9882ED9D8}" destId="{8A67F207-6A65-4D4C-A765-5FAD0E840B8F}" srcOrd="5" destOrd="0" presId="urn:microsoft.com/office/officeart/2005/8/layout/chevron1"/>
    <dgm:cxn modelId="{1F84439A-67A4-9742-AA1F-AAFCEE19230D}" type="presParOf" srcId="{1AFC57A5-EB70-524C-97B2-43E9882ED9D8}" destId="{189E2CAC-6735-DB41-9B7E-0EB404910B03}" srcOrd="6" destOrd="0" presId="urn:microsoft.com/office/officeart/2005/8/layout/chevron1"/>
    <dgm:cxn modelId="{B6C58E85-9918-C54F-995F-E82BDF2DDE19}" type="presParOf" srcId="{1AFC57A5-EB70-524C-97B2-43E9882ED9D8}" destId="{6FBF1318-C790-8E48-AECE-B5D02AFE3C52}" srcOrd="7" destOrd="0" presId="urn:microsoft.com/office/officeart/2005/8/layout/chevron1"/>
    <dgm:cxn modelId="{2B7E25AF-759F-AA40-A49D-DD434C8B7408}" type="presParOf" srcId="{1AFC57A5-EB70-524C-97B2-43E9882ED9D8}" destId="{5CFF5852-FCD0-9E4B-BBE4-73577B69345A}" srcOrd="8" destOrd="0" presId="urn:microsoft.com/office/officeart/2005/8/layout/chevron1"/>
    <dgm:cxn modelId="{D8E79330-9C4A-AE4F-A905-F8B53C1D7EDC}" type="presParOf" srcId="{1AFC57A5-EB70-524C-97B2-43E9882ED9D8}" destId="{7923F2D5-638B-4D43-92F6-A19CA694FE7F}" srcOrd="9" destOrd="0" presId="urn:microsoft.com/office/officeart/2005/8/layout/chevron1"/>
    <dgm:cxn modelId="{7AEAAAE2-6F12-4C47-86BE-4E08580DE42D}" type="presParOf" srcId="{1AFC57A5-EB70-524C-97B2-43E9882ED9D8}" destId="{D83AA5DD-5759-8C4F-9104-8D97FFAE98EF}" srcOrd="10" destOrd="0" presId="urn:microsoft.com/office/officeart/2005/8/layout/chevron1"/>
    <dgm:cxn modelId="{F087D827-603B-5E40-B227-1619300909CA}" type="presParOf" srcId="{1AFC57A5-EB70-524C-97B2-43E9882ED9D8}" destId="{683F6366-F2E7-2640-893D-DF9E90D3B2C6}" srcOrd="11" destOrd="0" presId="urn:microsoft.com/office/officeart/2005/8/layout/chevron1"/>
    <dgm:cxn modelId="{9E6320A4-457A-CE45-B338-FA30E48D5B8B}" type="presParOf" srcId="{1AFC57A5-EB70-524C-97B2-43E9882ED9D8}" destId="{0CB92492-05A9-1A42-B10D-35D2739A1347}" srcOrd="12" destOrd="0" presId="urn:microsoft.com/office/officeart/2005/8/layout/chevron1"/>
    <dgm:cxn modelId="{AB856077-30D3-7A42-A101-F3C1E30AD0FB}" type="presParOf" srcId="{1AFC57A5-EB70-524C-97B2-43E9882ED9D8}" destId="{568E6A9F-3C7D-6B41-92D2-3365F8F96C32}" srcOrd="13" destOrd="0" presId="urn:microsoft.com/office/officeart/2005/8/layout/chevron1"/>
    <dgm:cxn modelId="{2FC7C6DF-BE61-7048-9829-BA853A4B10B0}"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090DD7EC-6C46-704C-99A9-EA1C016D9C63}" type="presOf" srcId="{D5E48B6D-8657-F340-BF49-29E0FE12B143}" destId="{8A72972A-9432-6348-B0B9-0145815E01FF}"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ED55D7B8-F1BA-CA45-85AB-67AD446CAB88}" type="presOf" srcId="{1901FEBA-DAEB-DD45-953F-477F8EF0F3BB}" destId="{189E2CAC-6735-DB41-9B7E-0EB404910B03}" srcOrd="0" destOrd="0" presId="urn:microsoft.com/office/officeart/2005/8/layout/chevron1"/>
    <dgm:cxn modelId="{B8C9B583-FD17-DB4F-B501-961662402618}" type="presOf" srcId="{AF9E3017-69DF-214F-9A4E-DA2E22896073}" destId="{1AFC57A5-EB70-524C-97B2-43E9882ED9D8}"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8C6E6E33-E958-4C4C-9CC2-6AEB6B414E77}" srcId="{AF9E3017-69DF-214F-9A4E-DA2E22896073}" destId="{3413CC3F-C38F-8D48-9AE9-0A6DCF041EBB}" srcOrd="6" destOrd="0" parTransId="{A27D3E1F-74A8-A748-A55D-48A57BE77A8E}" sibTransId="{9F0A53FD-7559-6F44-9D66-DDC58863A531}"/>
    <dgm:cxn modelId="{D4BE6B01-9B24-094E-A52F-4C92E7220223}" type="presOf" srcId="{2BF7A320-EC75-B642-B49A-458EBA384A0D}" destId="{D83AA5DD-5759-8C4F-9104-8D97FFAE98EF}"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E6ADF512-B175-9242-B70B-2C72EB6E526F}" type="presOf" srcId="{EAA001ED-3409-0F4B-A37F-2BEB0D2A4B9F}" destId="{CB6391BE-C913-6249-80A7-AD8741281709}"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C1E1B199-E3C4-7B47-9F1C-6CFCD8EFFD0F}" type="presOf" srcId="{6AEE4BD4-D6FA-7840-B827-71F5FE6397D1}" destId="{5CFF5852-FCD0-9E4B-BBE4-73577B69345A}"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4A3DDFFF-F76E-F843-8060-9A08816BDE2E}" type="presOf" srcId="{D573FC5E-7851-A544-A7E2-4E75760B349D}" destId="{38F4B00F-31DC-0649-839D-6A4D96EDA71B}" srcOrd="0" destOrd="0" presId="urn:microsoft.com/office/officeart/2005/8/layout/chevron1"/>
    <dgm:cxn modelId="{4D75F6C4-3E9D-7A4B-AB2F-653162BD0065}" type="presOf" srcId="{3413CC3F-C38F-8D48-9AE9-0A6DCF041EBB}" destId="{0CB92492-05A9-1A42-B10D-35D2739A1347}" srcOrd="0" destOrd="0" presId="urn:microsoft.com/office/officeart/2005/8/layout/chevron1"/>
    <dgm:cxn modelId="{61EBC5DE-E4C3-994F-B6E5-06BF78F56ED4}" type="presOf" srcId="{A8AC174B-F3BB-4B40-A100-B0F838F5C6AA}" destId="{27CD7207-31A5-7047-A6D9-378B1DAFD8E4}"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A4DC1D91-B6F4-714B-A404-916BF9FDD42B}" type="presParOf" srcId="{1AFC57A5-EB70-524C-97B2-43E9882ED9D8}" destId="{8A72972A-9432-6348-B0B9-0145815E01FF}" srcOrd="0" destOrd="0" presId="urn:microsoft.com/office/officeart/2005/8/layout/chevron1"/>
    <dgm:cxn modelId="{BF7FD209-8EAC-2A49-A514-C788ED634F65}" type="presParOf" srcId="{1AFC57A5-EB70-524C-97B2-43E9882ED9D8}" destId="{503C518E-3656-8F41-9835-910948886453}" srcOrd="1" destOrd="0" presId="urn:microsoft.com/office/officeart/2005/8/layout/chevron1"/>
    <dgm:cxn modelId="{873EFF85-AAC2-F946-8047-593D37E8C816}" type="presParOf" srcId="{1AFC57A5-EB70-524C-97B2-43E9882ED9D8}" destId="{CB6391BE-C913-6249-80A7-AD8741281709}" srcOrd="2" destOrd="0" presId="urn:microsoft.com/office/officeart/2005/8/layout/chevron1"/>
    <dgm:cxn modelId="{08714DA1-76B1-E54C-914A-B70B83F8CB82}" type="presParOf" srcId="{1AFC57A5-EB70-524C-97B2-43E9882ED9D8}" destId="{B6A55612-E4F4-EC4D-8616-08AD6B8D4A11}" srcOrd="3" destOrd="0" presId="urn:microsoft.com/office/officeart/2005/8/layout/chevron1"/>
    <dgm:cxn modelId="{5B7741FA-1229-3044-8FA0-675D88FC90E7}" type="presParOf" srcId="{1AFC57A5-EB70-524C-97B2-43E9882ED9D8}" destId="{27CD7207-31A5-7047-A6D9-378B1DAFD8E4}" srcOrd="4" destOrd="0" presId="urn:microsoft.com/office/officeart/2005/8/layout/chevron1"/>
    <dgm:cxn modelId="{F2E6738F-8DA1-8544-BEA4-5FA7D2E4AF50}" type="presParOf" srcId="{1AFC57A5-EB70-524C-97B2-43E9882ED9D8}" destId="{8A67F207-6A65-4D4C-A765-5FAD0E840B8F}" srcOrd="5" destOrd="0" presId="urn:microsoft.com/office/officeart/2005/8/layout/chevron1"/>
    <dgm:cxn modelId="{90CC50B1-05ED-734A-9929-D11B9F58CCF6}" type="presParOf" srcId="{1AFC57A5-EB70-524C-97B2-43E9882ED9D8}" destId="{189E2CAC-6735-DB41-9B7E-0EB404910B03}" srcOrd="6" destOrd="0" presId="urn:microsoft.com/office/officeart/2005/8/layout/chevron1"/>
    <dgm:cxn modelId="{361D4960-9B5A-334C-9D94-D0247FA22B7B}" type="presParOf" srcId="{1AFC57A5-EB70-524C-97B2-43E9882ED9D8}" destId="{6FBF1318-C790-8E48-AECE-B5D02AFE3C52}" srcOrd="7" destOrd="0" presId="urn:microsoft.com/office/officeart/2005/8/layout/chevron1"/>
    <dgm:cxn modelId="{0D7766B3-571E-6848-9B93-3AC080E38A8C}" type="presParOf" srcId="{1AFC57A5-EB70-524C-97B2-43E9882ED9D8}" destId="{5CFF5852-FCD0-9E4B-BBE4-73577B69345A}" srcOrd="8" destOrd="0" presId="urn:microsoft.com/office/officeart/2005/8/layout/chevron1"/>
    <dgm:cxn modelId="{4D8DA899-58CD-834B-BD71-B684E8953562}" type="presParOf" srcId="{1AFC57A5-EB70-524C-97B2-43E9882ED9D8}" destId="{7923F2D5-638B-4D43-92F6-A19CA694FE7F}" srcOrd="9" destOrd="0" presId="urn:microsoft.com/office/officeart/2005/8/layout/chevron1"/>
    <dgm:cxn modelId="{E1A04AF2-2661-7E4F-902C-9B89FF8A41F1}" type="presParOf" srcId="{1AFC57A5-EB70-524C-97B2-43E9882ED9D8}" destId="{D83AA5DD-5759-8C4F-9104-8D97FFAE98EF}" srcOrd="10" destOrd="0" presId="urn:microsoft.com/office/officeart/2005/8/layout/chevron1"/>
    <dgm:cxn modelId="{19723560-50EA-724F-B312-8D698C4C2804}" type="presParOf" srcId="{1AFC57A5-EB70-524C-97B2-43E9882ED9D8}" destId="{683F6366-F2E7-2640-893D-DF9E90D3B2C6}" srcOrd="11" destOrd="0" presId="urn:microsoft.com/office/officeart/2005/8/layout/chevron1"/>
    <dgm:cxn modelId="{CCB47849-E8FD-2A4C-934D-4DD46B777743}" type="presParOf" srcId="{1AFC57A5-EB70-524C-97B2-43E9882ED9D8}" destId="{0CB92492-05A9-1A42-B10D-35D2739A1347}" srcOrd="12" destOrd="0" presId="urn:microsoft.com/office/officeart/2005/8/layout/chevron1"/>
    <dgm:cxn modelId="{5DB20CD3-C595-BD45-9737-05DA7E04E4C6}" type="presParOf" srcId="{1AFC57A5-EB70-524C-97B2-43E9882ED9D8}" destId="{568E6A9F-3C7D-6B41-92D2-3365F8F96C32}" srcOrd="13" destOrd="0" presId="urn:microsoft.com/office/officeart/2005/8/layout/chevron1"/>
    <dgm:cxn modelId="{C216FFE2-DBB2-9949-B6B3-EF4AB75E8A80}"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B2433BFC-FECE-5F45-A930-89271D6AFCC1}" type="presOf" srcId="{3413CC3F-C38F-8D48-9AE9-0A6DCF041EBB}" destId="{0CB92492-05A9-1A42-B10D-35D2739A1347}"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110FD350-BAF8-2C46-AD2E-9C35D900D6C4}" type="presOf" srcId="{D573FC5E-7851-A544-A7E2-4E75760B349D}" destId="{38F4B00F-31DC-0649-839D-6A4D96EDA71B}"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EA2D6F0-3BB3-CF42-A6BD-B8F982725B8C}" type="presOf" srcId="{AF9E3017-69DF-214F-9A4E-DA2E22896073}" destId="{1AFC57A5-EB70-524C-97B2-43E9882ED9D8}"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55FD2AB-7014-F14D-9535-78AFF690662A}" type="presOf" srcId="{EAA001ED-3409-0F4B-A37F-2BEB0D2A4B9F}" destId="{CB6391BE-C913-6249-80A7-AD8741281709}" srcOrd="0" destOrd="0" presId="urn:microsoft.com/office/officeart/2005/8/layout/chevron1"/>
    <dgm:cxn modelId="{7EB7E1BE-FDA3-964E-84E8-879EB32566D9}" type="presOf" srcId="{2BF7A320-EC75-B642-B49A-458EBA384A0D}" destId="{D83AA5DD-5759-8C4F-9104-8D97FFAE98EF}" srcOrd="0" destOrd="0" presId="urn:microsoft.com/office/officeart/2005/8/layout/chevron1"/>
    <dgm:cxn modelId="{B5A32886-1B5B-714B-BF32-B8C4D8683C58}" type="presOf" srcId="{6AEE4BD4-D6FA-7840-B827-71F5FE6397D1}" destId="{5CFF5852-FCD0-9E4B-BBE4-73577B69345A}" srcOrd="0" destOrd="0" presId="urn:microsoft.com/office/officeart/2005/8/layout/chevron1"/>
    <dgm:cxn modelId="{8F42AADD-4AEA-0040-8D76-56D3D52DBCB7}" type="presOf" srcId="{D5E48B6D-8657-F340-BF49-29E0FE12B143}" destId="{8A72972A-9432-6348-B0B9-0145815E01FF}" srcOrd="0" destOrd="0" presId="urn:microsoft.com/office/officeart/2005/8/layout/chevron1"/>
    <dgm:cxn modelId="{5BB5BB70-FDA8-3848-9ED3-4A8C7DBBDD3C}" type="presOf" srcId="{1901FEBA-DAEB-DD45-953F-477F8EF0F3BB}" destId="{189E2CAC-6735-DB41-9B7E-0EB404910B03}"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E1E14EE-0CE7-D849-9A6B-AEC922EBE05D}" type="presOf" srcId="{A8AC174B-F3BB-4B40-A100-B0F838F5C6AA}" destId="{27CD7207-31A5-7047-A6D9-378B1DAFD8E4}" srcOrd="0" destOrd="0" presId="urn:microsoft.com/office/officeart/2005/8/layout/chevron1"/>
    <dgm:cxn modelId="{F2DA3196-6804-0D48-939B-7CF78A0DB877}" type="presParOf" srcId="{1AFC57A5-EB70-524C-97B2-43E9882ED9D8}" destId="{8A72972A-9432-6348-B0B9-0145815E01FF}" srcOrd="0" destOrd="0" presId="urn:microsoft.com/office/officeart/2005/8/layout/chevron1"/>
    <dgm:cxn modelId="{6B9B80CA-1BEE-DC4F-A180-64DA0D28088E}" type="presParOf" srcId="{1AFC57A5-EB70-524C-97B2-43E9882ED9D8}" destId="{503C518E-3656-8F41-9835-910948886453}" srcOrd="1" destOrd="0" presId="urn:microsoft.com/office/officeart/2005/8/layout/chevron1"/>
    <dgm:cxn modelId="{E97EF39A-BD06-974A-BD61-9EC2FD04DBD3}" type="presParOf" srcId="{1AFC57A5-EB70-524C-97B2-43E9882ED9D8}" destId="{CB6391BE-C913-6249-80A7-AD8741281709}" srcOrd="2" destOrd="0" presId="urn:microsoft.com/office/officeart/2005/8/layout/chevron1"/>
    <dgm:cxn modelId="{950CBE7C-FCA3-2C43-98C1-1093B4D345CB}" type="presParOf" srcId="{1AFC57A5-EB70-524C-97B2-43E9882ED9D8}" destId="{B6A55612-E4F4-EC4D-8616-08AD6B8D4A11}" srcOrd="3" destOrd="0" presId="urn:microsoft.com/office/officeart/2005/8/layout/chevron1"/>
    <dgm:cxn modelId="{17215D14-8498-D648-929B-053A60BECF82}" type="presParOf" srcId="{1AFC57A5-EB70-524C-97B2-43E9882ED9D8}" destId="{27CD7207-31A5-7047-A6D9-378B1DAFD8E4}" srcOrd="4" destOrd="0" presId="urn:microsoft.com/office/officeart/2005/8/layout/chevron1"/>
    <dgm:cxn modelId="{BC729CFE-4111-5F40-B208-24CA1025E054}" type="presParOf" srcId="{1AFC57A5-EB70-524C-97B2-43E9882ED9D8}" destId="{8A67F207-6A65-4D4C-A765-5FAD0E840B8F}" srcOrd="5" destOrd="0" presId="urn:microsoft.com/office/officeart/2005/8/layout/chevron1"/>
    <dgm:cxn modelId="{02819A98-992D-3C47-93F6-D6E65180FCDD}" type="presParOf" srcId="{1AFC57A5-EB70-524C-97B2-43E9882ED9D8}" destId="{189E2CAC-6735-DB41-9B7E-0EB404910B03}" srcOrd="6" destOrd="0" presId="urn:microsoft.com/office/officeart/2005/8/layout/chevron1"/>
    <dgm:cxn modelId="{E4AC1641-4CC4-F14C-82C2-A043AB2AD3AD}" type="presParOf" srcId="{1AFC57A5-EB70-524C-97B2-43E9882ED9D8}" destId="{6FBF1318-C790-8E48-AECE-B5D02AFE3C52}" srcOrd="7" destOrd="0" presId="urn:microsoft.com/office/officeart/2005/8/layout/chevron1"/>
    <dgm:cxn modelId="{28C7D74F-EAEB-0A44-A073-2F567F5B57C3}" type="presParOf" srcId="{1AFC57A5-EB70-524C-97B2-43E9882ED9D8}" destId="{5CFF5852-FCD0-9E4B-BBE4-73577B69345A}" srcOrd="8" destOrd="0" presId="urn:microsoft.com/office/officeart/2005/8/layout/chevron1"/>
    <dgm:cxn modelId="{59EC6131-07EE-344A-AE84-29BCBD2E5E76}" type="presParOf" srcId="{1AFC57A5-EB70-524C-97B2-43E9882ED9D8}" destId="{7923F2D5-638B-4D43-92F6-A19CA694FE7F}" srcOrd="9" destOrd="0" presId="urn:microsoft.com/office/officeart/2005/8/layout/chevron1"/>
    <dgm:cxn modelId="{99F7050A-B099-4A4E-A466-F0AEA4842167}" type="presParOf" srcId="{1AFC57A5-EB70-524C-97B2-43E9882ED9D8}" destId="{D83AA5DD-5759-8C4F-9104-8D97FFAE98EF}" srcOrd="10" destOrd="0" presId="urn:microsoft.com/office/officeart/2005/8/layout/chevron1"/>
    <dgm:cxn modelId="{8CC48803-3789-B34F-A5DE-7D0B16B047A8}" type="presParOf" srcId="{1AFC57A5-EB70-524C-97B2-43E9882ED9D8}" destId="{683F6366-F2E7-2640-893D-DF9E90D3B2C6}" srcOrd="11" destOrd="0" presId="urn:microsoft.com/office/officeart/2005/8/layout/chevron1"/>
    <dgm:cxn modelId="{55A21A06-34EF-0F4F-9546-006F6870009F}" type="presParOf" srcId="{1AFC57A5-EB70-524C-97B2-43E9882ED9D8}" destId="{0CB92492-05A9-1A42-B10D-35D2739A1347}" srcOrd="12" destOrd="0" presId="urn:microsoft.com/office/officeart/2005/8/layout/chevron1"/>
    <dgm:cxn modelId="{863172D2-8668-A14E-8BCA-930FCA58CA89}" type="presParOf" srcId="{1AFC57A5-EB70-524C-97B2-43E9882ED9D8}" destId="{568E6A9F-3C7D-6B41-92D2-3365F8F96C32}" srcOrd="13" destOrd="0" presId="urn:microsoft.com/office/officeart/2005/8/layout/chevron1"/>
    <dgm:cxn modelId="{BDB1E16C-511F-E74C-87FC-F477039D3034}"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011019A7-0D57-0349-A07C-A635B2F697DB}" type="presOf" srcId="{D5E48B6D-8657-F340-BF49-29E0FE12B143}" destId="{8A72972A-9432-6348-B0B9-0145815E01FF}"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8035F96D-F0A8-0B48-85E1-B00274A2B9AE}" type="presOf" srcId="{A8AC174B-F3BB-4B40-A100-B0F838F5C6AA}" destId="{27CD7207-31A5-7047-A6D9-378B1DAFD8E4}" srcOrd="0" destOrd="0" presId="urn:microsoft.com/office/officeart/2005/8/layout/chevron1"/>
    <dgm:cxn modelId="{A5CECCDB-21BE-2548-B730-629BDCD8F581}" type="presOf" srcId="{6AEE4BD4-D6FA-7840-B827-71F5FE6397D1}" destId="{5CFF5852-FCD0-9E4B-BBE4-73577B69345A}"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9410C9C8-9AEA-674B-AE88-5C8C67B2C113}" type="presOf" srcId="{AF9E3017-69DF-214F-9A4E-DA2E22896073}" destId="{1AFC57A5-EB70-524C-97B2-43E9882ED9D8}"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0D216B48-9F6A-6747-8FCE-F4B5F79212C9}" type="presOf" srcId="{3413CC3F-C38F-8D48-9AE9-0A6DCF041EBB}" destId="{0CB92492-05A9-1A42-B10D-35D2739A1347}"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76DF2FFB-C741-C54B-ACE1-0CB30FE7BD37}" type="presOf" srcId="{1901FEBA-DAEB-DD45-953F-477F8EF0F3BB}" destId="{189E2CAC-6735-DB41-9B7E-0EB404910B03}" srcOrd="0" destOrd="0" presId="urn:microsoft.com/office/officeart/2005/8/layout/chevron1"/>
    <dgm:cxn modelId="{C7CC5EFF-E71A-2542-AD6D-894EC663626F}" type="presOf" srcId="{2BF7A320-EC75-B642-B49A-458EBA384A0D}" destId="{D83AA5DD-5759-8C4F-9104-8D97FFAE98EF}" srcOrd="0" destOrd="0" presId="urn:microsoft.com/office/officeart/2005/8/layout/chevron1"/>
    <dgm:cxn modelId="{D355DAB7-E5B4-DA4D-A618-DD13B4634F3F}" type="presOf" srcId="{D573FC5E-7851-A544-A7E2-4E75760B349D}" destId="{38F4B00F-31DC-0649-839D-6A4D96EDA71B}" srcOrd="0" destOrd="0" presId="urn:microsoft.com/office/officeart/2005/8/layout/chevron1"/>
    <dgm:cxn modelId="{B8FD0E32-27BD-7A4C-8DA9-D151D3D9A5E5}" type="presOf" srcId="{EAA001ED-3409-0F4B-A37F-2BEB0D2A4B9F}" destId="{CB6391BE-C913-6249-80A7-AD8741281709}"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73A22F5C-A93F-5844-8D53-957034531A60}" type="presParOf" srcId="{1AFC57A5-EB70-524C-97B2-43E9882ED9D8}" destId="{8A72972A-9432-6348-B0B9-0145815E01FF}" srcOrd="0" destOrd="0" presId="urn:microsoft.com/office/officeart/2005/8/layout/chevron1"/>
    <dgm:cxn modelId="{C16354AB-5E5B-584A-9701-27AA1084221B}" type="presParOf" srcId="{1AFC57A5-EB70-524C-97B2-43E9882ED9D8}" destId="{503C518E-3656-8F41-9835-910948886453}" srcOrd="1" destOrd="0" presId="urn:microsoft.com/office/officeart/2005/8/layout/chevron1"/>
    <dgm:cxn modelId="{0FF15085-25DC-3841-877F-2F2A430B47B9}" type="presParOf" srcId="{1AFC57A5-EB70-524C-97B2-43E9882ED9D8}" destId="{CB6391BE-C913-6249-80A7-AD8741281709}" srcOrd="2" destOrd="0" presId="urn:microsoft.com/office/officeart/2005/8/layout/chevron1"/>
    <dgm:cxn modelId="{3FD372F2-8F43-D84E-A30E-67CAC4BA1F05}" type="presParOf" srcId="{1AFC57A5-EB70-524C-97B2-43E9882ED9D8}" destId="{B6A55612-E4F4-EC4D-8616-08AD6B8D4A11}" srcOrd="3" destOrd="0" presId="urn:microsoft.com/office/officeart/2005/8/layout/chevron1"/>
    <dgm:cxn modelId="{4A841E56-C2BB-2746-ADA2-AC183B7C95C3}" type="presParOf" srcId="{1AFC57A5-EB70-524C-97B2-43E9882ED9D8}" destId="{27CD7207-31A5-7047-A6D9-378B1DAFD8E4}" srcOrd="4" destOrd="0" presId="urn:microsoft.com/office/officeart/2005/8/layout/chevron1"/>
    <dgm:cxn modelId="{0FA6E2A5-EF9E-2242-A79A-3A3A25AE028E}" type="presParOf" srcId="{1AFC57A5-EB70-524C-97B2-43E9882ED9D8}" destId="{8A67F207-6A65-4D4C-A765-5FAD0E840B8F}" srcOrd="5" destOrd="0" presId="urn:microsoft.com/office/officeart/2005/8/layout/chevron1"/>
    <dgm:cxn modelId="{EF340C02-9F11-7E4A-90C6-2DEE7E11CDCB}" type="presParOf" srcId="{1AFC57A5-EB70-524C-97B2-43E9882ED9D8}" destId="{189E2CAC-6735-DB41-9B7E-0EB404910B03}" srcOrd="6" destOrd="0" presId="urn:microsoft.com/office/officeart/2005/8/layout/chevron1"/>
    <dgm:cxn modelId="{53275FC2-0AD5-8E48-B840-C200415CB0E5}" type="presParOf" srcId="{1AFC57A5-EB70-524C-97B2-43E9882ED9D8}" destId="{6FBF1318-C790-8E48-AECE-B5D02AFE3C52}" srcOrd="7" destOrd="0" presId="urn:microsoft.com/office/officeart/2005/8/layout/chevron1"/>
    <dgm:cxn modelId="{C7DBB2DF-4707-5543-AE11-778284810EF7}" type="presParOf" srcId="{1AFC57A5-EB70-524C-97B2-43E9882ED9D8}" destId="{5CFF5852-FCD0-9E4B-BBE4-73577B69345A}" srcOrd="8" destOrd="0" presId="urn:microsoft.com/office/officeart/2005/8/layout/chevron1"/>
    <dgm:cxn modelId="{BA9B6BB4-6CCF-924E-8F89-BB12682E38EF}" type="presParOf" srcId="{1AFC57A5-EB70-524C-97B2-43E9882ED9D8}" destId="{7923F2D5-638B-4D43-92F6-A19CA694FE7F}" srcOrd="9" destOrd="0" presId="urn:microsoft.com/office/officeart/2005/8/layout/chevron1"/>
    <dgm:cxn modelId="{35400E77-69A9-3B40-A13D-2E37B59F2375}" type="presParOf" srcId="{1AFC57A5-EB70-524C-97B2-43E9882ED9D8}" destId="{D83AA5DD-5759-8C4F-9104-8D97FFAE98EF}" srcOrd="10" destOrd="0" presId="urn:microsoft.com/office/officeart/2005/8/layout/chevron1"/>
    <dgm:cxn modelId="{F10987CE-2937-0143-9C2D-7E08674DF5E4}" type="presParOf" srcId="{1AFC57A5-EB70-524C-97B2-43E9882ED9D8}" destId="{683F6366-F2E7-2640-893D-DF9E90D3B2C6}" srcOrd="11" destOrd="0" presId="urn:microsoft.com/office/officeart/2005/8/layout/chevron1"/>
    <dgm:cxn modelId="{F8930A18-6113-C94A-85A5-24C20DAF66F9}" type="presParOf" srcId="{1AFC57A5-EB70-524C-97B2-43E9882ED9D8}" destId="{0CB92492-05A9-1A42-B10D-35D2739A1347}" srcOrd="12" destOrd="0" presId="urn:microsoft.com/office/officeart/2005/8/layout/chevron1"/>
    <dgm:cxn modelId="{FF1B7485-3545-D14E-B08B-EA8C56D8DFC7}" type="presParOf" srcId="{1AFC57A5-EB70-524C-97B2-43E9882ED9D8}" destId="{568E6A9F-3C7D-6B41-92D2-3365F8F96C32}" srcOrd="13" destOrd="0" presId="urn:microsoft.com/office/officeart/2005/8/layout/chevron1"/>
    <dgm:cxn modelId="{324110F9-2C17-8E46-97EF-AE9605EE43FC}"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B7493146-F927-8149-A644-A91CB6ECAEC2}" type="presOf" srcId="{AF9E3017-69DF-214F-9A4E-DA2E22896073}" destId="{1AFC57A5-EB70-524C-97B2-43E9882ED9D8}"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FEE728F9-9E46-DF4F-87EB-6547419EE11C}" type="presOf" srcId="{1901FEBA-DAEB-DD45-953F-477F8EF0F3BB}" destId="{189E2CAC-6735-DB41-9B7E-0EB404910B03}"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2A704883-EF07-4547-B337-AEBC25F3B8C9}" type="presOf" srcId="{A8AC174B-F3BB-4B40-A100-B0F838F5C6AA}" destId="{27CD7207-31A5-7047-A6D9-378B1DAFD8E4}"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8F672738-806F-BC44-B7E3-53A63DBC912A}" type="presOf" srcId="{D5E48B6D-8657-F340-BF49-29E0FE12B143}" destId="{8A72972A-9432-6348-B0B9-0145815E01FF}" srcOrd="0" destOrd="0" presId="urn:microsoft.com/office/officeart/2005/8/layout/chevron1"/>
    <dgm:cxn modelId="{08CBDC90-699C-FF4A-BE90-0E5415417C37}" type="presOf" srcId="{EAA001ED-3409-0F4B-A37F-2BEB0D2A4B9F}" destId="{CB6391BE-C913-6249-80A7-AD8741281709}" srcOrd="0" destOrd="0" presId="urn:microsoft.com/office/officeart/2005/8/layout/chevron1"/>
    <dgm:cxn modelId="{38A87EB4-7695-474D-9E5F-8F734319DE9F}" type="presOf" srcId="{D573FC5E-7851-A544-A7E2-4E75760B349D}" destId="{38F4B00F-31DC-0649-839D-6A4D96EDA71B}" srcOrd="0" destOrd="0" presId="urn:microsoft.com/office/officeart/2005/8/layout/chevron1"/>
    <dgm:cxn modelId="{555FF88F-177E-4C43-BE9E-246979F492F6}" type="presOf" srcId="{6AEE4BD4-D6FA-7840-B827-71F5FE6397D1}" destId="{5CFF5852-FCD0-9E4B-BBE4-73577B69345A}"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2FB7390E-F5E0-DA47-AF5E-E4F84E8665E4}" type="presOf" srcId="{3413CC3F-C38F-8D48-9AE9-0A6DCF041EBB}" destId="{0CB92492-05A9-1A42-B10D-35D2739A1347}" srcOrd="0" destOrd="0" presId="urn:microsoft.com/office/officeart/2005/8/layout/chevron1"/>
    <dgm:cxn modelId="{04F1A85B-56F3-F74E-8FDD-DFF867068FA9}" type="presOf" srcId="{2BF7A320-EC75-B642-B49A-458EBA384A0D}" destId="{D83AA5DD-5759-8C4F-9104-8D97FFAE98EF}" srcOrd="0" destOrd="0" presId="urn:microsoft.com/office/officeart/2005/8/layout/chevron1"/>
    <dgm:cxn modelId="{E9004C51-A1EA-7642-B97D-BF90D524B90F}" type="presParOf" srcId="{1AFC57A5-EB70-524C-97B2-43E9882ED9D8}" destId="{8A72972A-9432-6348-B0B9-0145815E01FF}" srcOrd="0" destOrd="0" presId="urn:microsoft.com/office/officeart/2005/8/layout/chevron1"/>
    <dgm:cxn modelId="{B84DE651-00F5-8042-B16B-4CF7C22B7363}" type="presParOf" srcId="{1AFC57A5-EB70-524C-97B2-43E9882ED9D8}" destId="{503C518E-3656-8F41-9835-910948886453}" srcOrd="1" destOrd="0" presId="urn:microsoft.com/office/officeart/2005/8/layout/chevron1"/>
    <dgm:cxn modelId="{0DDEE258-3F4F-4443-B96A-F4E0DEDE216C}" type="presParOf" srcId="{1AFC57A5-EB70-524C-97B2-43E9882ED9D8}" destId="{CB6391BE-C913-6249-80A7-AD8741281709}" srcOrd="2" destOrd="0" presId="urn:microsoft.com/office/officeart/2005/8/layout/chevron1"/>
    <dgm:cxn modelId="{CDE7B866-3797-C44C-B45D-F99F9F858CDD}" type="presParOf" srcId="{1AFC57A5-EB70-524C-97B2-43E9882ED9D8}" destId="{B6A55612-E4F4-EC4D-8616-08AD6B8D4A11}" srcOrd="3" destOrd="0" presId="urn:microsoft.com/office/officeart/2005/8/layout/chevron1"/>
    <dgm:cxn modelId="{2C7591E6-A996-6F4F-A58E-DE0F5A91643F}" type="presParOf" srcId="{1AFC57A5-EB70-524C-97B2-43E9882ED9D8}" destId="{27CD7207-31A5-7047-A6D9-378B1DAFD8E4}" srcOrd="4" destOrd="0" presId="urn:microsoft.com/office/officeart/2005/8/layout/chevron1"/>
    <dgm:cxn modelId="{FC26A85C-F226-A64C-AECF-E07DE8825B34}" type="presParOf" srcId="{1AFC57A5-EB70-524C-97B2-43E9882ED9D8}" destId="{8A67F207-6A65-4D4C-A765-5FAD0E840B8F}" srcOrd="5" destOrd="0" presId="urn:microsoft.com/office/officeart/2005/8/layout/chevron1"/>
    <dgm:cxn modelId="{955197BB-FA8F-1B44-A9D9-038ECAA3C116}" type="presParOf" srcId="{1AFC57A5-EB70-524C-97B2-43E9882ED9D8}" destId="{189E2CAC-6735-DB41-9B7E-0EB404910B03}" srcOrd="6" destOrd="0" presId="urn:microsoft.com/office/officeart/2005/8/layout/chevron1"/>
    <dgm:cxn modelId="{213467C8-3C22-364A-8ABD-2E90A5D9913D}" type="presParOf" srcId="{1AFC57A5-EB70-524C-97B2-43E9882ED9D8}" destId="{6FBF1318-C790-8E48-AECE-B5D02AFE3C52}" srcOrd="7" destOrd="0" presId="urn:microsoft.com/office/officeart/2005/8/layout/chevron1"/>
    <dgm:cxn modelId="{9028B35C-1F0D-1549-9532-4CFCBD6B8B49}" type="presParOf" srcId="{1AFC57A5-EB70-524C-97B2-43E9882ED9D8}" destId="{5CFF5852-FCD0-9E4B-BBE4-73577B69345A}" srcOrd="8" destOrd="0" presId="urn:microsoft.com/office/officeart/2005/8/layout/chevron1"/>
    <dgm:cxn modelId="{857E5155-2838-A747-83A0-3B12B62C9BFF}" type="presParOf" srcId="{1AFC57A5-EB70-524C-97B2-43E9882ED9D8}" destId="{7923F2D5-638B-4D43-92F6-A19CA694FE7F}" srcOrd="9" destOrd="0" presId="urn:microsoft.com/office/officeart/2005/8/layout/chevron1"/>
    <dgm:cxn modelId="{BA9A5422-D10E-064F-A34D-0C1C15E114F1}" type="presParOf" srcId="{1AFC57A5-EB70-524C-97B2-43E9882ED9D8}" destId="{D83AA5DD-5759-8C4F-9104-8D97FFAE98EF}" srcOrd="10" destOrd="0" presId="urn:microsoft.com/office/officeart/2005/8/layout/chevron1"/>
    <dgm:cxn modelId="{27B561C8-6356-EB45-A1F6-558962F21FD5}" type="presParOf" srcId="{1AFC57A5-EB70-524C-97B2-43E9882ED9D8}" destId="{683F6366-F2E7-2640-893D-DF9E90D3B2C6}" srcOrd="11" destOrd="0" presId="urn:microsoft.com/office/officeart/2005/8/layout/chevron1"/>
    <dgm:cxn modelId="{3235070C-82E5-5844-90D6-B93AC9A96880}" type="presParOf" srcId="{1AFC57A5-EB70-524C-97B2-43E9882ED9D8}" destId="{0CB92492-05A9-1A42-B10D-35D2739A1347}" srcOrd="12" destOrd="0" presId="urn:microsoft.com/office/officeart/2005/8/layout/chevron1"/>
    <dgm:cxn modelId="{23F2B449-AC78-9A4C-A110-3FD706CC1466}" type="presParOf" srcId="{1AFC57A5-EB70-524C-97B2-43E9882ED9D8}" destId="{568E6A9F-3C7D-6B41-92D2-3365F8F96C32}" srcOrd="13" destOrd="0" presId="urn:microsoft.com/office/officeart/2005/8/layout/chevron1"/>
    <dgm:cxn modelId="{CF2CC579-9F2F-7349-802E-F7CD08B8C92B}"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A2FD923C-AEEE-FD48-9744-3A51FC6F7F06}" type="presOf" srcId="{EAA001ED-3409-0F4B-A37F-2BEB0D2A4B9F}" destId="{CB6391BE-C913-6249-80A7-AD8741281709}"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2FA2E65-4685-6942-9C55-1537A8499717}" type="presOf" srcId="{AF9E3017-69DF-214F-9A4E-DA2E22896073}" destId="{1AFC57A5-EB70-524C-97B2-43E9882ED9D8}"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8C6E6E33-E958-4C4C-9CC2-6AEB6B414E77}" srcId="{AF9E3017-69DF-214F-9A4E-DA2E22896073}" destId="{3413CC3F-C38F-8D48-9AE9-0A6DCF041EBB}" srcOrd="6" destOrd="0" parTransId="{A27D3E1F-74A8-A748-A55D-48A57BE77A8E}" sibTransId="{9F0A53FD-7559-6F44-9D66-DDC58863A531}"/>
    <dgm:cxn modelId="{705102F5-6FEF-C54E-8851-E43D5B658E59}" type="presOf" srcId="{3413CC3F-C38F-8D48-9AE9-0A6DCF041EBB}" destId="{0CB92492-05A9-1A42-B10D-35D2739A1347}"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9C33CA2B-D751-6F40-A408-33C38515F9CA}" type="presOf" srcId="{D5E48B6D-8657-F340-BF49-29E0FE12B143}" destId="{8A72972A-9432-6348-B0B9-0145815E01FF}"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A0C45D08-A386-1047-B0DD-9DEE95B77506}" type="presOf" srcId="{6AEE4BD4-D6FA-7840-B827-71F5FE6397D1}" destId="{5CFF5852-FCD0-9E4B-BBE4-73577B69345A}" srcOrd="0" destOrd="0" presId="urn:microsoft.com/office/officeart/2005/8/layout/chevron1"/>
    <dgm:cxn modelId="{FB2CB918-0048-294C-8D92-C4F1410D1DF6}" type="presOf" srcId="{1901FEBA-DAEB-DD45-953F-477F8EF0F3BB}" destId="{189E2CAC-6735-DB41-9B7E-0EB404910B03}"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13E90DA7-FDF3-5B49-9B30-07C12D6DD4FF}" type="presOf" srcId="{A8AC174B-F3BB-4B40-A100-B0F838F5C6AA}" destId="{27CD7207-31A5-7047-A6D9-378B1DAFD8E4}" srcOrd="0" destOrd="0" presId="urn:microsoft.com/office/officeart/2005/8/layout/chevron1"/>
    <dgm:cxn modelId="{80A10CA9-8195-5D4E-B127-F0B24DD16BCE}" type="presOf" srcId="{2BF7A320-EC75-B642-B49A-458EBA384A0D}" destId="{D83AA5DD-5759-8C4F-9104-8D97FFAE98EF}" srcOrd="0" destOrd="0" presId="urn:microsoft.com/office/officeart/2005/8/layout/chevron1"/>
    <dgm:cxn modelId="{3BAE9CF7-E6AB-C04B-B422-9662C68C9CCA}" type="presOf" srcId="{D573FC5E-7851-A544-A7E2-4E75760B349D}" destId="{38F4B00F-31DC-0649-839D-6A4D96EDA71B}"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B5702A69-8A69-8D48-AB1F-06F8F4B92F38}" type="presParOf" srcId="{1AFC57A5-EB70-524C-97B2-43E9882ED9D8}" destId="{8A72972A-9432-6348-B0B9-0145815E01FF}" srcOrd="0" destOrd="0" presId="urn:microsoft.com/office/officeart/2005/8/layout/chevron1"/>
    <dgm:cxn modelId="{1A5694D2-F6B2-7A4F-ACD2-49EF07C11CE9}" type="presParOf" srcId="{1AFC57A5-EB70-524C-97B2-43E9882ED9D8}" destId="{503C518E-3656-8F41-9835-910948886453}" srcOrd="1" destOrd="0" presId="urn:microsoft.com/office/officeart/2005/8/layout/chevron1"/>
    <dgm:cxn modelId="{F2B25AF2-1BF4-9742-9A82-F63A9F9910AE}" type="presParOf" srcId="{1AFC57A5-EB70-524C-97B2-43E9882ED9D8}" destId="{CB6391BE-C913-6249-80A7-AD8741281709}" srcOrd="2" destOrd="0" presId="urn:microsoft.com/office/officeart/2005/8/layout/chevron1"/>
    <dgm:cxn modelId="{1806D1EB-6720-3E45-903F-562881A2676A}" type="presParOf" srcId="{1AFC57A5-EB70-524C-97B2-43E9882ED9D8}" destId="{B6A55612-E4F4-EC4D-8616-08AD6B8D4A11}" srcOrd="3" destOrd="0" presId="urn:microsoft.com/office/officeart/2005/8/layout/chevron1"/>
    <dgm:cxn modelId="{3627EBDA-B71A-A44F-930D-6EC3E3017E85}" type="presParOf" srcId="{1AFC57A5-EB70-524C-97B2-43E9882ED9D8}" destId="{27CD7207-31A5-7047-A6D9-378B1DAFD8E4}" srcOrd="4" destOrd="0" presId="urn:microsoft.com/office/officeart/2005/8/layout/chevron1"/>
    <dgm:cxn modelId="{0F9A4575-5EBC-C846-A740-2A6DE3961708}" type="presParOf" srcId="{1AFC57A5-EB70-524C-97B2-43E9882ED9D8}" destId="{8A67F207-6A65-4D4C-A765-5FAD0E840B8F}" srcOrd="5" destOrd="0" presId="urn:microsoft.com/office/officeart/2005/8/layout/chevron1"/>
    <dgm:cxn modelId="{361C9BB6-2208-0E4E-8037-D728BD9F7BE3}" type="presParOf" srcId="{1AFC57A5-EB70-524C-97B2-43E9882ED9D8}" destId="{189E2CAC-6735-DB41-9B7E-0EB404910B03}" srcOrd="6" destOrd="0" presId="urn:microsoft.com/office/officeart/2005/8/layout/chevron1"/>
    <dgm:cxn modelId="{635B5159-FF3F-0D40-84BB-CEAC4F55D941}" type="presParOf" srcId="{1AFC57A5-EB70-524C-97B2-43E9882ED9D8}" destId="{6FBF1318-C790-8E48-AECE-B5D02AFE3C52}" srcOrd="7" destOrd="0" presId="urn:microsoft.com/office/officeart/2005/8/layout/chevron1"/>
    <dgm:cxn modelId="{62537B0A-8E7D-2D49-8782-AD21F13D8ADF}" type="presParOf" srcId="{1AFC57A5-EB70-524C-97B2-43E9882ED9D8}" destId="{5CFF5852-FCD0-9E4B-BBE4-73577B69345A}" srcOrd="8" destOrd="0" presId="urn:microsoft.com/office/officeart/2005/8/layout/chevron1"/>
    <dgm:cxn modelId="{80DB9584-59F9-7748-8347-C7048B01A75F}" type="presParOf" srcId="{1AFC57A5-EB70-524C-97B2-43E9882ED9D8}" destId="{7923F2D5-638B-4D43-92F6-A19CA694FE7F}" srcOrd="9" destOrd="0" presId="urn:microsoft.com/office/officeart/2005/8/layout/chevron1"/>
    <dgm:cxn modelId="{66286F50-2408-014C-A171-6F33ABEC0CDA}" type="presParOf" srcId="{1AFC57A5-EB70-524C-97B2-43E9882ED9D8}" destId="{D83AA5DD-5759-8C4F-9104-8D97FFAE98EF}" srcOrd="10" destOrd="0" presId="urn:microsoft.com/office/officeart/2005/8/layout/chevron1"/>
    <dgm:cxn modelId="{2CBA7E48-CA0B-2543-80BF-FF0560D6CA7E}" type="presParOf" srcId="{1AFC57A5-EB70-524C-97B2-43E9882ED9D8}" destId="{683F6366-F2E7-2640-893D-DF9E90D3B2C6}" srcOrd="11" destOrd="0" presId="urn:microsoft.com/office/officeart/2005/8/layout/chevron1"/>
    <dgm:cxn modelId="{132FD395-93AC-A241-9E5B-A1965B2D1842}" type="presParOf" srcId="{1AFC57A5-EB70-524C-97B2-43E9882ED9D8}" destId="{0CB92492-05A9-1A42-B10D-35D2739A1347}" srcOrd="12" destOrd="0" presId="urn:microsoft.com/office/officeart/2005/8/layout/chevron1"/>
    <dgm:cxn modelId="{BA84DC1A-77A3-5B4F-8BA6-D3D4D65FE354}" type="presParOf" srcId="{1AFC57A5-EB70-524C-97B2-43E9882ED9D8}" destId="{568E6A9F-3C7D-6B41-92D2-3365F8F96C32}" srcOrd="13" destOrd="0" presId="urn:microsoft.com/office/officeart/2005/8/layout/chevron1"/>
    <dgm:cxn modelId="{3D94C830-A88A-B34C-91B0-3DA2666860CD}"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78F0F-BE16-7245-99CE-D4C1E8534894}">
      <dsp:nvSpPr>
        <dsp:cNvPr id="0" name=""/>
        <dsp:cNvSpPr/>
      </dsp:nvSpPr>
      <dsp:spPr>
        <a:xfrm>
          <a:off x="2519190" y="2144032"/>
          <a:ext cx="1799298" cy="179929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Bootstrap</a:t>
          </a:r>
          <a:endParaRPr lang="en-US" sz="2400" kern="1200" dirty="0"/>
        </a:p>
      </dsp:txBody>
      <dsp:txXfrm>
        <a:off x="2782691" y="2407533"/>
        <a:ext cx="1272296" cy="1272296"/>
      </dsp:txXfrm>
    </dsp:sp>
    <dsp:sp modelId="{376B5FDF-3B06-0B46-BCD3-D0AEE3DD3FAF}">
      <dsp:nvSpPr>
        <dsp:cNvPr id="0" name=""/>
        <dsp:cNvSpPr/>
      </dsp:nvSpPr>
      <dsp:spPr>
        <a:xfrm rot="12900000">
          <a:off x="1361300" y="1829567"/>
          <a:ext cx="1379564" cy="512799"/>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3E7EF41-E2AC-784C-875C-FFE0C1664D22}">
      <dsp:nvSpPr>
        <dsp:cNvPr id="0" name=""/>
        <dsp:cNvSpPr/>
      </dsp:nvSpPr>
      <dsp:spPr>
        <a:xfrm>
          <a:off x="631379" y="1006591"/>
          <a:ext cx="1709333" cy="13674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HTML</a:t>
          </a:r>
          <a:endParaRPr lang="en-US" sz="2900" kern="1200" dirty="0"/>
        </a:p>
      </dsp:txBody>
      <dsp:txXfrm>
        <a:off x="671431" y="1046643"/>
        <a:ext cx="1629229" cy="1287362"/>
      </dsp:txXfrm>
    </dsp:sp>
    <dsp:sp modelId="{34D81904-031C-3A46-95A7-9BCC9C1F16CE}">
      <dsp:nvSpPr>
        <dsp:cNvPr id="0" name=""/>
        <dsp:cNvSpPr/>
      </dsp:nvSpPr>
      <dsp:spPr>
        <a:xfrm rot="16200000">
          <a:off x="2729057" y="1117558"/>
          <a:ext cx="1379564" cy="512799"/>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A11AC2C-50A5-D64E-BA51-7D1A3188D12B}">
      <dsp:nvSpPr>
        <dsp:cNvPr id="0" name=""/>
        <dsp:cNvSpPr/>
      </dsp:nvSpPr>
      <dsp:spPr>
        <a:xfrm>
          <a:off x="2564173" y="442"/>
          <a:ext cx="1709333" cy="13674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CSS</a:t>
          </a:r>
          <a:endParaRPr lang="en-US" sz="2900" kern="1200" dirty="0"/>
        </a:p>
      </dsp:txBody>
      <dsp:txXfrm>
        <a:off x="2604225" y="40494"/>
        <a:ext cx="1629229" cy="1287362"/>
      </dsp:txXfrm>
    </dsp:sp>
    <dsp:sp modelId="{8EF28FA4-D972-6D46-B6C0-ABF478A5AD31}">
      <dsp:nvSpPr>
        <dsp:cNvPr id="0" name=""/>
        <dsp:cNvSpPr/>
      </dsp:nvSpPr>
      <dsp:spPr>
        <a:xfrm rot="19500000">
          <a:off x="4096815" y="1829567"/>
          <a:ext cx="1379564" cy="512799"/>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DA9A3BC-D8E5-D443-93E4-1C7E66916401}">
      <dsp:nvSpPr>
        <dsp:cNvPr id="0" name=""/>
        <dsp:cNvSpPr/>
      </dsp:nvSpPr>
      <dsp:spPr>
        <a:xfrm>
          <a:off x="4496967" y="1006591"/>
          <a:ext cx="1709333" cy="13674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JavaScript</a:t>
          </a:r>
          <a:endParaRPr lang="en-US" sz="2900" kern="1200" dirty="0"/>
        </a:p>
      </dsp:txBody>
      <dsp:txXfrm>
        <a:off x="4537019" y="1046643"/>
        <a:ext cx="1629229" cy="12873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solidFill>
            <a:srgbClr val="559BDB"/>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Basics</a:t>
          </a:r>
          <a:endParaRPr lang="en-US" sz="3100" kern="1200" dirty="0"/>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How</a:t>
          </a:r>
          <a:endParaRPr lang="en-US" sz="3100" kern="1200" dirty="0"/>
        </a:p>
      </dsp:txBody>
      <dsp:txXfrm>
        <a:off x="3277628" y="0"/>
        <a:ext cx="2821285" cy="525517"/>
      </dsp:txXfrm>
    </dsp:sp>
    <dsp:sp modelId="{CB6391BE-C913-6249-80A7-AD8741281709}">
      <dsp:nvSpPr>
        <dsp:cNvPr id="0" name=""/>
        <dsp:cNvSpPr/>
      </dsp:nvSpPr>
      <dsp:spPr>
        <a:xfrm>
          <a:off x="6026991"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Grid System</a:t>
          </a:r>
          <a:endParaRPr lang="en-US" sz="3100" kern="1200" dirty="0"/>
        </a:p>
      </dsp:txBody>
      <dsp:txXfrm>
        <a:off x="6289750" y="0"/>
        <a:ext cx="2821285" cy="52551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Basics</a:t>
          </a:r>
          <a:endParaRPr lang="en-US" sz="3100" kern="1200" dirty="0"/>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How</a:t>
          </a:r>
          <a:endParaRPr lang="en-US" sz="3100" kern="1200" dirty="0"/>
        </a:p>
      </dsp:txBody>
      <dsp:txXfrm>
        <a:off x="3277628" y="0"/>
        <a:ext cx="2821285" cy="525517"/>
      </dsp:txXfrm>
    </dsp:sp>
    <dsp:sp modelId="{CB6391BE-C913-6249-80A7-AD8741281709}">
      <dsp:nvSpPr>
        <dsp:cNvPr id="0" name=""/>
        <dsp:cNvSpPr/>
      </dsp:nvSpPr>
      <dsp:spPr>
        <a:xfrm>
          <a:off x="6026991"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Grid System</a:t>
          </a:r>
          <a:endParaRPr lang="en-US" sz="3100" kern="1200" dirty="0"/>
        </a:p>
      </dsp:txBody>
      <dsp:txXfrm>
        <a:off x="6289750" y="0"/>
        <a:ext cx="2821285" cy="52551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Basics</a:t>
          </a:r>
          <a:endParaRPr lang="en-US" sz="3100" kern="1200" dirty="0"/>
        </a:p>
      </dsp:txBody>
      <dsp:txXfrm>
        <a:off x="262759" y="0"/>
        <a:ext cx="2821285" cy="525517"/>
      </dsp:txXfrm>
    </dsp:sp>
    <dsp:sp modelId="{BAEC3F77-F621-914C-A434-366713382B5F}">
      <dsp:nvSpPr>
        <dsp:cNvPr id="0" name=""/>
        <dsp:cNvSpPr/>
      </dsp:nvSpPr>
      <dsp:spPr>
        <a:xfrm>
          <a:off x="3014869"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How</a:t>
          </a:r>
          <a:endParaRPr lang="en-US" sz="3100" kern="1200" dirty="0"/>
        </a:p>
      </dsp:txBody>
      <dsp:txXfrm>
        <a:off x="3277628" y="0"/>
        <a:ext cx="2821285" cy="525517"/>
      </dsp:txXfrm>
    </dsp:sp>
    <dsp:sp modelId="{CB6391BE-C913-6249-80A7-AD8741281709}">
      <dsp:nvSpPr>
        <dsp:cNvPr id="0" name=""/>
        <dsp:cNvSpPr/>
      </dsp:nvSpPr>
      <dsp:spPr>
        <a:xfrm>
          <a:off x="6026991"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Grid System</a:t>
          </a:r>
          <a:endParaRPr lang="en-US" sz="3100" kern="1200" dirty="0"/>
        </a:p>
      </dsp:txBody>
      <dsp:txXfrm>
        <a:off x="6289750" y="0"/>
        <a:ext cx="2821285" cy="52551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Basics</a:t>
          </a:r>
          <a:endParaRPr lang="en-US" sz="3100" kern="1200" dirty="0"/>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How</a:t>
          </a:r>
          <a:endParaRPr lang="en-US" sz="3100" kern="1200" dirty="0"/>
        </a:p>
      </dsp:txBody>
      <dsp:txXfrm>
        <a:off x="3277628" y="0"/>
        <a:ext cx="2821285" cy="525517"/>
      </dsp:txXfrm>
    </dsp:sp>
    <dsp:sp modelId="{CB6391BE-C913-6249-80A7-AD8741281709}">
      <dsp:nvSpPr>
        <dsp:cNvPr id="0" name=""/>
        <dsp:cNvSpPr/>
      </dsp:nvSpPr>
      <dsp:spPr>
        <a:xfrm>
          <a:off x="6026991"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Grid System</a:t>
          </a:r>
          <a:endParaRPr lang="en-US" sz="3100" kern="1200" dirty="0"/>
        </a:p>
      </dsp:txBody>
      <dsp:txXfrm>
        <a:off x="6289750" y="0"/>
        <a:ext cx="2821285" cy="525517"/>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Basics</a:t>
          </a:r>
          <a:endParaRPr lang="en-US" sz="3100" kern="1200" dirty="0"/>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How</a:t>
          </a:r>
          <a:endParaRPr lang="en-US" sz="3100" kern="1200" dirty="0"/>
        </a:p>
      </dsp:txBody>
      <dsp:txXfrm>
        <a:off x="3277628" y="0"/>
        <a:ext cx="2821285" cy="525517"/>
      </dsp:txXfrm>
    </dsp:sp>
    <dsp:sp modelId="{CB6391BE-C913-6249-80A7-AD8741281709}">
      <dsp:nvSpPr>
        <dsp:cNvPr id="0" name=""/>
        <dsp:cNvSpPr/>
      </dsp:nvSpPr>
      <dsp:spPr>
        <a:xfrm>
          <a:off x="6026991"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Grid System</a:t>
          </a:r>
          <a:endParaRPr lang="en-US" sz="3100" kern="1200" dirty="0"/>
        </a:p>
      </dsp:txBody>
      <dsp:txXfrm>
        <a:off x="6289750" y="0"/>
        <a:ext cx="2821285" cy="5255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E6337-EBE8-D145-92E7-E92FD3C2EF9C}" type="datetimeFigureOut">
              <a:rPr lang="en-US" smtClean="0"/>
              <a:t>11/19/2015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01802-3C72-BB40-8660-FC313F7D5FA1}" type="slidenum">
              <a:rPr lang="en-US" smtClean="0"/>
              <a:t>‹#›</a:t>
            </a:fld>
            <a:endParaRPr lang="en-US"/>
          </a:p>
        </p:txBody>
      </p:sp>
    </p:spTree>
    <p:extLst>
      <p:ext uri="{BB962C8B-B14F-4D97-AF65-F5344CB8AC3E}">
        <p14:creationId xmlns:p14="http://schemas.microsoft.com/office/powerpoint/2010/main" val="19682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1</a:t>
            </a:fld>
            <a:endParaRPr lang="en-US"/>
          </a:p>
        </p:txBody>
      </p:sp>
    </p:spTree>
    <p:extLst>
      <p:ext uri="{BB962C8B-B14F-4D97-AF65-F5344CB8AC3E}">
        <p14:creationId xmlns:p14="http://schemas.microsoft.com/office/powerpoint/2010/main" val="456029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&lt;title&gt; tag puts it where ‘</a:t>
            </a:r>
            <a:r>
              <a:rPr lang="en-US" baseline="0" dirty="0" err="1" smtClean="0"/>
              <a:t>index.htm</a:t>
            </a:r>
            <a:r>
              <a:rPr lang="en-US" baseline="0" dirty="0" smtClean="0"/>
              <a:t>’ is.</a:t>
            </a:r>
          </a:p>
          <a:p>
            <a:endParaRPr lang="en-US" baseline="0" dirty="0" smtClean="0"/>
          </a:p>
          <a:p>
            <a:r>
              <a:rPr lang="en-US" baseline="0" dirty="0" smtClean="0"/>
              <a:t>Remember to do the end tag! </a:t>
            </a:r>
          </a:p>
        </p:txBody>
      </p:sp>
      <p:sp>
        <p:nvSpPr>
          <p:cNvPr id="4" name="Slide Number Placeholder 3"/>
          <p:cNvSpPr>
            <a:spLocks noGrp="1"/>
          </p:cNvSpPr>
          <p:nvPr>
            <p:ph type="sldNum" sz="quarter" idx="10"/>
          </p:nvPr>
        </p:nvSpPr>
        <p:spPr/>
        <p:txBody>
          <a:bodyPr/>
          <a:lstStyle/>
          <a:p>
            <a:fld id="{11201802-3C72-BB40-8660-FC313F7D5FA1}" type="slidenum">
              <a:rPr lang="en-US" smtClean="0"/>
              <a:t>10</a:t>
            </a:fld>
            <a:endParaRPr lang="en-US"/>
          </a:p>
        </p:txBody>
      </p:sp>
    </p:spTree>
    <p:extLst>
      <p:ext uri="{BB962C8B-B14F-4D97-AF65-F5344CB8AC3E}">
        <p14:creationId xmlns:p14="http://schemas.microsoft.com/office/powerpoint/2010/main" val="944078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Breaks: Use line breaks if you want to</a:t>
            </a:r>
            <a:r>
              <a:rPr lang="en-US" baseline="0" dirty="0" smtClean="0"/>
              <a:t> have start on a new line – without making a new paragraph each time</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11</a:t>
            </a:fld>
            <a:endParaRPr lang="en-US"/>
          </a:p>
        </p:txBody>
      </p:sp>
    </p:spTree>
    <p:extLst>
      <p:ext uri="{BB962C8B-B14F-4D97-AF65-F5344CB8AC3E}">
        <p14:creationId xmlns:p14="http://schemas.microsoft.com/office/powerpoint/2010/main" val="112439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Breaks: Use line breaks if you want to</a:t>
            </a:r>
            <a:r>
              <a:rPr lang="en-US" baseline="0" dirty="0" smtClean="0"/>
              <a:t> have start on a new line – without making a new paragraph each time</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14</a:t>
            </a:fld>
            <a:endParaRPr lang="en-US"/>
          </a:p>
        </p:txBody>
      </p:sp>
    </p:spTree>
    <p:extLst>
      <p:ext uri="{BB962C8B-B14F-4D97-AF65-F5344CB8AC3E}">
        <p14:creationId xmlns:p14="http://schemas.microsoft.com/office/powerpoint/2010/main" val="159426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you</a:t>
            </a:r>
            <a:r>
              <a:rPr lang="en-US" baseline="0" dirty="0" smtClean="0"/>
              <a:t> insert an image tag into the &lt;a&gt; HERE &lt;/a&gt; to make an image linkable. </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16</a:t>
            </a:fld>
            <a:endParaRPr lang="en-US"/>
          </a:p>
        </p:txBody>
      </p:sp>
    </p:spTree>
    <p:extLst>
      <p:ext uri="{BB962C8B-B14F-4D97-AF65-F5344CB8AC3E}">
        <p14:creationId xmlns:p14="http://schemas.microsoft.com/office/powerpoint/2010/main" val="997324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you</a:t>
            </a:r>
            <a:r>
              <a:rPr lang="en-US" baseline="0" dirty="0" smtClean="0"/>
              <a:t> insert an image tag into the &lt;a&gt; HERE &lt;/a&gt; to make an image linkable. </a:t>
            </a:r>
          </a:p>
          <a:p>
            <a:endParaRPr lang="en-US" baseline="0" dirty="0" smtClean="0"/>
          </a:p>
          <a:p>
            <a:pPr marL="171450" indent="-171450">
              <a:buFontTx/>
              <a:buChar char="-"/>
            </a:pPr>
            <a:r>
              <a:rPr lang="en-US" baseline="0" dirty="0" smtClean="0"/>
              <a:t>The style = if your image isn’t the size you want. </a:t>
            </a:r>
          </a:p>
          <a:p>
            <a:pPr marL="171450" indent="-171450">
              <a:buFontTx/>
              <a:buChar char="-"/>
            </a:pPr>
            <a:r>
              <a:rPr lang="en-US" baseline="0" dirty="0" smtClean="0"/>
              <a:t>Images coming up soon </a:t>
            </a:r>
          </a:p>
        </p:txBody>
      </p:sp>
      <p:sp>
        <p:nvSpPr>
          <p:cNvPr id="4" name="Slide Number Placeholder 3"/>
          <p:cNvSpPr>
            <a:spLocks noGrp="1"/>
          </p:cNvSpPr>
          <p:nvPr>
            <p:ph type="sldNum" sz="quarter" idx="10"/>
          </p:nvPr>
        </p:nvSpPr>
        <p:spPr/>
        <p:txBody>
          <a:bodyPr/>
          <a:lstStyle/>
          <a:p>
            <a:fld id="{11201802-3C72-BB40-8660-FC313F7D5FA1}" type="slidenum">
              <a:rPr lang="en-US" smtClean="0"/>
              <a:t>17</a:t>
            </a:fld>
            <a:endParaRPr lang="en-US"/>
          </a:p>
        </p:txBody>
      </p:sp>
    </p:spTree>
    <p:extLst>
      <p:ext uri="{BB962C8B-B14F-4D97-AF65-F5344CB8AC3E}">
        <p14:creationId xmlns:p14="http://schemas.microsoft.com/office/powerpoint/2010/main" val="205730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Columns</a:t>
            </a:r>
            <a:r>
              <a:rPr lang="en-US" baseline="0" dirty="0" smtClean="0"/>
              <a:t> – table data. </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19</a:t>
            </a:fld>
            <a:endParaRPr lang="en-US"/>
          </a:p>
        </p:txBody>
      </p:sp>
    </p:spTree>
    <p:extLst>
      <p:ext uri="{BB962C8B-B14F-4D97-AF65-F5344CB8AC3E}">
        <p14:creationId xmlns:p14="http://schemas.microsoft.com/office/powerpoint/2010/main" val="1387690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22</a:t>
            </a:fld>
            <a:endParaRPr lang="en-US"/>
          </a:p>
        </p:txBody>
      </p:sp>
    </p:spTree>
    <p:extLst>
      <p:ext uri="{BB962C8B-B14F-4D97-AF65-F5344CB8AC3E}">
        <p14:creationId xmlns:p14="http://schemas.microsoft.com/office/powerpoint/2010/main" val="1390901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Text Editors</a:t>
            </a:r>
            <a:r>
              <a:rPr lang="en-US" b="1" baseline="0" dirty="0" smtClean="0"/>
              <a:t>  include vs code - works on everything - </a:t>
            </a:r>
            <a:r>
              <a:rPr lang="en-US" b="1" baseline="0" dirty="0" err="1" smtClean="0"/>
              <a:t>linux</a:t>
            </a:r>
            <a:r>
              <a:rPr lang="en-US" b="1" baseline="0" dirty="0" smtClean="0"/>
              <a:t> mac windows </a:t>
            </a:r>
            <a:endParaRPr lang="en-US" b="0" baseline="0" dirty="0" smtClean="0"/>
          </a:p>
        </p:txBody>
      </p:sp>
      <p:sp>
        <p:nvSpPr>
          <p:cNvPr id="4" name="Slide Number Placeholder 3"/>
          <p:cNvSpPr>
            <a:spLocks noGrp="1"/>
          </p:cNvSpPr>
          <p:nvPr>
            <p:ph type="sldNum" sz="quarter" idx="10"/>
          </p:nvPr>
        </p:nvSpPr>
        <p:spPr/>
        <p:txBody>
          <a:bodyPr/>
          <a:lstStyle/>
          <a:p>
            <a:fld id="{11201802-3C72-BB40-8660-FC313F7D5FA1}" type="slidenum">
              <a:rPr lang="en-US" smtClean="0"/>
              <a:t>23</a:t>
            </a:fld>
            <a:endParaRPr lang="en-US"/>
          </a:p>
        </p:txBody>
      </p:sp>
    </p:spTree>
    <p:extLst>
      <p:ext uri="{BB962C8B-B14F-4D97-AF65-F5344CB8AC3E}">
        <p14:creationId xmlns:p14="http://schemas.microsoft.com/office/powerpoint/2010/main" val="1541471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CSS is used to define styles for your web pages, including the design, layout and variations in display for different devices and screen sizes. </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Style definitions saved in </a:t>
            </a:r>
            <a:r>
              <a:rPr lang="en-NZ" sz="1200" b="0" i="0" kern="1200" dirty="0" err="1" smtClean="0">
                <a:solidFill>
                  <a:schemeClr val="tx1"/>
                </a:solidFill>
                <a:effectLst/>
                <a:latin typeface="+mn-lt"/>
                <a:ea typeface="+mn-ea"/>
                <a:cs typeface="+mn-cs"/>
              </a:rPr>
              <a:t>exte</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24</a:t>
            </a:fld>
            <a:endParaRPr lang="en-US"/>
          </a:p>
        </p:txBody>
      </p:sp>
    </p:spTree>
    <p:extLst>
      <p:ext uri="{BB962C8B-B14F-4D97-AF65-F5344CB8AC3E}">
        <p14:creationId xmlns:p14="http://schemas.microsoft.com/office/powerpoint/2010/main" val="64574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Reminder;</a:t>
            </a:r>
            <a:r>
              <a:rPr lang="en-NZ" baseline="0" dirty="0" smtClean="0"/>
              <a:t> IDs are unique while classes are not. So you can change multiple elements with classes/element </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27</a:t>
            </a:fld>
            <a:endParaRPr lang="en-US"/>
          </a:p>
        </p:txBody>
      </p:sp>
    </p:spTree>
    <p:extLst>
      <p:ext uri="{BB962C8B-B14F-4D97-AF65-F5344CB8AC3E}">
        <p14:creationId xmlns:p14="http://schemas.microsoft.com/office/powerpoint/2010/main" val="57054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Difference between Web App and Website: </a:t>
            </a:r>
          </a:p>
          <a:p>
            <a:endParaRPr lang="en-US" dirty="0" smtClean="0"/>
          </a:p>
          <a:p>
            <a:r>
              <a:rPr lang="en-US" dirty="0" smtClean="0"/>
              <a:t>Dynamic</a:t>
            </a:r>
            <a:r>
              <a:rPr lang="en-US" baseline="0" dirty="0" smtClean="0"/>
              <a:t> vs Static</a:t>
            </a:r>
          </a:p>
          <a:p>
            <a:r>
              <a:rPr lang="en-US" baseline="0" dirty="0" smtClean="0"/>
              <a:t>Examples of Web Apps</a:t>
            </a:r>
          </a:p>
          <a:p>
            <a:r>
              <a:rPr lang="en-US" baseline="0" dirty="0" smtClean="0"/>
              <a:t>Examples of Websites </a:t>
            </a:r>
          </a:p>
          <a:p>
            <a:endParaRPr lang="en-US" baseline="0" dirty="0" smtClean="0"/>
          </a:p>
          <a:p>
            <a:r>
              <a:rPr lang="en-US" b="1" baseline="0" dirty="0" smtClean="0"/>
              <a:t>Why not Mobile App? </a:t>
            </a:r>
          </a:p>
          <a:p>
            <a:endParaRPr lang="en-US" baseline="0" dirty="0" smtClean="0"/>
          </a:p>
          <a:p>
            <a:r>
              <a:rPr lang="en-US" baseline="0" dirty="0" smtClean="0"/>
              <a:t>Examples of Mobile Apps</a:t>
            </a:r>
          </a:p>
          <a:p>
            <a:r>
              <a:rPr lang="en-US" dirty="0" smtClean="0"/>
              <a:t>Cross Platform </a:t>
            </a:r>
          </a:p>
          <a:p>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2</a:t>
            </a:fld>
            <a:endParaRPr lang="en-US"/>
          </a:p>
        </p:txBody>
      </p:sp>
    </p:spTree>
    <p:extLst>
      <p:ext uri="{BB962C8B-B14F-4D97-AF65-F5344CB8AC3E}">
        <p14:creationId xmlns:p14="http://schemas.microsoft.com/office/powerpoint/2010/main" val="741380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28</a:t>
            </a:fld>
            <a:endParaRPr lang="en-US"/>
          </a:p>
        </p:txBody>
      </p:sp>
    </p:spTree>
    <p:extLst>
      <p:ext uri="{BB962C8B-B14F-4D97-AF65-F5344CB8AC3E}">
        <p14:creationId xmlns:p14="http://schemas.microsoft.com/office/powerpoint/2010/main" val="192075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Can do padding</a:t>
            </a:r>
            <a:r>
              <a:rPr lang="en-NZ" baseline="0" dirty="0" smtClean="0"/>
              <a:t> for all sides or individual sides by different declarations </a:t>
            </a:r>
          </a:p>
          <a:p>
            <a:r>
              <a:rPr lang="en-NZ" baseline="0" dirty="0" smtClean="0"/>
              <a:t>This can be done for all other elements in box model – </a:t>
            </a:r>
            <a:r>
              <a:rPr lang="en-NZ" baseline="0" dirty="0" err="1" smtClean="0"/>
              <a:t>ie</a:t>
            </a:r>
            <a:r>
              <a:rPr lang="en-NZ" baseline="0" dirty="0" smtClean="0"/>
              <a:t> border: border-style: solid, border-width: 5px;</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35</a:t>
            </a:fld>
            <a:endParaRPr lang="en-US"/>
          </a:p>
        </p:txBody>
      </p:sp>
    </p:spTree>
    <p:extLst>
      <p:ext uri="{BB962C8B-B14F-4D97-AF65-F5344CB8AC3E}">
        <p14:creationId xmlns:p14="http://schemas.microsoft.com/office/powerpoint/2010/main" val="13363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A JavaScript function is a block of code designed to perform a particular task.</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40</a:t>
            </a:fld>
            <a:endParaRPr lang="en-US"/>
          </a:p>
        </p:txBody>
      </p:sp>
    </p:spTree>
    <p:extLst>
      <p:ext uri="{BB962C8B-B14F-4D97-AF65-F5344CB8AC3E}">
        <p14:creationId xmlns:p14="http://schemas.microsoft.com/office/powerpoint/2010/main" val="2242127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41</a:t>
            </a:fld>
            <a:endParaRPr lang="en-US"/>
          </a:p>
        </p:txBody>
      </p:sp>
    </p:spTree>
    <p:extLst>
      <p:ext uri="{BB962C8B-B14F-4D97-AF65-F5344CB8AC3E}">
        <p14:creationId xmlns:p14="http://schemas.microsoft.com/office/powerpoint/2010/main" val="834604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42</a:t>
            </a:fld>
            <a:endParaRPr lang="en-US"/>
          </a:p>
        </p:txBody>
      </p:sp>
    </p:spTree>
    <p:extLst>
      <p:ext uri="{BB962C8B-B14F-4D97-AF65-F5344CB8AC3E}">
        <p14:creationId xmlns:p14="http://schemas.microsoft.com/office/powerpoint/2010/main" val="1097851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43</a:t>
            </a:fld>
            <a:endParaRPr lang="en-US"/>
          </a:p>
        </p:txBody>
      </p:sp>
    </p:spTree>
    <p:extLst>
      <p:ext uri="{BB962C8B-B14F-4D97-AF65-F5344CB8AC3E}">
        <p14:creationId xmlns:p14="http://schemas.microsoft.com/office/powerpoint/2010/main" val="2562711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44</a:t>
            </a:fld>
            <a:endParaRPr lang="en-US"/>
          </a:p>
        </p:txBody>
      </p:sp>
    </p:spTree>
    <p:extLst>
      <p:ext uri="{BB962C8B-B14F-4D97-AF65-F5344CB8AC3E}">
        <p14:creationId xmlns:p14="http://schemas.microsoft.com/office/powerpoint/2010/main" val="1821877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46</a:t>
            </a:fld>
            <a:endParaRPr lang="en-US"/>
          </a:p>
        </p:txBody>
      </p:sp>
    </p:spTree>
    <p:extLst>
      <p:ext uri="{BB962C8B-B14F-4D97-AF65-F5344CB8AC3E}">
        <p14:creationId xmlns:p14="http://schemas.microsoft.com/office/powerpoint/2010/main" val="4041369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Bootstrap's grid system allows up to 12 columns across the page.</a:t>
            </a:r>
          </a:p>
          <a:p>
            <a:r>
              <a:rPr lang="en-NZ" sz="1200" b="0" i="0" kern="1200" dirty="0" smtClean="0">
                <a:solidFill>
                  <a:schemeClr val="tx1"/>
                </a:solidFill>
                <a:effectLst/>
                <a:latin typeface="+mn-lt"/>
                <a:ea typeface="+mn-ea"/>
                <a:cs typeface="+mn-cs"/>
              </a:rPr>
              <a:t>I don’t have to use it all individually and can group the columns together to create wider columns:</a:t>
            </a:r>
          </a:p>
          <a:p>
            <a:r>
              <a:rPr lang="en-NZ" sz="1200" b="0" i="0" kern="1200" dirty="0" smtClean="0">
                <a:solidFill>
                  <a:schemeClr val="tx1"/>
                </a:solidFill>
                <a:effectLst/>
                <a:latin typeface="+mn-lt"/>
                <a:ea typeface="+mn-ea"/>
                <a:cs typeface="+mn-cs"/>
              </a:rPr>
              <a:t>Bootstrap's grid system is responsive, and the columns will re-arrange depending on the screen size: On a big screen it might look better with the content organized in three columns, but on a small screen it would be better if the content items were stacked on top of each other.</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47</a:t>
            </a:fld>
            <a:endParaRPr lang="en-US"/>
          </a:p>
        </p:txBody>
      </p:sp>
    </p:spTree>
    <p:extLst>
      <p:ext uri="{BB962C8B-B14F-4D97-AF65-F5344CB8AC3E}">
        <p14:creationId xmlns:p14="http://schemas.microsoft.com/office/powerpoint/2010/main" val="666811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Use</a:t>
            </a:r>
            <a:r>
              <a:rPr lang="en-NZ" baseline="0" dirty="0" smtClean="0"/>
              <a:t> the classes to change the layout for different screen sizes</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48</a:t>
            </a:fld>
            <a:endParaRPr lang="en-US"/>
          </a:p>
        </p:txBody>
      </p:sp>
    </p:spTree>
    <p:extLst>
      <p:ext uri="{BB962C8B-B14F-4D97-AF65-F5344CB8AC3E}">
        <p14:creationId xmlns:p14="http://schemas.microsoft.com/office/powerpoint/2010/main" val="321629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3</a:t>
            </a:fld>
            <a:endParaRPr lang="en-US"/>
          </a:p>
        </p:txBody>
      </p:sp>
    </p:spTree>
    <p:extLst>
      <p:ext uri="{BB962C8B-B14F-4D97-AF65-F5344CB8AC3E}">
        <p14:creationId xmlns:p14="http://schemas.microsoft.com/office/powerpoint/2010/main" val="138346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49</a:t>
            </a:fld>
            <a:endParaRPr lang="en-US"/>
          </a:p>
        </p:txBody>
      </p:sp>
    </p:spTree>
    <p:extLst>
      <p:ext uri="{BB962C8B-B14F-4D97-AF65-F5344CB8AC3E}">
        <p14:creationId xmlns:p14="http://schemas.microsoft.com/office/powerpoint/2010/main" val="615649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11/19/2015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4289879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Compare with traditional static webpages</a:t>
            </a:r>
            <a:r>
              <a:rPr lang="en-NZ" baseline="0" dirty="0" smtClean="0"/>
              <a:t> where you need to refresh the entire page to see updates</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52</a:t>
            </a:fld>
            <a:endParaRPr lang="en-US"/>
          </a:p>
        </p:txBody>
      </p:sp>
    </p:spTree>
    <p:extLst>
      <p:ext uri="{BB962C8B-B14F-4D97-AF65-F5344CB8AC3E}">
        <p14:creationId xmlns:p14="http://schemas.microsoft.com/office/powerpoint/2010/main" val="282679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4</a:t>
            </a:fld>
            <a:endParaRPr lang="en-US"/>
          </a:p>
        </p:txBody>
      </p:sp>
    </p:spTree>
    <p:extLst>
      <p:ext uri="{BB962C8B-B14F-4D97-AF65-F5344CB8AC3E}">
        <p14:creationId xmlns:p14="http://schemas.microsoft.com/office/powerpoint/2010/main" val="3796692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5</a:t>
            </a:fld>
            <a:endParaRPr lang="en-US"/>
          </a:p>
        </p:txBody>
      </p:sp>
    </p:spTree>
    <p:extLst>
      <p:ext uri="{BB962C8B-B14F-4D97-AF65-F5344CB8AC3E}">
        <p14:creationId xmlns:p14="http://schemas.microsoft.com/office/powerpoint/2010/main" val="2557094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Text Editors</a:t>
            </a:r>
            <a:r>
              <a:rPr lang="en-US" b="1" baseline="0" dirty="0" smtClean="0"/>
              <a:t>  include vs code - works on everything - </a:t>
            </a:r>
            <a:r>
              <a:rPr lang="en-US" b="1" baseline="0" dirty="0" err="1" smtClean="0"/>
              <a:t>linux</a:t>
            </a:r>
            <a:r>
              <a:rPr lang="en-US" b="1" baseline="0" dirty="0" smtClean="0"/>
              <a:t> mac windows </a:t>
            </a:r>
            <a:endParaRPr lang="en-US" b="0" baseline="0" dirty="0" smtClean="0"/>
          </a:p>
        </p:txBody>
      </p:sp>
      <p:sp>
        <p:nvSpPr>
          <p:cNvPr id="4" name="Slide Number Placeholder 3"/>
          <p:cNvSpPr>
            <a:spLocks noGrp="1"/>
          </p:cNvSpPr>
          <p:nvPr>
            <p:ph type="sldNum" sz="quarter" idx="10"/>
          </p:nvPr>
        </p:nvSpPr>
        <p:spPr/>
        <p:txBody>
          <a:bodyPr/>
          <a:lstStyle/>
          <a:p>
            <a:fld id="{11201802-3C72-BB40-8660-FC313F7D5FA1}" type="slidenum">
              <a:rPr lang="en-US" smtClean="0"/>
              <a:t>6</a:t>
            </a:fld>
            <a:endParaRPr lang="en-US"/>
          </a:p>
        </p:txBody>
      </p:sp>
    </p:spTree>
    <p:extLst>
      <p:ext uri="{BB962C8B-B14F-4D97-AF65-F5344CB8AC3E}">
        <p14:creationId xmlns:p14="http://schemas.microsoft.com/office/powerpoint/2010/main" val="564487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Hyper Text Markup Language</a:t>
            </a:r>
          </a:p>
          <a:p>
            <a:r>
              <a:rPr lang="en-US" b="1" dirty="0" smtClean="0"/>
              <a:t>Markup Language – is a set of markup tags</a:t>
            </a:r>
          </a:p>
          <a:p>
            <a:endParaRPr lang="en-US" b="1" dirty="0" smtClean="0"/>
          </a:p>
          <a:p>
            <a:r>
              <a:rPr lang="en-US" b="0" dirty="0" smtClean="0"/>
              <a:t>Example</a:t>
            </a:r>
            <a:r>
              <a:rPr lang="en-US" b="0" baseline="0" dirty="0" smtClean="0"/>
              <a:t> of other markup languages – e.g. Markdown </a:t>
            </a:r>
            <a:endParaRPr lang="en-US" b="0" dirty="0" smtClean="0"/>
          </a:p>
          <a:p>
            <a:r>
              <a:rPr lang="en-US" b="1" dirty="0" smtClean="0"/>
              <a:t>HTML – HTML Tags </a:t>
            </a:r>
          </a:p>
          <a:p>
            <a:endParaRPr lang="en-US" b="1" dirty="0" smtClean="0"/>
          </a:p>
          <a:p>
            <a:r>
              <a:rPr lang="en-US" b="1" dirty="0" smtClean="0"/>
              <a:t>Each tag describes a different document content </a:t>
            </a:r>
          </a:p>
          <a:p>
            <a:r>
              <a:rPr lang="en-US" b="0" dirty="0" smtClean="0"/>
              <a:t>DOC</a:t>
            </a:r>
            <a:r>
              <a:rPr lang="en-US" b="0" baseline="0" dirty="0" smtClean="0"/>
              <a:t>TYPE surrounds the entire page structure (shown) – displays a document correctly – not case sensitive </a:t>
            </a:r>
          </a:p>
          <a:p>
            <a:r>
              <a:rPr lang="en-US" b="0" baseline="0" dirty="0" smtClean="0"/>
              <a:t>Examples: html, head, title, body, h1, p </a:t>
            </a:r>
          </a:p>
        </p:txBody>
      </p:sp>
      <p:sp>
        <p:nvSpPr>
          <p:cNvPr id="4" name="Slide Number Placeholder 3"/>
          <p:cNvSpPr>
            <a:spLocks noGrp="1"/>
          </p:cNvSpPr>
          <p:nvPr>
            <p:ph type="sldNum" sz="quarter" idx="10"/>
          </p:nvPr>
        </p:nvSpPr>
        <p:spPr/>
        <p:txBody>
          <a:bodyPr/>
          <a:lstStyle/>
          <a:p>
            <a:fld id="{11201802-3C72-BB40-8660-FC313F7D5FA1}" type="slidenum">
              <a:rPr lang="en-US" smtClean="0"/>
              <a:t>7</a:t>
            </a:fld>
            <a:endParaRPr lang="en-US"/>
          </a:p>
        </p:txBody>
      </p:sp>
    </p:spTree>
    <p:extLst>
      <p:ext uri="{BB962C8B-B14F-4D97-AF65-F5344CB8AC3E}">
        <p14:creationId xmlns:p14="http://schemas.microsoft.com/office/powerpoint/2010/main" val="632575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Hyper Text Markup Language</a:t>
            </a:r>
          </a:p>
          <a:p>
            <a:r>
              <a:rPr lang="en-US" b="1" dirty="0" smtClean="0"/>
              <a:t>Markup Language – is a set of markup tags</a:t>
            </a:r>
          </a:p>
          <a:p>
            <a:endParaRPr lang="en-US" b="1" dirty="0" smtClean="0"/>
          </a:p>
          <a:p>
            <a:r>
              <a:rPr lang="en-US" b="0" dirty="0" smtClean="0"/>
              <a:t>Example</a:t>
            </a:r>
            <a:r>
              <a:rPr lang="en-US" b="0" baseline="0" dirty="0" smtClean="0"/>
              <a:t> of other markup languages – e.g. Markdown </a:t>
            </a:r>
            <a:endParaRPr lang="en-US" b="0" dirty="0" smtClean="0"/>
          </a:p>
          <a:p>
            <a:r>
              <a:rPr lang="en-US" b="1" dirty="0" smtClean="0"/>
              <a:t>HTML – HTML Tags </a:t>
            </a:r>
          </a:p>
          <a:p>
            <a:endParaRPr lang="en-US" b="1" dirty="0" smtClean="0"/>
          </a:p>
          <a:p>
            <a:r>
              <a:rPr lang="en-US" b="1" dirty="0" smtClean="0"/>
              <a:t>Each tag describes a different document content </a:t>
            </a:r>
          </a:p>
          <a:p>
            <a:r>
              <a:rPr lang="en-US" b="0" dirty="0" smtClean="0"/>
              <a:t>DOC</a:t>
            </a:r>
            <a:r>
              <a:rPr lang="en-US" b="0" baseline="0" dirty="0" smtClean="0"/>
              <a:t>TYPE surrounds the entire page structure (shown) – displays a document correctly – not case sensitive </a:t>
            </a:r>
          </a:p>
          <a:p>
            <a:r>
              <a:rPr lang="en-US" b="0" baseline="0" dirty="0" smtClean="0"/>
              <a:t>Examples: html, head, title, body, h1, p </a:t>
            </a:r>
          </a:p>
        </p:txBody>
      </p:sp>
      <p:sp>
        <p:nvSpPr>
          <p:cNvPr id="4" name="Slide Number Placeholder 3"/>
          <p:cNvSpPr>
            <a:spLocks noGrp="1"/>
          </p:cNvSpPr>
          <p:nvPr>
            <p:ph type="sldNum" sz="quarter" idx="10"/>
          </p:nvPr>
        </p:nvSpPr>
        <p:spPr/>
        <p:txBody>
          <a:bodyPr/>
          <a:lstStyle/>
          <a:p>
            <a:fld id="{11201802-3C72-BB40-8660-FC313F7D5FA1}" type="slidenum">
              <a:rPr lang="en-US" smtClean="0"/>
              <a:t>8</a:t>
            </a:fld>
            <a:endParaRPr lang="en-US"/>
          </a:p>
        </p:txBody>
      </p:sp>
    </p:spTree>
    <p:extLst>
      <p:ext uri="{BB962C8B-B14F-4D97-AF65-F5344CB8AC3E}">
        <p14:creationId xmlns:p14="http://schemas.microsoft.com/office/powerpoint/2010/main" val="170737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&lt;title&gt; tag puts it where ‘</a:t>
            </a:r>
            <a:r>
              <a:rPr lang="en-US" baseline="0" dirty="0" err="1" smtClean="0"/>
              <a:t>index.htm</a:t>
            </a:r>
            <a:r>
              <a:rPr lang="en-US" baseline="0" dirty="0" smtClean="0"/>
              <a:t>’ is.</a:t>
            </a:r>
          </a:p>
          <a:p>
            <a:endParaRPr lang="en-US" baseline="0" dirty="0" smtClean="0"/>
          </a:p>
          <a:p>
            <a:r>
              <a:rPr lang="en-US" baseline="0" dirty="0" smtClean="0"/>
              <a:t>Remember to do the end tag! </a:t>
            </a:r>
          </a:p>
          <a:p>
            <a:endParaRPr lang="en-US" baseline="0" dirty="0" smtClean="0"/>
          </a:p>
          <a:p>
            <a:r>
              <a:rPr lang="en-US" b="0" dirty="0" smtClean="0"/>
              <a:t>DOC</a:t>
            </a:r>
            <a:r>
              <a:rPr lang="en-US" b="0" baseline="0" dirty="0" smtClean="0"/>
              <a:t>TYPE surrounds the entire page structure (shown) – displays a document correctly – not case sensitive </a:t>
            </a:r>
          </a:p>
          <a:p>
            <a:r>
              <a:rPr lang="en-US" b="0" baseline="0" dirty="0" smtClean="0"/>
              <a:t>Examples: html, head, title, body, h1, p </a:t>
            </a:r>
          </a:p>
          <a:p>
            <a:endParaRPr lang="en-US" baseline="0" dirty="0" smtClean="0"/>
          </a:p>
        </p:txBody>
      </p:sp>
      <p:sp>
        <p:nvSpPr>
          <p:cNvPr id="4" name="Slide Number Placeholder 3"/>
          <p:cNvSpPr>
            <a:spLocks noGrp="1"/>
          </p:cNvSpPr>
          <p:nvPr>
            <p:ph type="sldNum" sz="quarter" idx="10"/>
          </p:nvPr>
        </p:nvSpPr>
        <p:spPr/>
        <p:txBody>
          <a:bodyPr/>
          <a:lstStyle/>
          <a:p>
            <a:fld id="{11201802-3C72-BB40-8660-FC313F7D5FA1}" type="slidenum">
              <a:rPr lang="en-US" smtClean="0"/>
              <a:t>9</a:t>
            </a:fld>
            <a:endParaRPr lang="en-US"/>
          </a:p>
        </p:txBody>
      </p:sp>
    </p:spTree>
    <p:extLst>
      <p:ext uri="{BB962C8B-B14F-4D97-AF65-F5344CB8AC3E}">
        <p14:creationId xmlns:p14="http://schemas.microsoft.com/office/powerpoint/2010/main" val="136055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AU"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AU" dirty="0" smtClean="0"/>
              <a:t>Click to edit Master subtitle style</a:t>
            </a:r>
            <a:endParaRPr lang="en-US" dirty="0"/>
          </a:p>
        </p:txBody>
      </p:sp>
      <p:sp>
        <p:nvSpPr>
          <p:cNvPr id="4" name="Date Placeholder 3"/>
          <p:cNvSpPr>
            <a:spLocks noGrp="1"/>
          </p:cNvSpPr>
          <p:nvPr>
            <p:ph type="dt" sz="half" idx="10"/>
          </p:nvPr>
        </p:nvSpPr>
        <p:spPr/>
        <p:txBody>
          <a:bodyPr/>
          <a:lstStyle/>
          <a:p>
            <a:fld id="{02DC33D7-B394-3943-A4C9-4352D451D7DD}"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94233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2DC33D7-B394-3943-A4C9-4352D451D7DD}"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23090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2DC33D7-B394-3943-A4C9-4352D451D7DD}"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15591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Date Placeholder 3"/>
          <p:cNvSpPr>
            <a:spLocks noGrp="1"/>
          </p:cNvSpPr>
          <p:nvPr>
            <p:ph type="dt" sz="half" idx="10"/>
          </p:nvPr>
        </p:nvSpPr>
        <p:spPr/>
        <p:txBody>
          <a:bodyPr/>
          <a:lstStyle/>
          <a:p>
            <a:fld id="{02DC33D7-B394-3943-A4C9-4352D451D7DD}"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38486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AU"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02DC33D7-B394-3943-A4C9-4352D451D7DD}"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24386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02DC33D7-B394-3943-A4C9-4352D451D7DD}" type="datetimeFigureOut">
              <a:rPr lang="en-US" smtClean="0"/>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24855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AU"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02DC33D7-B394-3943-A4C9-4352D451D7DD}" type="datetimeFigureOut">
              <a:rPr lang="en-US" smtClean="0"/>
              <a:t>11/19/2015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47145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02DC33D7-B394-3943-A4C9-4352D451D7DD}" type="datetimeFigureOut">
              <a:rPr lang="en-US" smtClean="0"/>
              <a:t>11/19/2015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35674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C33D7-B394-3943-A4C9-4352D451D7DD}" type="datetimeFigureOut">
              <a:rPr lang="en-US" smtClean="0"/>
              <a:t>11/19/2015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213605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2DC33D7-B394-3943-A4C9-4352D451D7DD}" type="datetimeFigureOut">
              <a:rPr lang="en-US" smtClean="0"/>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15649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2DC33D7-B394-3943-A4C9-4352D451D7DD}" type="datetimeFigureOut">
              <a:rPr lang="en-US" smtClean="0"/>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30008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43A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C33D7-B394-3943-A4C9-4352D451D7DD}" type="datetimeFigureOut">
              <a:rPr lang="en-US" smtClean="0"/>
              <a:t>11/19/2015</a:t>
            </a:fld>
            <a:endParaRPr lang="en-US"/>
          </a:p>
        </p:txBody>
      </p:sp>
      <p:sp>
        <p:nvSpPr>
          <p:cNvPr id="5" name="Footer Placeholder 4"/>
          <p:cNvSpPr>
            <a:spLocks noGrp="1"/>
          </p:cNvSpPr>
          <p:nvPr>
            <p:ph type="ftr" sz="quarter" idx="3"/>
          </p:nvPr>
        </p:nvSpPr>
        <p:spPr>
          <a:xfrm>
            <a:off x="7239000" y="6312941"/>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2531" y="6159796"/>
            <a:ext cx="1649515" cy="606763"/>
          </a:xfrm>
          <a:prstGeom prst="rect">
            <a:avLst/>
          </a:prstGeom>
        </p:spPr>
      </p:pic>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610090" y="6121744"/>
            <a:ext cx="401820" cy="599731"/>
          </a:xfrm>
          <a:prstGeom prst="rect">
            <a:avLst/>
          </a:prstGeom>
        </p:spPr>
      </p:pic>
    </p:spTree>
    <p:extLst>
      <p:ext uri="{BB962C8B-B14F-4D97-AF65-F5344CB8AC3E}">
        <p14:creationId xmlns:p14="http://schemas.microsoft.com/office/powerpoint/2010/main" val="2071981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11.png"/><Relationship Id="rId4" Type="http://schemas.openxmlformats.org/officeDocument/2006/relationships/diagramLayout" Target="../diagrams/layout8.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9.xml"/><Relationship Id="rId7" Type="http://schemas.openxmlformats.org/officeDocument/2006/relationships/image" Target="../media/image1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0.xml"/><Relationship Id="rId7" Type="http://schemas.openxmlformats.org/officeDocument/2006/relationships/image" Target="../media/image14.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18.png"/><Relationship Id="rId7" Type="http://schemas.openxmlformats.org/officeDocument/2006/relationships/diagramLayout" Target="../diagrams/layout1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20.png"/><Relationship Id="rId10" Type="http://schemas.microsoft.com/office/2007/relationships/diagramDrawing" Target="../diagrams/drawing13.xml"/><Relationship Id="rId4" Type="http://schemas.openxmlformats.org/officeDocument/2006/relationships/image" Target="../media/image19.png"/><Relationship Id="rId9" Type="http://schemas.openxmlformats.org/officeDocument/2006/relationships/diagramColors" Target="../diagrams/colors13.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24.png"/><Relationship Id="rId7" Type="http://schemas.openxmlformats.org/officeDocument/2006/relationships/diagramLayout" Target="../diagrams/layout15.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Data" Target="../diagrams/data15.xml"/><Relationship Id="rId5" Type="http://schemas.openxmlformats.org/officeDocument/2006/relationships/image" Target="../media/image26.png"/><Relationship Id="rId10" Type="http://schemas.microsoft.com/office/2007/relationships/diagramDrawing" Target="../diagrams/drawing15.xml"/><Relationship Id="rId4" Type="http://schemas.openxmlformats.org/officeDocument/2006/relationships/image" Target="../media/image25.png"/><Relationship Id="rId9" Type="http://schemas.openxmlformats.org/officeDocument/2006/relationships/diagramColors" Target="../diagrams/colors15.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17.xml"/><Relationship Id="rId7" Type="http://schemas.openxmlformats.org/officeDocument/2006/relationships/image" Target="../media/image29.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18.xml"/><Relationship Id="rId7" Type="http://schemas.openxmlformats.org/officeDocument/2006/relationships/image" Target="../media/image31.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openxmlformats.org/officeDocument/2006/relationships/image" Target="../media/image35.png"/><Relationship Id="rId7" Type="http://schemas.openxmlformats.org/officeDocument/2006/relationships/diagramLayout" Target="../diagrams/layout2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21.xml"/><Relationship Id="rId5" Type="http://schemas.openxmlformats.org/officeDocument/2006/relationships/image" Target="../media/image37.png"/><Relationship Id="rId10" Type="http://schemas.microsoft.com/office/2007/relationships/diagramDrawing" Target="../diagrams/drawing21.xml"/><Relationship Id="rId4" Type="http://schemas.openxmlformats.org/officeDocument/2006/relationships/image" Target="../media/image36.png"/><Relationship Id="rId9" Type="http://schemas.openxmlformats.org/officeDocument/2006/relationships/diagramColors" Target="../diagrams/colors2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40.png"/><Relationship Id="rId7" Type="http://schemas.openxmlformats.org/officeDocument/2006/relationships/diagramColors" Target="../diagrams/colors27.xml"/><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Layout" Target="../diagrams/layout28.xml"/><Relationship Id="rId7" Type="http://schemas.openxmlformats.org/officeDocument/2006/relationships/image" Target="../media/image41.png"/><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 Id="rId9" Type="http://schemas.openxmlformats.org/officeDocument/2006/relationships/image" Target="../media/image43.png"/></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Layout" Target="../diagrams/layout29.xml"/><Relationship Id="rId7" Type="http://schemas.openxmlformats.org/officeDocument/2006/relationships/image" Target="../media/image44.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Layout" Target="../diagrams/layout30.xml"/><Relationship Id="rId7" Type="http://schemas.openxmlformats.org/officeDocument/2006/relationships/image" Target="../media/image46.pn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 Id="rId9"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5.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50.png"/><Relationship Id="rId7" Type="http://schemas.openxmlformats.org/officeDocument/2006/relationships/diagramColors" Target="../diagrams/colors3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32.xml"/><Relationship Id="rId5" Type="http://schemas.openxmlformats.org/officeDocument/2006/relationships/diagramLayout" Target="../diagrams/layout32.xml"/><Relationship Id="rId4" Type="http://schemas.openxmlformats.org/officeDocument/2006/relationships/diagramData" Target="../diagrams/data3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47.xml.rels><?xml version="1.0" encoding="UTF-8" standalone="yes"?>
<Relationships xmlns="http://schemas.openxmlformats.org/package/2006/relationships"><Relationship Id="rId8" Type="http://schemas.microsoft.com/office/2007/relationships/diagramDrawing" Target="../diagrams/drawing37.xml"/><Relationship Id="rId3" Type="http://schemas.openxmlformats.org/officeDocument/2006/relationships/image" Target="../media/image53.png"/><Relationship Id="rId7" Type="http://schemas.openxmlformats.org/officeDocument/2006/relationships/diagramColors" Target="../diagrams/colors3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37.xml"/><Relationship Id="rId5" Type="http://schemas.openxmlformats.org/officeDocument/2006/relationships/diagramLayout" Target="../diagrams/layout37.xml"/><Relationship Id="rId10" Type="http://schemas.openxmlformats.org/officeDocument/2006/relationships/image" Target="../media/image55.png"/><Relationship Id="rId4" Type="http://schemas.openxmlformats.org/officeDocument/2006/relationships/diagramData" Target="../diagrams/data37.xml"/><Relationship Id="rId9"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43A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18594" y="1658391"/>
            <a:ext cx="9144000" cy="2387600"/>
          </a:xfrm>
        </p:spPr>
        <p:txBody>
          <a:bodyPr/>
          <a:lstStyle/>
          <a:p>
            <a:r>
              <a:rPr lang="en-US" dirty="0" smtClean="0"/>
              <a:t>Web Development</a:t>
            </a:r>
            <a:endParaRPr lang="en-US" dirty="0"/>
          </a:p>
        </p:txBody>
      </p:sp>
    </p:spTree>
    <p:extLst>
      <p:ext uri="{BB962C8B-B14F-4D97-AF65-F5344CB8AC3E}">
        <p14:creationId xmlns:p14="http://schemas.microsoft.com/office/powerpoint/2010/main" val="313593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Layout</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7"/>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1849456"/>
            <a:ext cx="4394200" cy="3657600"/>
          </a:xfr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64660" y="2060500"/>
            <a:ext cx="5702366" cy="3235512"/>
          </a:xfrm>
          <a:prstGeom prst="rect">
            <a:avLst/>
          </a:prstGeom>
        </p:spPr>
      </p:pic>
    </p:spTree>
    <p:extLst>
      <p:ext uri="{BB962C8B-B14F-4D97-AF65-F5344CB8AC3E}">
        <p14:creationId xmlns:p14="http://schemas.microsoft.com/office/powerpoint/2010/main" val="8491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Text</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5"/>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4569604"/>
            <a:ext cx="6172200" cy="571500"/>
          </a:xfrm>
        </p:spPr>
      </p:pic>
      <p:sp>
        <p:nvSpPr>
          <p:cNvPr id="7" name="Content Placeholder 2"/>
          <p:cNvSpPr txBox="1">
            <a:spLocks/>
          </p:cNvSpPr>
          <p:nvPr/>
        </p:nvSpPr>
        <p:spPr>
          <a:xfrm>
            <a:off x="838200" y="4041396"/>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smtClean="0"/>
              <a:t>Line Breaks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9626" y="4321954"/>
            <a:ext cx="3327400" cy="1066800"/>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1718824"/>
            <a:ext cx="5623757" cy="1766228"/>
          </a:xfrm>
          <a:prstGeom prst="rect">
            <a:avLst/>
          </a:prstGeom>
        </p:spPr>
      </p:pic>
    </p:spTree>
    <p:extLst>
      <p:ext uri="{BB962C8B-B14F-4D97-AF65-F5344CB8AC3E}">
        <p14:creationId xmlns:p14="http://schemas.microsoft.com/office/powerpoint/2010/main" val="125123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Text</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98500" y="2006712"/>
            <a:ext cx="4994504" cy="2902688"/>
          </a:xfr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2013800"/>
            <a:ext cx="5410200" cy="2857500"/>
          </a:xfrm>
          <a:prstGeom prst="rect">
            <a:avLst/>
          </a:prstGeom>
        </p:spPr>
      </p:pic>
      <p:sp>
        <p:nvSpPr>
          <p:cNvPr id="8" name="Content Placeholder 2"/>
          <p:cNvSpPr txBox="1">
            <a:spLocks/>
          </p:cNvSpPr>
          <p:nvPr/>
        </p:nvSpPr>
        <p:spPr>
          <a:xfrm>
            <a:off x="6412332"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smtClean="0"/>
              <a:t>Preformatted</a:t>
            </a:r>
          </a:p>
        </p:txBody>
      </p:sp>
      <p:sp>
        <p:nvSpPr>
          <p:cNvPr id="9" name="Content Placeholder 2"/>
          <p:cNvSpPr txBox="1">
            <a:spLocks/>
          </p:cNvSpPr>
          <p:nvPr/>
        </p:nvSpPr>
        <p:spPr>
          <a:xfrm>
            <a:off x="771144"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smtClean="0"/>
              <a:t>Paragraph</a:t>
            </a:r>
          </a:p>
        </p:txBody>
      </p:sp>
    </p:spTree>
    <p:extLst>
      <p:ext uri="{BB962C8B-B14F-4D97-AF65-F5344CB8AC3E}">
        <p14:creationId xmlns:p14="http://schemas.microsoft.com/office/powerpoint/2010/main" val="157483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Text</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txBox="1">
            <a:spLocks/>
          </p:cNvSpPr>
          <p:nvPr/>
        </p:nvSpPr>
        <p:spPr>
          <a:xfrm>
            <a:off x="6412332"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smtClean="0"/>
              <a:t>Preformatted</a:t>
            </a:r>
          </a:p>
        </p:txBody>
      </p:sp>
      <p:sp>
        <p:nvSpPr>
          <p:cNvPr id="9" name="Content Placeholder 2"/>
          <p:cNvSpPr txBox="1">
            <a:spLocks/>
          </p:cNvSpPr>
          <p:nvPr/>
        </p:nvSpPr>
        <p:spPr>
          <a:xfrm>
            <a:off x="771144"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smtClean="0"/>
              <a:t>Paragraph</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5820" y="2030129"/>
            <a:ext cx="4385451" cy="286847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9487" y="2002828"/>
            <a:ext cx="4420494" cy="2868471"/>
          </a:xfrm>
          <a:prstGeom prst="rect">
            <a:avLst/>
          </a:prstGeom>
        </p:spPr>
      </p:pic>
    </p:spTree>
    <p:extLst>
      <p:ext uri="{BB962C8B-B14F-4D97-AF65-F5344CB8AC3E}">
        <p14:creationId xmlns:p14="http://schemas.microsoft.com/office/powerpoint/2010/main" val="967277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Text</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4504" y="1690688"/>
            <a:ext cx="4451139" cy="373930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4583" y="856996"/>
            <a:ext cx="4762500" cy="4838700"/>
          </a:xfrm>
          <a:prstGeom prst="rect">
            <a:avLst/>
          </a:prstGeom>
        </p:spPr>
      </p:pic>
    </p:spTree>
    <p:extLst>
      <p:ext uri="{BB962C8B-B14F-4D97-AF65-F5344CB8AC3E}">
        <p14:creationId xmlns:p14="http://schemas.microsoft.com/office/powerpoint/2010/main" val="1687595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Links</a:t>
            </a:r>
            <a:endParaRPr lang="en-US" u="sng" dirty="0"/>
          </a:p>
        </p:txBody>
      </p:sp>
      <p:graphicFrame>
        <p:nvGraphicFramePr>
          <p:cNvPr id="8" name="Diagram 7"/>
          <p:cNvGraphicFramePr/>
          <p:nvPr>
            <p:extLst>
              <p:ext uri="{D42A27DB-BD31-4B8C-83A1-F6EECF244321}">
                <p14:modId xmlns:p14="http://schemas.microsoft.com/office/powerpoint/2010/main" val="2058277447"/>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p:cNvSpPr>
            <a:spLocks noGrp="1"/>
          </p:cNvSpPr>
          <p:nvPr>
            <p:ph idx="1"/>
          </p:nvPr>
        </p:nvSpPr>
        <p:spPr>
          <a:xfrm>
            <a:off x="838200" y="1690688"/>
            <a:ext cx="10515600" cy="4351338"/>
          </a:xfrm>
        </p:spPr>
        <p:txBody>
          <a:bodyPr/>
          <a:lstStyle/>
          <a:p>
            <a:r>
              <a:rPr lang="en-US" dirty="0" smtClean="0"/>
              <a:t>HTML link = “hyperlink” </a:t>
            </a:r>
          </a:p>
          <a:p>
            <a:r>
              <a:rPr lang="en-US" dirty="0" smtClean="0"/>
              <a:t>Text or image you can click on</a:t>
            </a:r>
          </a:p>
          <a:p>
            <a:r>
              <a:rPr lang="en-US" dirty="0" smtClean="0"/>
              <a:t>Jumps to another document (another .html or .</a:t>
            </a:r>
            <a:r>
              <a:rPr lang="en-US" dirty="0" err="1" smtClean="0"/>
              <a:t>htm</a:t>
            </a:r>
            <a:r>
              <a:rPr lang="en-US" dirty="0" smtClean="0"/>
              <a:t>)</a:t>
            </a:r>
            <a:endParaRPr lang="en-US" dirty="0"/>
          </a:p>
        </p:txBody>
      </p:sp>
    </p:spTree>
    <p:extLst>
      <p:ext uri="{BB962C8B-B14F-4D97-AF65-F5344CB8AC3E}">
        <p14:creationId xmlns:p14="http://schemas.microsoft.com/office/powerpoint/2010/main" val="18391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Links</a:t>
            </a:r>
            <a:endParaRPr lang="en-US" u="sng" dirty="0"/>
          </a:p>
        </p:txBody>
      </p:sp>
      <p:sp>
        <p:nvSpPr>
          <p:cNvPr id="3" name="Content Placeholder 2"/>
          <p:cNvSpPr>
            <a:spLocks noGrp="1"/>
          </p:cNvSpPr>
          <p:nvPr>
            <p:ph idx="1"/>
          </p:nvPr>
        </p:nvSpPr>
        <p:spPr>
          <a:xfrm>
            <a:off x="838200" y="1635824"/>
            <a:ext cx="10515600" cy="4351338"/>
          </a:xfrm>
        </p:spPr>
        <p:txBody>
          <a:bodyPr/>
          <a:lstStyle/>
          <a:p>
            <a:r>
              <a:rPr lang="en-US" dirty="0" smtClean="0"/>
              <a:t>Links are defined with the </a:t>
            </a:r>
            <a:r>
              <a:rPr lang="en-US" b="1" dirty="0" smtClean="0">
                <a:solidFill>
                  <a:srgbClr val="71FF82"/>
                </a:solidFill>
              </a:rPr>
              <a:t>&lt;a&gt;</a:t>
            </a:r>
            <a:r>
              <a:rPr lang="en-US" dirty="0" smtClean="0">
                <a:solidFill>
                  <a:srgbClr val="71FF82"/>
                </a:solidFill>
              </a:rPr>
              <a:t> </a:t>
            </a:r>
            <a:r>
              <a:rPr lang="en-US" dirty="0" smtClean="0"/>
              <a:t>tag</a:t>
            </a:r>
          </a:p>
          <a:p>
            <a:endParaRPr lang="en-US" dirty="0" smtClean="0"/>
          </a:p>
          <a:p>
            <a:endParaRPr lang="en-US" dirty="0" smtClean="0"/>
          </a:p>
          <a:p>
            <a:r>
              <a:rPr lang="en-US" dirty="0"/>
              <a:t>W</a:t>
            </a:r>
            <a:r>
              <a:rPr lang="en-US" dirty="0" smtClean="0"/>
              <a:t>here you want your link to go using </a:t>
            </a:r>
            <a:r>
              <a:rPr lang="en-US" b="1" dirty="0" err="1" smtClean="0">
                <a:solidFill>
                  <a:srgbClr val="1BFC10"/>
                </a:solidFill>
              </a:rPr>
              <a:t>href</a:t>
            </a:r>
            <a:endParaRPr lang="en-US" b="1" dirty="0" smtClean="0">
              <a:solidFill>
                <a:srgbClr val="1BFC10"/>
              </a:solidFill>
            </a:endParaRPr>
          </a:p>
          <a:p>
            <a:pPr marL="0" indent="0">
              <a:buNone/>
            </a:pPr>
            <a:endParaRPr lang="en-US" dirty="0" smtClean="0"/>
          </a:p>
          <a:p>
            <a:pPr marL="0" indent="0">
              <a:buNone/>
            </a:pPr>
            <a:endParaRPr lang="en-US" dirty="0" smtClean="0"/>
          </a:p>
          <a:p>
            <a:r>
              <a:rPr lang="en-US" dirty="0" smtClean="0"/>
              <a:t>Link text: visible part</a:t>
            </a:r>
          </a:p>
          <a:p>
            <a:endParaRPr lang="en-US" dirty="0" smtClean="0">
              <a:solidFill>
                <a:srgbClr val="66FF66"/>
              </a:solidFill>
            </a:endParaRPr>
          </a:p>
          <a:p>
            <a:endParaRPr lang="en-US" dirty="0">
              <a:solidFill>
                <a:srgbClr val="66FF66"/>
              </a:solidFill>
            </a:endParaRPr>
          </a:p>
          <a:p>
            <a:endParaRPr lang="en-US" dirty="0"/>
          </a:p>
        </p:txBody>
      </p:sp>
      <p:pic>
        <p:nvPicPr>
          <p:cNvPr id="4" name="Picture 3"/>
          <p:cNvPicPr>
            <a:picLocks noChangeAspect="1"/>
          </p:cNvPicPr>
          <p:nvPr/>
        </p:nvPicPr>
        <p:blipFill>
          <a:blip r:embed="rId3"/>
          <a:stretch>
            <a:fillRect/>
          </a:stretch>
        </p:blipFill>
        <p:spPr>
          <a:xfrm>
            <a:off x="1572401" y="2267336"/>
            <a:ext cx="4362259" cy="502006"/>
          </a:xfrm>
          <a:prstGeom prst="rect">
            <a:avLst/>
          </a:prstGeom>
        </p:spPr>
      </p:pic>
      <p:pic>
        <p:nvPicPr>
          <p:cNvPr id="5" name="Picture 4"/>
          <p:cNvPicPr>
            <a:picLocks noChangeAspect="1"/>
          </p:cNvPicPr>
          <p:nvPr/>
        </p:nvPicPr>
        <p:blipFill>
          <a:blip r:embed="rId4"/>
          <a:stretch>
            <a:fillRect/>
          </a:stretch>
        </p:blipFill>
        <p:spPr>
          <a:xfrm>
            <a:off x="1572401" y="3904541"/>
            <a:ext cx="7431342" cy="394705"/>
          </a:xfrm>
          <a:prstGeom prst="rect">
            <a:avLst/>
          </a:prstGeom>
        </p:spPr>
      </p:pic>
      <p:pic>
        <p:nvPicPr>
          <p:cNvPr id="6" name="Picture 5"/>
          <p:cNvPicPr>
            <a:picLocks noChangeAspect="1"/>
          </p:cNvPicPr>
          <p:nvPr/>
        </p:nvPicPr>
        <p:blipFill>
          <a:blip r:embed="rId5"/>
          <a:stretch>
            <a:fillRect/>
          </a:stretch>
        </p:blipFill>
        <p:spPr>
          <a:xfrm>
            <a:off x="1572401" y="5244011"/>
            <a:ext cx="2581848" cy="493162"/>
          </a:xfrm>
          <a:prstGeom prst="rect">
            <a:avLst/>
          </a:prstGeom>
        </p:spPr>
      </p:pic>
      <p:graphicFrame>
        <p:nvGraphicFramePr>
          <p:cNvPr id="8" name="Diagram 7"/>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654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Links</a:t>
            </a:r>
            <a:endParaRPr lang="en-US" u="sng" dirty="0"/>
          </a:p>
        </p:txBody>
      </p:sp>
      <p:graphicFrame>
        <p:nvGraphicFramePr>
          <p:cNvPr id="8" name="Diagram 7"/>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8100" y="4072162"/>
            <a:ext cx="8191500" cy="143510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8100" y="2408350"/>
            <a:ext cx="8115300" cy="558800"/>
          </a:xfrm>
          <a:prstGeom prst="rect">
            <a:avLst/>
          </a:prstGeom>
        </p:spPr>
      </p:pic>
      <p:sp>
        <p:nvSpPr>
          <p:cNvPr id="12" name="Content Placeholder 2"/>
          <p:cNvSpPr>
            <a:spLocks noGrp="1"/>
          </p:cNvSpPr>
          <p:nvPr>
            <p:ph idx="1"/>
          </p:nvPr>
        </p:nvSpPr>
        <p:spPr>
          <a:xfrm>
            <a:off x="838200" y="1825625"/>
            <a:ext cx="10515600" cy="582725"/>
          </a:xfrm>
        </p:spPr>
        <p:txBody>
          <a:bodyPr/>
          <a:lstStyle/>
          <a:p>
            <a:r>
              <a:rPr lang="en-US" dirty="0" smtClean="0"/>
              <a:t>Linking Text</a:t>
            </a:r>
            <a:endParaRPr lang="en-US" dirty="0"/>
          </a:p>
        </p:txBody>
      </p:sp>
      <p:sp>
        <p:nvSpPr>
          <p:cNvPr id="13" name="Content Placeholder 2"/>
          <p:cNvSpPr txBox="1">
            <a:spLocks/>
          </p:cNvSpPr>
          <p:nvPr/>
        </p:nvSpPr>
        <p:spPr>
          <a:xfrm>
            <a:off x="838200" y="3436825"/>
            <a:ext cx="10515600" cy="582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Linking an Image </a:t>
            </a:r>
            <a:endParaRPr lang="en-US" dirty="0"/>
          </a:p>
        </p:txBody>
      </p:sp>
    </p:spTree>
    <p:extLst>
      <p:ext uri="{BB962C8B-B14F-4D97-AF65-F5344CB8AC3E}">
        <p14:creationId xmlns:p14="http://schemas.microsoft.com/office/powerpoint/2010/main" val="1402560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Lists</a:t>
            </a:r>
            <a:endParaRPr lang="en-US" u="sng" dirty="0"/>
          </a:p>
        </p:txBody>
      </p:sp>
      <p:sp>
        <p:nvSpPr>
          <p:cNvPr id="3" name="Content Placeholder 2"/>
          <p:cNvSpPr>
            <a:spLocks noGrp="1"/>
          </p:cNvSpPr>
          <p:nvPr>
            <p:ph idx="1"/>
          </p:nvPr>
        </p:nvSpPr>
        <p:spPr/>
        <p:txBody>
          <a:bodyPr/>
          <a:lstStyle/>
          <a:p>
            <a:r>
              <a:rPr lang="en-US" b="1" dirty="0"/>
              <a:t>Ordered</a:t>
            </a:r>
            <a:r>
              <a:rPr lang="en-US" dirty="0"/>
              <a:t> </a:t>
            </a:r>
            <a:r>
              <a:rPr lang="en-US" dirty="0" smtClean="0"/>
              <a:t>– Numbered List </a:t>
            </a:r>
            <a:r>
              <a:rPr lang="en-US" b="1" dirty="0" smtClean="0">
                <a:solidFill>
                  <a:srgbClr val="1BFC10"/>
                </a:solidFill>
              </a:rPr>
              <a:t>&lt;</a:t>
            </a:r>
            <a:r>
              <a:rPr lang="en-US" b="1" dirty="0" err="1" smtClean="0">
                <a:solidFill>
                  <a:srgbClr val="1BFC10"/>
                </a:solidFill>
              </a:rPr>
              <a:t>ol</a:t>
            </a:r>
            <a:r>
              <a:rPr lang="en-US" b="1" dirty="0" smtClean="0">
                <a:solidFill>
                  <a:srgbClr val="1BFC10"/>
                </a:solidFill>
              </a:rPr>
              <a:t>&gt; </a:t>
            </a:r>
            <a:r>
              <a:rPr lang="en-US" dirty="0" smtClean="0"/>
              <a:t>tag</a:t>
            </a:r>
          </a:p>
          <a:p>
            <a:endParaRPr lang="en-US" dirty="0"/>
          </a:p>
          <a:p>
            <a:endParaRPr lang="en-US" dirty="0" smtClean="0"/>
          </a:p>
          <a:p>
            <a:endParaRPr lang="en-US" dirty="0"/>
          </a:p>
          <a:p>
            <a:r>
              <a:rPr lang="en-US" b="1" dirty="0" smtClean="0"/>
              <a:t>Unordered </a:t>
            </a:r>
            <a:r>
              <a:rPr lang="en-US" dirty="0" smtClean="0"/>
              <a:t>– bullet points </a:t>
            </a:r>
            <a:r>
              <a:rPr lang="en-US" b="1" dirty="0" smtClean="0">
                <a:solidFill>
                  <a:srgbClr val="1BFC10"/>
                </a:solidFill>
              </a:rPr>
              <a:t>&lt;</a:t>
            </a:r>
            <a:r>
              <a:rPr lang="en-US" b="1" dirty="0" err="1" smtClean="0">
                <a:solidFill>
                  <a:srgbClr val="1BFC10"/>
                </a:solidFill>
              </a:rPr>
              <a:t>ul</a:t>
            </a:r>
            <a:r>
              <a:rPr lang="en-US" b="1" dirty="0" smtClean="0">
                <a:solidFill>
                  <a:srgbClr val="1BFC10"/>
                </a:solidFill>
              </a:rPr>
              <a:t>&gt; </a:t>
            </a:r>
            <a:r>
              <a:rPr lang="en-US" dirty="0" smtClean="0"/>
              <a:t>tag</a:t>
            </a:r>
          </a:p>
        </p:txBody>
      </p:sp>
      <p:pic>
        <p:nvPicPr>
          <p:cNvPr id="4" name="Picture 3"/>
          <p:cNvPicPr>
            <a:picLocks noChangeAspect="1"/>
          </p:cNvPicPr>
          <p:nvPr/>
        </p:nvPicPr>
        <p:blipFill>
          <a:blip r:embed="rId2"/>
          <a:stretch>
            <a:fillRect/>
          </a:stretch>
        </p:blipFill>
        <p:spPr>
          <a:xfrm>
            <a:off x="6806973" y="2305193"/>
            <a:ext cx="2337027" cy="1334011"/>
          </a:xfrm>
          <a:prstGeom prst="rect">
            <a:avLst/>
          </a:prstGeom>
        </p:spPr>
      </p:pic>
      <p:pic>
        <p:nvPicPr>
          <p:cNvPr id="5" name="Picture 4"/>
          <p:cNvPicPr>
            <a:picLocks noChangeAspect="1"/>
          </p:cNvPicPr>
          <p:nvPr/>
        </p:nvPicPr>
        <p:blipFill>
          <a:blip r:embed="rId3"/>
          <a:stretch>
            <a:fillRect/>
          </a:stretch>
        </p:blipFill>
        <p:spPr>
          <a:xfrm>
            <a:off x="1698172" y="2473325"/>
            <a:ext cx="2133600" cy="1038225"/>
          </a:xfrm>
          <a:prstGeom prst="rect">
            <a:avLst/>
          </a:prstGeom>
        </p:spPr>
      </p:pic>
      <p:pic>
        <p:nvPicPr>
          <p:cNvPr id="6" name="Picture 5"/>
          <p:cNvPicPr>
            <a:picLocks noChangeAspect="1"/>
          </p:cNvPicPr>
          <p:nvPr/>
        </p:nvPicPr>
        <p:blipFill>
          <a:blip r:embed="rId4"/>
          <a:stretch>
            <a:fillRect/>
          </a:stretch>
        </p:blipFill>
        <p:spPr>
          <a:xfrm>
            <a:off x="6806973" y="4399074"/>
            <a:ext cx="2337027" cy="1341079"/>
          </a:xfrm>
          <a:prstGeom prst="rect">
            <a:avLst/>
          </a:prstGeom>
        </p:spPr>
      </p:pic>
      <p:pic>
        <p:nvPicPr>
          <p:cNvPr id="7" name="Picture 6"/>
          <p:cNvPicPr>
            <a:picLocks noChangeAspect="1"/>
          </p:cNvPicPr>
          <p:nvPr/>
        </p:nvPicPr>
        <p:blipFill>
          <a:blip r:embed="rId5"/>
          <a:stretch>
            <a:fillRect/>
          </a:stretch>
        </p:blipFill>
        <p:spPr>
          <a:xfrm>
            <a:off x="1698172" y="4627675"/>
            <a:ext cx="2143125" cy="1066800"/>
          </a:xfrm>
          <a:prstGeom prst="rect">
            <a:avLst/>
          </a:prstGeom>
        </p:spPr>
      </p:pic>
      <p:graphicFrame>
        <p:nvGraphicFramePr>
          <p:cNvPr id="8" name="Diagram 7"/>
          <p:cNvGraphicFramePr/>
          <p:nvPr>
            <p:extLst>
              <p:ext uri="{D42A27DB-BD31-4B8C-83A1-F6EECF244321}">
                <p14:modId xmlns:p14="http://schemas.microsoft.com/office/powerpoint/2010/main" val="1998778526"/>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72147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a:t>
            </a:r>
            <a:endParaRPr lang="en-US" dirty="0"/>
          </a:p>
        </p:txBody>
      </p:sp>
      <p:sp>
        <p:nvSpPr>
          <p:cNvPr id="3" name="Content Placeholder 2"/>
          <p:cNvSpPr>
            <a:spLocks noGrp="1"/>
          </p:cNvSpPr>
          <p:nvPr>
            <p:ph idx="1"/>
          </p:nvPr>
        </p:nvSpPr>
        <p:spPr>
          <a:xfrm>
            <a:off x="838200" y="1825625"/>
            <a:ext cx="4438650" cy="2174875"/>
          </a:xfrm>
        </p:spPr>
        <p:txBody>
          <a:bodyPr/>
          <a:lstStyle/>
          <a:p>
            <a:r>
              <a:rPr lang="en-US" dirty="0" smtClean="0"/>
              <a:t>Tables </a:t>
            </a:r>
            <a:r>
              <a:rPr lang="en-US" b="1" dirty="0" smtClean="0">
                <a:solidFill>
                  <a:srgbClr val="1BFC10"/>
                </a:solidFill>
              </a:rPr>
              <a:t>&lt;table&gt;</a:t>
            </a:r>
            <a:r>
              <a:rPr lang="en-US" dirty="0" smtClean="0">
                <a:solidFill>
                  <a:srgbClr val="1BFC10"/>
                </a:solidFill>
              </a:rPr>
              <a:t> </a:t>
            </a:r>
            <a:r>
              <a:rPr lang="en-US" dirty="0" smtClean="0"/>
              <a:t>tag</a:t>
            </a:r>
          </a:p>
          <a:p>
            <a:r>
              <a:rPr lang="en-US" dirty="0" smtClean="0"/>
              <a:t>Rows </a:t>
            </a:r>
            <a:r>
              <a:rPr lang="en-US" b="1" dirty="0" smtClean="0">
                <a:solidFill>
                  <a:srgbClr val="1BFC10"/>
                </a:solidFill>
              </a:rPr>
              <a:t>&lt;</a:t>
            </a:r>
            <a:r>
              <a:rPr lang="en-US" b="1" dirty="0" err="1" smtClean="0">
                <a:solidFill>
                  <a:srgbClr val="1BFC10"/>
                </a:solidFill>
              </a:rPr>
              <a:t>tr</a:t>
            </a:r>
            <a:r>
              <a:rPr lang="en-US" b="1" dirty="0" smtClean="0">
                <a:solidFill>
                  <a:srgbClr val="1BFC10"/>
                </a:solidFill>
              </a:rPr>
              <a:t>&gt; </a:t>
            </a:r>
            <a:r>
              <a:rPr lang="en-US" dirty="0" smtClean="0"/>
              <a:t>tag</a:t>
            </a:r>
          </a:p>
          <a:p>
            <a:r>
              <a:rPr lang="en-US" dirty="0" smtClean="0"/>
              <a:t>Columns </a:t>
            </a:r>
            <a:r>
              <a:rPr lang="en-US" b="1" dirty="0" smtClean="0">
                <a:solidFill>
                  <a:srgbClr val="1BFC10"/>
                </a:solidFill>
              </a:rPr>
              <a:t>&lt;td&gt; </a:t>
            </a:r>
            <a:r>
              <a:rPr lang="en-US" dirty="0" smtClean="0"/>
              <a:t>tag</a:t>
            </a:r>
          </a:p>
          <a:p>
            <a:r>
              <a:rPr lang="en-US" dirty="0" smtClean="0"/>
              <a:t>Headings </a:t>
            </a:r>
            <a:r>
              <a:rPr lang="en-US" b="1" dirty="0" smtClean="0">
                <a:solidFill>
                  <a:srgbClr val="1BFC10"/>
                </a:solidFill>
              </a:rPr>
              <a:t>&lt;</a:t>
            </a:r>
            <a:r>
              <a:rPr lang="en-US" b="1" dirty="0" err="1" smtClean="0">
                <a:solidFill>
                  <a:srgbClr val="1BFC10"/>
                </a:solidFill>
              </a:rPr>
              <a:t>th</a:t>
            </a:r>
            <a:r>
              <a:rPr lang="en-US" b="1" dirty="0" smtClean="0">
                <a:solidFill>
                  <a:srgbClr val="1BFC10"/>
                </a:solidFill>
              </a:rPr>
              <a:t>&gt; </a:t>
            </a:r>
            <a:r>
              <a:rPr lang="en-US" dirty="0" smtClean="0"/>
              <a:t>tag</a:t>
            </a:r>
            <a:endParaRPr lang="en-US" dirty="0"/>
          </a:p>
        </p:txBody>
      </p:sp>
      <p:graphicFrame>
        <p:nvGraphicFramePr>
          <p:cNvPr id="12" name="Diagram 11"/>
          <p:cNvGraphicFramePr/>
          <p:nvPr>
            <p:extLst>
              <p:ext uri="{D42A27DB-BD31-4B8C-83A1-F6EECF244321}">
                <p14:modId xmlns:p14="http://schemas.microsoft.com/office/powerpoint/2010/main" val="919940817"/>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0150" y="4135437"/>
            <a:ext cx="6007100" cy="160020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53400" y="828026"/>
            <a:ext cx="3003863" cy="4907611"/>
          </a:xfrm>
          <a:prstGeom prst="rect">
            <a:avLst/>
          </a:prstGeom>
        </p:spPr>
      </p:pic>
    </p:spTree>
    <p:extLst>
      <p:ext uri="{BB962C8B-B14F-4D97-AF65-F5344CB8AC3E}">
        <p14:creationId xmlns:p14="http://schemas.microsoft.com/office/powerpoint/2010/main" val="69558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Why are we using Web App?</a:t>
            </a:r>
            <a:endParaRPr lang="en-US" u="sng"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4400" dirty="0" smtClean="0"/>
              <a:t>Difference between Web App and Website?</a:t>
            </a:r>
          </a:p>
          <a:p>
            <a:r>
              <a:rPr lang="en-US" sz="3600" dirty="0" smtClean="0"/>
              <a:t>Dynamic vs Static</a:t>
            </a:r>
          </a:p>
          <a:p>
            <a:r>
              <a:rPr lang="en-US" sz="3600" dirty="0" smtClean="0"/>
              <a:t>Examples</a:t>
            </a:r>
          </a:p>
          <a:p>
            <a:pPr marL="0" indent="0">
              <a:buNone/>
            </a:pPr>
            <a:r>
              <a:rPr lang="en-US" sz="4400" dirty="0" smtClean="0"/>
              <a:t>Why not Mobile App? </a:t>
            </a:r>
          </a:p>
          <a:p>
            <a:r>
              <a:rPr lang="en-US" sz="3600" dirty="0" smtClean="0"/>
              <a:t>Cross Platform</a:t>
            </a:r>
          </a:p>
          <a:p>
            <a:r>
              <a:rPr lang="en-US" sz="3600" dirty="0" smtClean="0"/>
              <a:t>Examples</a:t>
            </a:r>
          </a:p>
        </p:txBody>
      </p:sp>
    </p:spTree>
    <p:extLst>
      <p:ext uri="{BB962C8B-B14F-4D97-AF65-F5344CB8AC3E}">
        <p14:creationId xmlns:p14="http://schemas.microsoft.com/office/powerpoint/2010/main" val="67213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t>
            </a:r>
            <a:endParaRPr lang="en-US" dirty="0"/>
          </a:p>
        </p:txBody>
      </p:sp>
      <p:sp>
        <p:nvSpPr>
          <p:cNvPr id="3" name="Content Placeholder 2"/>
          <p:cNvSpPr>
            <a:spLocks noGrp="1"/>
          </p:cNvSpPr>
          <p:nvPr>
            <p:ph idx="1"/>
          </p:nvPr>
        </p:nvSpPr>
        <p:spPr/>
        <p:txBody>
          <a:bodyPr/>
          <a:lstStyle/>
          <a:p>
            <a:r>
              <a:rPr lang="en-US" dirty="0" smtClean="0"/>
              <a:t>Adding from local / online source </a:t>
            </a:r>
          </a:p>
          <a:p>
            <a:r>
              <a:rPr lang="en-US" dirty="0" smtClean="0"/>
              <a:t>Alternative Descriptions </a:t>
            </a:r>
            <a:r>
              <a:rPr lang="en-US" b="1" dirty="0" smtClean="0">
                <a:solidFill>
                  <a:srgbClr val="1BFC10"/>
                </a:solidFill>
              </a:rPr>
              <a:t>alt</a:t>
            </a:r>
            <a:endParaRPr lang="en-US" b="1" dirty="0">
              <a:solidFill>
                <a:srgbClr val="1BFC10"/>
              </a:solidFill>
            </a:endParaRPr>
          </a:p>
        </p:txBody>
      </p:sp>
      <p:graphicFrame>
        <p:nvGraphicFramePr>
          <p:cNvPr id="4" name="Diagram 3"/>
          <p:cNvGraphicFramePr/>
          <p:nvPr>
            <p:extLst>
              <p:ext uri="{D42A27DB-BD31-4B8C-83A1-F6EECF244321}">
                <p14:modId xmlns:p14="http://schemas.microsoft.com/office/powerpoint/2010/main" val="1356604530"/>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2050" y="3109969"/>
            <a:ext cx="8839200" cy="9017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2050" y="4310175"/>
            <a:ext cx="8851900" cy="850900"/>
          </a:xfrm>
          <a:prstGeom prst="rect">
            <a:avLst/>
          </a:prstGeom>
        </p:spPr>
      </p:pic>
    </p:spTree>
    <p:extLst>
      <p:ext uri="{BB962C8B-B14F-4D97-AF65-F5344CB8AC3E}">
        <p14:creationId xmlns:p14="http://schemas.microsoft.com/office/powerpoint/2010/main" val="1960771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and CSS </a:t>
            </a:r>
            <a:endParaRPr lang="en-US" dirty="0"/>
          </a:p>
        </p:txBody>
      </p:sp>
      <p:graphicFrame>
        <p:nvGraphicFramePr>
          <p:cNvPr id="4" name="Diagram 3"/>
          <p:cNvGraphicFramePr/>
          <p:nvPr>
            <p:extLst>
              <p:ext uri="{D42A27DB-BD31-4B8C-83A1-F6EECF244321}">
                <p14:modId xmlns:p14="http://schemas.microsoft.com/office/powerpoint/2010/main" val="1006489787"/>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idx="1"/>
          </p:nvPr>
        </p:nvSpPr>
        <p:spPr>
          <a:xfrm>
            <a:off x="356794" y="1690688"/>
            <a:ext cx="5217312" cy="4025557"/>
          </a:xfrm>
        </p:spPr>
        <p:txBody>
          <a:bodyPr>
            <a:normAutofit/>
          </a:bodyPr>
          <a:lstStyle/>
          <a:p>
            <a:r>
              <a:rPr lang="en-US" dirty="0" smtClean="0"/>
              <a:t>Inline – style attribute in HTML elements</a:t>
            </a:r>
          </a:p>
          <a:p>
            <a:endParaRPr lang="en-US" dirty="0" smtClean="0"/>
          </a:p>
          <a:p>
            <a:r>
              <a:rPr lang="en-US" dirty="0" smtClean="0"/>
              <a:t>Internal – using &lt;style&gt; element in HTML &lt;head&gt; section</a:t>
            </a:r>
          </a:p>
          <a:p>
            <a:pPr marL="0" indent="0">
              <a:buNone/>
            </a:pPr>
            <a:endParaRPr lang="en-US" dirty="0" smtClean="0"/>
          </a:p>
          <a:p>
            <a:r>
              <a:rPr lang="en-US" dirty="0" smtClean="0"/>
              <a:t>External – using 1+ external CSS files</a:t>
            </a:r>
          </a:p>
          <a:p>
            <a:endParaRPr lang="en-US"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4810276"/>
            <a:ext cx="3983801" cy="657425"/>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1893484"/>
            <a:ext cx="5765800" cy="41910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2934481"/>
            <a:ext cx="3234333" cy="1396888"/>
          </a:xfrm>
          <a:prstGeom prst="rect">
            <a:avLst/>
          </a:prstGeom>
        </p:spPr>
      </p:pic>
    </p:spTree>
    <p:extLst>
      <p:ext uri="{BB962C8B-B14F-4D97-AF65-F5344CB8AC3E}">
        <p14:creationId xmlns:p14="http://schemas.microsoft.com/office/powerpoint/2010/main" val="1401123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3754" y="1709739"/>
            <a:ext cx="8323695" cy="2633662"/>
          </a:xfrm>
        </p:spPr>
        <p:txBody>
          <a:bodyPr/>
          <a:lstStyle/>
          <a:p>
            <a:r>
              <a:rPr lang="en-US" dirty="0" smtClean="0"/>
              <a:t>CSS </a:t>
            </a:r>
            <a:endParaRPr lang="en-US" dirty="0"/>
          </a:p>
        </p:txBody>
      </p:sp>
      <p:sp>
        <p:nvSpPr>
          <p:cNvPr id="3" name="Text Placeholder 2"/>
          <p:cNvSpPr>
            <a:spLocks noGrp="1"/>
          </p:cNvSpPr>
          <p:nvPr>
            <p:ph type="body" idx="1"/>
          </p:nvPr>
        </p:nvSpPr>
        <p:spPr>
          <a:xfrm>
            <a:off x="3023754" y="4589463"/>
            <a:ext cx="8323696" cy="1500187"/>
          </a:xfrm>
        </p:spPr>
        <p:txBody>
          <a:bodyPr/>
          <a:lstStyle/>
          <a:p>
            <a:r>
              <a:rPr lang="en-US" dirty="0" smtClean="0"/>
              <a:t>Specifying the layout of web pages </a:t>
            </a:r>
            <a:endParaRPr lang="en-US" dirty="0"/>
          </a:p>
        </p:txBody>
      </p:sp>
      <p:graphicFrame>
        <p:nvGraphicFramePr>
          <p:cNvPr id="4" name="Diagram 3"/>
          <p:cNvGraphicFramePr/>
          <p:nvPr>
            <p:extLst>
              <p:ext uri="{D42A27DB-BD31-4B8C-83A1-F6EECF244321}">
                <p14:modId xmlns:p14="http://schemas.microsoft.com/office/powerpoint/2010/main" val="3765015740"/>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rotWithShape="1">
          <a:blip r:embed="rId8">
            <a:extLst>
              <a:ext uri="{28A0092B-C50C-407E-A947-70E740481C1C}">
                <a14:useLocalDpi xmlns:a14="http://schemas.microsoft.com/office/drawing/2010/main" val="0"/>
              </a:ext>
            </a:extLst>
          </a:blip>
          <a:srcRect t="19440"/>
          <a:stretch/>
        </p:blipFill>
        <p:spPr>
          <a:xfrm>
            <a:off x="997401" y="3304310"/>
            <a:ext cx="1684467" cy="1932709"/>
          </a:xfrm>
          <a:prstGeom prst="rect">
            <a:avLst/>
          </a:prstGeom>
        </p:spPr>
      </p:pic>
    </p:spTree>
    <p:extLst>
      <p:ext uri="{BB962C8B-B14F-4D97-AF65-F5344CB8AC3E}">
        <p14:creationId xmlns:p14="http://schemas.microsoft.com/office/powerpoint/2010/main" val="560240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Basics</a:t>
            </a:r>
            <a:endParaRPr lang="en-US" u="sng" dirty="0"/>
          </a:p>
        </p:txBody>
      </p:sp>
      <p:sp>
        <p:nvSpPr>
          <p:cNvPr id="3" name="Content Placeholder 2"/>
          <p:cNvSpPr>
            <a:spLocks noGrp="1"/>
          </p:cNvSpPr>
          <p:nvPr>
            <p:ph idx="1"/>
          </p:nvPr>
        </p:nvSpPr>
        <p:spPr>
          <a:xfrm>
            <a:off x="838200" y="1825625"/>
            <a:ext cx="10385612" cy="4351338"/>
          </a:xfrm>
        </p:spPr>
        <p:txBody>
          <a:bodyPr/>
          <a:lstStyle/>
          <a:p>
            <a:r>
              <a:rPr lang="en-US" dirty="0" smtClean="0"/>
              <a:t>Cascading Style Sheet</a:t>
            </a:r>
          </a:p>
          <a:p>
            <a:endParaRPr lang="en-US" dirty="0"/>
          </a:p>
          <a:p>
            <a:r>
              <a:rPr lang="en-NZ" dirty="0" smtClean="0"/>
              <a:t>Describes </a:t>
            </a:r>
            <a:r>
              <a:rPr lang="en-NZ" dirty="0"/>
              <a:t>the </a:t>
            </a:r>
            <a:r>
              <a:rPr lang="en-NZ" dirty="0" smtClean="0"/>
              <a:t>presentation </a:t>
            </a:r>
            <a:r>
              <a:rPr lang="en-NZ" dirty="0"/>
              <a:t>of an </a:t>
            </a:r>
            <a:r>
              <a:rPr lang="en-NZ" dirty="0" smtClean="0"/>
              <a:t>HTML document</a:t>
            </a:r>
          </a:p>
          <a:p>
            <a:endParaRPr lang="en-NZ" dirty="0"/>
          </a:p>
          <a:p>
            <a:r>
              <a:rPr lang="en-NZ" dirty="0"/>
              <a:t>CSS </a:t>
            </a:r>
            <a:r>
              <a:rPr lang="en-NZ" b="1" dirty="0"/>
              <a:t>saves a lot of work</a:t>
            </a:r>
            <a:r>
              <a:rPr lang="en-NZ" dirty="0"/>
              <a:t>. It can control the layout of multiple web pages all at </a:t>
            </a:r>
            <a:r>
              <a:rPr lang="en-NZ" dirty="0" smtClean="0"/>
              <a:t>once</a:t>
            </a:r>
            <a:endParaRPr lang="en-US" dirty="0" smtClean="0"/>
          </a:p>
          <a:p>
            <a:pPr lvl="1"/>
            <a:endParaRPr lang="en-US" dirty="0"/>
          </a:p>
          <a:p>
            <a:r>
              <a:rPr lang="en-US" dirty="0" smtClean="0"/>
              <a:t>Save as: </a:t>
            </a:r>
            <a:r>
              <a:rPr lang="en-US" i="1" dirty="0" smtClean="0"/>
              <a:t>style.css</a:t>
            </a:r>
          </a:p>
          <a:p>
            <a:endParaRPr lang="en-US" i="1" dirty="0"/>
          </a:p>
          <a:p>
            <a:endParaRPr lang="en-US" dirty="0" smtClean="0"/>
          </a:p>
        </p:txBody>
      </p:sp>
      <p:graphicFrame>
        <p:nvGraphicFramePr>
          <p:cNvPr id="6" name="Diagram 5"/>
          <p:cNvGraphicFramePr/>
          <p:nvPr>
            <p:extLst>
              <p:ext uri="{D42A27DB-BD31-4B8C-83A1-F6EECF244321}">
                <p14:modId xmlns:p14="http://schemas.microsoft.com/office/powerpoint/2010/main" val="1514820382"/>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94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page different stylesheets</a:t>
            </a:r>
            <a:endParaRPr lang="en-US" dirty="0"/>
          </a:p>
        </p:txBody>
      </p:sp>
      <p:pic>
        <p:nvPicPr>
          <p:cNvPr id="4" name="Picture 3"/>
          <p:cNvPicPr>
            <a:picLocks noChangeAspect="1"/>
          </p:cNvPicPr>
          <p:nvPr/>
        </p:nvPicPr>
        <p:blipFill>
          <a:blip r:embed="rId3"/>
          <a:stretch>
            <a:fillRect/>
          </a:stretch>
        </p:blipFill>
        <p:spPr>
          <a:xfrm>
            <a:off x="291830" y="2109398"/>
            <a:ext cx="3151761" cy="3267295"/>
          </a:xfrm>
          <a:prstGeom prst="rect">
            <a:avLst/>
          </a:prstGeom>
        </p:spPr>
      </p:pic>
      <p:pic>
        <p:nvPicPr>
          <p:cNvPr id="5" name="Picture 4"/>
          <p:cNvPicPr>
            <a:picLocks noChangeAspect="1"/>
          </p:cNvPicPr>
          <p:nvPr/>
        </p:nvPicPr>
        <p:blipFill>
          <a:blip r:embed="rId4"/>
          <a:stretch>
            <a:fillRect/>
          </a:stretch>
        </p:blipFill>
        <p:spPr>
          <a:xfrm>
            <a:off x="3974032" y="2109397"/>
            <a:ext cx="3573127" cy="3267295"/>
          </a:xfrm>
          <a:prstGeom prst="rect">
            <a:avLst/>
          </a:prstGeom>
        </p:spPr>
      </p:pic>
      <p:pic>
        <p:nvPicPr>
          <p:cNvPr id="6" name="Picture 5"/>
          <p:cNvPicPr>
            <a:picLocks noChangeAspect="1"/>
          </p:cNvPicPr>
          <p:nvPr/>
        </p:nvPicPr>
        <p:blipFill>
          <a:blip r:embed="rId5"/>
          <a:stretch>
            <a:fillRect/>
          </a:stretch>
        </p:blipFill>
        <p:spPr>
          <a:xfrm>
            <a:off x="8116616" y="2067732"/>
            <a:ext cx="3543857" cy="3308962"/>
          </a:xfrm>
          <a:prstGeom prst="rect">
            <a:avLst/>
          </a:prstGeom>
        </p:spPr>
      </p:pic>
      <p:sp>
        <p:nvSpPr>
          <p:cNvPr id="8" name="TextBox 7"/>
          <p:cNvSpPr txBox="1"/>
          <p:nvPr/>
        </p:nvSpPr>
        <p:spPr>
          <a:xfrm>
            <a:off x="502795" y="5376694"/>
            <a:ext cx="10515600" cy="523220"/>
          </a:xfrm>
          <a:prstGeom prst="rect">
            <a:avLst/>
          </a:prstGeom>
          <a:noFill/>
        </p:spPr>
        <p:txBody>
          <a:bodyPr wrap="square" rtlCol="0">
            <a:spAutoFit/>
          </a:bodyPr>
          <a:lstStyle/>
          <a:p>
            <a:pPr algn="ctr"/>
            <a:r>
              <a:rPr lang="en-NZ" sz="2800" dirty="0" smtClean="0">
                <a:solidFill>
                  <a:schemeClr val="bg1"/>
                </a:solidFill>
              </a:rPr>
              <a:t>All different external .</a:t>
            </a:r>
            <a:r>
              <a:rPr lang="en-NZ" sz="2800" dirty="0" err="1" smtClean="0">
                <a:solidFill>
                  <a:schemeClr val="bg1"/>
                </a:solidFill>
              </a:rPr>
              <a:t>css</a:t>
            </a:r>
            <a:r>
              <a:rPr lang="en-NZ" sz="2800" dirty="0" smtClean="0">
                <a:solidFill>
                  <a:schemeClr val="bg1"/>
                </a:solidFill>
              </a:rPr>
              <a:t> files!</a:t>
            </a:r>
            <a:endParaRPr lang="en-NZ" sz="2800" dirty="0">
              <a:solidFill>
                <a:schemeClr val="bg1"/>
              </a:solidFill>
            </a:endParaRPr>
          </a:p>
        </p:txBody>
      </p:sp>
      <p:graphicFrame>
        <p:nvGraphicFramePr>
          <p:cNvPr id="9" name="Diagram 8"/>
          <p:cNvGraphicFramePr/>
          <p:nvPr>
            <p:extLst>
              <p:ext uri="{D42A27DB-BD31-4B8C-83A1-F6EECF244321}">
                <p14:modId xmlns:p14="http://schemas.microsoft.com/office/powerpoint/2010/main" val="208372961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1453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Yellow Header</a:t>
            </a:r>
            <a:endParaRPr lang="en-NZ" dirty="0"/>
          </a:p>
        </p:txBody>
      </p:sp>
      <p:sp>
        <p:nvSpPr>
          <p:cNvPr id="3" name="Content Placeholder 2"/>
          <p:cNvSpPr>
            <a:spLocks noGrp="1"/>
          </p:cNvSpPr>
          <p:nvPr>
            <p:ph idx="1"/>
          </p:nvPr>
        </p:nvSpPr>
        <p:spPr/>
        <p:txBody>
          <a:bodyPr/>
          <a:lstStyle/>
          <a:p>
            <a:pPr marL="0" indent="0">
              <a:buNone/>
            </a:pPr>
            <a:r>
              <a:rPr lang="en-NZ" dirty="0" smtClean="0"/>
              <a:t>h1</a:t>
            </a:r>
            <a:r>
              <a:rPr lang="en-NZ" dirty="0"/>
              <a:t> {</a:t>
            </a:r>
            <a:br>
              <a:rPr lang="en-NZ" dirty="0"/>
            </a:br>
            <a:r>
              <a:rPr lang="en-NZ" dirty="0"/>
              <a:t>    </a:t>
            </a:r>
            <a:r>
              <a:rPr lang="en-NZ" dirty="0" err="1"/>
              <a:t>color</a:t>
            </a:r>
            <a:r>
              <a:rPr lang="en-NZ" dirty="0"/>
              <a:t>: </a:t>
            </a:r>
            <a:r>
              <a:rPr lang="en-NZ" dirty="0" smtClean="0"/>
              <a:t>yellow;</a:t>
            </a:r>
            <a:r>
              <a:rPr lang="en-NZ" dirty="0"/>
              <a:t/>
            </a:r>
            <a:br>
              <a:rPr lang="en-NZ" dirty="0"/>
            </a:br>
            <a:r>
              <a:rPr lang="en-NZ" dirty="0"/>
              <a:t>    </a:t>
            </a:r>
            <a:r>
              <a:rPr lang="en-NZ" dirty="0" smtClean="0"/>
              <a:t>font-size: 60px;</a:t>
            </a:r>
            <a:r>
              <a:rPr lang="en-NZ" dirty="0"/>
              <a:t/>
            </a:r>
            <a:br>
              <a:rPr lang="en-NZ" dirty="0"/>
            </a:br>
            <a:r>
              <a:rPr lang="en-NZ" dirty="0" smtClean="0"/>
              <a:t>}</a:t>
            </a:r>
          </a:p>
          <a:p>
            <a:pPr marL="0" indent="0">
              <a:buNone/>
            </a:pPr>
            <a:endParaRPr lang="en-NZ" dirty="0"/>
          </a:p>
          <a:p>
            <a:pPr marL="0" indent="0">
              <a:buNone/>
            </a:pPr>
            <a:r>
              <a:rPr lang="en-NZ" dirty="0" smtClean="0"/>
              <a:t>Hello World! </a:t>
            </a:r>
            <a:r>
              <a:rPr lang="en-NZ" dirty="0" smtClean="0">
                <a:sym typeface="Wingdings" panose="05000000000000000000" pitchFamily="2" charset="2"/>
              </a:rPr>
              <a:t> </a:t>
            </a:r>
            <a:r>
              <a:rPr lang="en-NZ" sz="6000" dirty="0" smtClean="0">
                <a:solidFill>
                  <a:schemeClr val="accent4"/>
                </a:solidFill>
                <a:sym typeface="Wingdings" panose="05000000000000000000" pitchFamily="2" charset="2"/>
              </a:rPr>
              <a:t>Hello World!</a:t>
            </a:r>
            <a:endParaRPr lang="en-NZ" sz="6000" dirty="0" smtClean="0">
              <a:solidFill>
                <a:schemeClr val="accent4"/>
              </a:solidFill>
            </a:endParaRPr>
          </a:p>
          <a:p>
            <a:pPr marL="0" indent="0">
              <a:buNone/>
            </a:pPr>
            <a:endParaRPr lang="en-NZ" dirty="0"/>
          </a:p>
          <a:p>
            <a:pPr marL="0" indent="0">
              <a:buNone/>
            </a:pPr>
            <a:endParaRPr lang="en-NZ" dirty="0"/>
          </a:p>
        </p:txBody>
      </p:sp>
      <p:graphicFrame>
        <p:nvGraphicFramePr>
          <p:cNvPr id="4" name="Diagram 3"/>
          <p:cNvGraphicFramePr/>
          <p:nvPr>
            <p:extLst>
              <p:ext uri="{D42A27DB-BD31-4B8C-83A1-F6EECF244321}">
                <p14:modId xmlns:p14="http://schemas.microsoft.com/office/powerpoint/2010/main" val="208372961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805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Syntax</a:t>
            </a:r>
            <a:endParaRPr lang="en-NZ" dirty="0"/>
          </a:p>
        </p:txBody>
      </p:sp>
      <p:sp>
        <p:nvSpPr>
          <p:cNvPr id="3" name="Content Placeholder 2"/>
          <p:cNvSpPr>
            <a:spLocks noGrp="1"/>
          </p:cNvSpPr>
          <p:nvPr>
            <p:ph idx="1"/>
          </p:nvPr>
        </p:nvSpPr>
        <p:spPr>
          <a:xfrm>
            <a:off x="838200" y="2042809"/>
            <a:ext cx="10515600" cy="4134154"/>
          </a:xfrm>
        </p:spPr>
        <p:txBody>
          <a:bodyPr>
            <a:normAutofit lnSpcReduction="10000"/>
          </a:bodyPr>
          <a:lstStyle/>
          <a:p>
            <a:endParaRPr lang="en-NZ" dirty="0" smtClean="0"/>
          </a:p>
          <a:p>
            <a:endParaRPr lang="en-NZ" dirty="0"/>
          </a:p>
          <a:p>
            <a:endParaRPr lang="en-NZ" dirty="0" smtClean="0"/>
          </a:p>
          <a:p>
            <a:r>
              <a:rPr lang="en-NZ" dirty="0" smtClean="0"/>
              <a:t>Selector – points to the HTML element you want to style</a:t>
            </a:r>
          </a:p>
          <a:p>
            <a:r>
              <a:rPr lang="en-NZ" dirty="0" smtClean="0"/>
              <a:t>Declaration block – contains 1+ decelerations separated by ;</a:t>
            </a:r>
          </a:p>
          <a:p>
            <a:r>
              <a:rPr lang="en-NZ" dirty="0" smtClean="0"/>
              <a:t>Declaration – Property name : Value</a:t>
            </a:r>
          </a:p>
          <a:p>
            <a:endParaRPr lang="en-NZ" dirty="0" smtClean="0"/>
          </a:p>
          <a:p>
            <a:r>
              <a:rPr lang="en-NZ" dirty="0"/>
              <a:t> </a:t>
            </a:r>
            <a:r>
              <a:rPr lang="en-NZ" dirty="0">
                <a:solidFill>
                  <a:srgbClr val="66FF66"/>
                </a:solidFill>
              </a:rPr>
              <a:t>   /* This is a single-line comment */</a:t>
            </a:r>
            <a:r>
              <a:rPr lang="en-NZ" dirty="0"/>
              <a:t/>
            </a:r>
            <a:br>
              <a:rPr lang="en-NZ" dirty="0"/>
            </a:br>
            <a:endParaRPr lang="en-NZ" dirty="0"/>
          </a:p>
        </p:txBody>
      </p:sp>
      <p:pic>
        <p:nvPicPr>
          <p:cNvPr id="4" name="Picture 3"/>
          <p:cNvPicPr>
            <a:picLocks noChangeAspect="1"/>
          </p:cNvPicPr>
          <p:nvPr/>
        </p:nvPicPr>
        <p:blipFill>
          <a:blip r:embed="rId2"/>
          <a:stretch>
            <a:fillRect/>
          </a:stretch>
        </p:blipFill>
        <p:spPr>
          <a:xfrm>
            <a:off x="838199" y="1690688"/>
            <a:ext cx="6788285" cy="1602439"/>
          </a:xfrm>
          <a:prstGeom prst="rect">
            <a:avLst/>
          </a:prstGeom>
        </p:spPr>
      </p:pic>
      <p:graphicFrame>
        <p:nvGraphicFramePr>
          <p:cNvPr id="5" name="Diagram 4"/>
          <p:cNvGraphicFramePr/>
          <p:nvPr>
            <p:extLst>
              <p:ext uri="{D42A27DB-BD31-4B8C-83A1-F6EECF244321}">
                <p14:modId xmlns:p14="http://schemas.microsoft.com/office/powerpoint/2010/main" val="208372961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73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Element – selects elements based on the element name</a:t>
            </a:r>
          </a:p>
          <a:p>
            <a:r>
              <a:rPr lang="en-US" i="1" dirty="0"/>
              <a:t>&lt;</a:t>
            </a:r>
            <a:r>
              <a:rPr lang="en-US" i="1" dirty="0" smtClean="0">
                <a:solidFill>
                  <a:srgbClr val="66FF66"/>
                </a:solidFill>
              </a:rPr>
              <a:t>p</a:t>
            </a:r>
            <a:r>
              <a:rPr lang="en-US" i="1" dirty="0" smtClean="0"/>
              <a:t>&gt;Hello</a:t>
            </a:r>
            <a:r>
              <a:rPr lang="en-US" i="1" dirty="0"/>
              <a:t>&lt;/p</a:t>
            </a:r>
            <a:r>
              <a:rPr lang="en-US" i="1" dirty="0" smtClean="0"/>
              <a:t>&gt;</a:t>
            </a:r>
          </a:p>
          <a:p>
            <a:r>
              <a:rPr lang="en-NZ" i="1" dirty="0">
                <a:solidFill>
                  <a:srgbClr val="66FF66"/>
                </a:solidFill>
              </a:rPr>
              <a:t>p</a:t>
            </a:r>
            <a:r>
              <a:rPr lang="en-NZ" i="1" dirty="0"/>
              <a:t> </a:t>
            </a:r>
            <a:r>
              <a:rPr lang="en-NZ" i="1" dirty="0" smtClean="0"/>
              <a:t>{ </a:t>
            </a:r>
            <a:r>
              <a:rPr lang="en-NZ" i="1" dirty="0" err="1" smtClean="0"/>
              <a:t>color</a:t>
            </a:r>
            <a:r>
              <a:rPr lang="en-NZ" i="1" dirty="0"/>
              <a:t>: red</a:t>
            </a:r>
            <a:r>
              <a:rPr lang="en-NZ" i="1" dirty="0" smtClean="0"/>
              <a:t>; }</a:t>
            </a:r>
          </a:p>
          <a:p>
            <a:endParaRPr lang="en-NZ" dirty="0" smtClean="0">
              <a:solidFill>
                <a:srgbClr val="66FF66"/>
              </a:solidFill>
            </a:endParaRPr>
          </a:p>
          <a:p>
            <a:r>
              <a:rPr lang="en-US" dirty="0" smtClean="0"/>
              <a:t>ID – uses the id attribute of an HTML element to select an element</a:t>
            </a:r>
          </a:p>
          <a:p>
            <a:r>
              <a:rPr lang="en-US" i="1" dirty="0" smtClean="0"/>
              <a:t>&lt;p id=“</a:t>
            </a:r>
            <a:r>
              <a:rPr lang="en-US" i="1" dirty="0" smtClean="0">
                <a:solidFill>
                  <a:srgbClr val="66FF66"/>
                </a:solidFill>
              </a:rPr>
              <a:t>para1</a:t>
            </a:r>
            <a:r>
              <a:rPr lang="en-US" i="1" dirty="0" smtClean="0"/>
              <a:t>”&gt;Hello&lt;/p&gt;</a:t>
            </a:r>
          </a:p>
          <a:p>
            <a:r>
              <a:rPr lang="en-NZ" i="1" dirty="0">
                <a:solidFill>
                  <a:srgbClr val="66FF66"/>
                </a:solidFill>
              </a:rPr>
              <a:t>#para1 </a:t>
            </a:r>
            <a:r>
              <a:rPr lang="en-NZ" i="1" dirty="0" smtClean="0"/>
              <a:t>{ </a:t>
            </a:r>
            <a:r>
              <a:rPr lang="en-NZ" i="1" dirty="0" err="1" smtClean="0"/>
              <a:t>color</a:t>
            </a:r>
            <a:r>
              <a:rPr lang="en-NZ" i="1" dirty="0"/>
              <a:t>: red</a:t>
            </a:r>
            <a:r>
              <a:rPr lang="en-NZ" i="1" dirty="0" smtClean="0"/>
              <a:t>; }</a:t>
            </a:r>
          </a:p>
          <a:p>
            <a:endParaRPr lang="en-US" dirty="0" smtClean="0">
              <a:solidFill>
                <a:srgbClr val="66FF66"/>
              </a:solidFill>
            </a:endParaRPr>
          </a:p>
          <a:p>
            <a:r>
              <a:rPr lang="en-US" dirty="0" smtClean="0"/>
              <a:t>Class  - selects elements with a specific class attribute</a:t>
            </a:r>
          </a:p>
          <a:p>
            <a:r>
              <a:rPr lang="en-US" i="1" dirty="0"/>
              <a:t>&lt;p </a:t>
            </a:r>
            <a:r>
              <a:rPr lang="en-US" i="1" dirty="0" smtClean="0"/>
              <a:t>class=“</a:t>
            </a:r>
            <a:r>
              <a:rPr lang="en-US" i="1" dirty="0" smtClean="0">
                <a:solidFill>
                  <a:srgbClr val="66FF66"/>
                </a:solidFill>
              </a:rPr>
              <a:t>special</a:t>
            </a:r>
            <a:r>
              <a:rPr lang="en-US" i="1" dirty="0" smtClean="0"/>
              <a:t>”&gt;</a:t>
            </a:r>
            <a:r>
              <a:rPr lang="en-US" i="1" dirty="0"/>
              <a:t>Hello&lt;/p</a:t>
            </a:r>
            <a:r>
              <a:rPr lang="en-US" i="1" dirty="0" smtClean="0"/>
              <a:t>&gt;</a:t>
            </a:r>
          </a:p>
          <a:p>
            <a:r>
              <a:rPr lang="en-US" i="1" dirty="0" smtClean="0">
                <a:solidFill>
                  <a:srgbClr val="66FF66"/>
                </a:solidFill>
              </a:rPr>
              <a:t>.special </a:t>
            </a:r>
            <a:r>
              <a:rPr lang="en-US" i="1" dirty="0" smtClean="0"/>
              <a:t>{ color: red; }</a:t>
            </a:r>
            <a:endParaRPr lang="en-US" i="1" dirty="0"/>
          </a:p>
        </p:txBody>
      </p:sp>
      <p:graphicFrame>
        <p:nvGraphicFramePr>
          <p:cNvPr id="4" name="Diagram 3"/>
          <p:cNvGraphicFramePr/>
          <p:nvPr>
            <p:extLst>
              <p:ext uri="{D42A27DB-BD31-4B8C-83A1-F6EECF244321}">
                <p14:modId xmlns:p14="http://schemas.microsoft.com/office/powerpoint/2010/main" val="128824383"/>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847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Selectors</a:t>
            </a:r>
            <a:endParaRPr lang="en-NZ" dirty="0"/>
          </a:p>
        </p:txBody>
      </p:sp>
      <p:sp>
        <p:nvSpPr>
          <p:cNvPr id="3" name="Content Placeholder 2"/>
          <p:cNvSpPr>
            <a:spLocks noGrp="1"/>
          </p:cNvSpPr>
          <p:nvPr>
            <p:ph idx="1"/>
          </p:nvPr>
        </p:nvSpPr>
        <p:spPr/>
        <p:txBody>
          <a:bodyPr>
            <a:normAutofit fontScale="92500" lnSpcReduction="20000"/>
          </a:bodyPr>
          <a:lstStyle/>
          <a:p>
            <a:r>
              <a:rPr lang="en-NZ" dirty="0" smtClean="0"/>
              <a:t>Class – specify elements that should be effected by a class</a:t>
            </a:r>
          </a:p>
          <a:p>
            <a:r>
              <a:rPr lang="en-US" i="1" dirty="0"/>
              <a:t>&lt;</a:t>
            </a:r>
            <a:r>
              <a:rPr lang="en-US" i="1" dirty="0">
                <a:solidFill>
                  <a:srgbClr val="66FF66"/>
                </a:solidFill>
              </a:rPr>
              <a:t>p</a:t>
            </a:r>
            <a:r>
              <a:rPr lang="en-US" i="1" dirty="0"/>
              <a:t> class=“</a:t>
            </a:r>
            <a:r>
              <a:rPr lang="en-US" i="1" dirty="0">
                <a:solidFill>
                  <a:srgbClr val="66FF66"/>
                </a:solidFill>
              </a:rPr>
              <a:t>special</a:t>
            </a:r>
            <a:r>
              <a:rPr lang="en-US" i="1" dirty="0"/>
              <a:t>”&gt;Hello&lt;/p</a:t>
            </a:r>
            <a:r>
              <a:rPr lang="en-US" i="1" dirty="0" smtClean="0"/>
              <a:t>&gt;</a:t>
            </a:r>
            <a:endParaRPr lang="en-NZ" i="1" dirty="0" smtClean="0"/>
          </a:p>
          <a:p>
            <a:r>
              <a:rPr lang="en-NZ" i="1" dirty="0" err="1" smtClean="0">
                <a:solidFill>
                  <a:srgbClr val="1BFC10"/>
                </a:solidFill>
              </a:rPr>
              <a:t>p.special</a:t>
            </a:r>
            <a:r>
              <a:rPr lang="en-NZ" i="1" dirty="0"/>
              <a:t> </a:t>
            </a:r>
            <a:r>
              <a:rPr lang="en-NZ" i="1" dirty="0" smtClean="0"/>
              <a:t>{ </a:t>
            </a:r>
            <a:r>
              <a:rPr lang="en-NZ" i="1" dirty="0" err="1" smtClean="0"/>
              <a:t>color</a:t>
            </a:r>
            <a:r>
              <a:rPr lang="en-NZ" i="1" dirty="0" smtClean="0"/>
              <a:t>: red; }</a:t>
            </a:r>
          </a:p>
          <a:p>
            <a:endParaRPr lang="en-NZ" dirty="0" smtClean="0"/>
          </a:p>
          <a:p>
            <a:r>
              <a:rPr lang="en-NZ" dirty="0" smtClean="0"/>
              <a:t>Grouping – same style definitions , separated with a comma</a:t>
            </a:r>
          </a:p>
          <a:p>
            <a:r>
              <a:rPr lang="en-NZ" i="1" dirty="0">
                <a:solidFill>
                  <a:srgbClr val="66FF66"/>
                </a:solidFill>
              </a:rPr>
              <a:t>h1, h2, p </a:t>
            </a:r>
            <a:r>
              <a:rPr lang="en-NZ" i="1" dirty="0" smtClean="0"/>
              <a:t>{ </a:t>
            </a:r>
            <a:r>
              <a:rPr lang="en-NZ" i="1" dirty="0" err="1" smtClean="0"/>
              <a:t>color</a:t>
            </a:r>
            <a:r>
              <a:rPr lang="en-NZ" i="1" dirty="0"/>
              <a:t>: red</a:t>
            </a:r>
            <a:r>
              <a:rPr lang="en-NZ" i="1" dirty="0" smtClean="0"/>
              <a:t>;}</a:t>
            </a:r>
          </a:p>
          <a:p>
            <a:endParaRPr lang="en-NZ" dirty="0"/>
          </a:p>
          <a:p>
            <a:r>
              <a:rPr lang="en-NZ" dirty="0" err="1" smtClean="0"/>
              <a:t>Css</a:t>
            </a:r>
            <a:r>
              <a:rPr lang="en-NZ" dirty="0" smtClean="0"/>
              <a:t> declarations at the bottom take precedence </a:t>
            </a:r>
          </a:p>
          <a:p>
            <a:r>
              <a:rPr lang="en-NZ" i="1" dirty="0" smtClean="0"/>
              <a:t>p { </a:t>
            </a:r>
            <a:r>
              <a:rPr lang="en-NZ" i="1" dirty="0" err="1" smtClean="0"/>
              <a:t>color</a:t>
            </a:r>
            <a:r>
              <a:rPr lang="en-NZ" i="1" dirty="0" smtClean="0"/>
              <a:t>: yellow; </a:t>
            </a:r>
            <a:r>
              <a:rPr lang="en-NZ" i="1" dirty="0">
                <a:solidFill>
                  <a:srgbClr val="66FF66"/>
                </a:solidFill>
              </a:rPr>
              <a:t>font-size;60px; </a:t>
            </a:r>
            <a:r>
              <a:rPr lang="en-NZ" i="1" dirty="0" smtClean="0"/>
              <a:t>}</a:t>
            </a:r>
          </a:p>
          <a:p>
            <a:r>
              <a:rPr lang="en-NZ" i="1" dirty="0" smtClean="0"/>
              <a:t>p { </a:t>
            </a:r>
            <a:r>
              <a:rPr lang="en-NZ" i="1" dirty="0" err="1" smtClean="0">
                <a:solidFill>
                  <a:srgbClr val="66FF66"/>
                </a:solidFill>
              </a:rPr>
              <a:t>color</a:t>
            </a:r>
            <a:r>
              <a:rPr lang="en-NZ" i="1" dirty="0" smtClean="0">
                <a:solidFill>
                  <a:srgbClr val="66FF66"/>
                </a:solidFill>
              </a:rPr>
              <a:t>: red; </a:t>
            </a:r>
            <a:r>
              <a:rPr lang="en-NZ" i="1" dirty="0" smtClean="0"/>
              <a:t>}</a:t>
            </a:r>
            <a:endParaRPr lang="en-NZ" i="1" dirty="0"/>
          </a:p>
        </p:txBody>
      </p:sp>
      <p:graphicFrame>
        <p:nvGraphicFramePr>
          <p:cNvPr id="4" name="Diagram 3"/>
          <p:cNvGraphicFramePr/>
          <p:nvPr>
            <p:extLst>
              <p:ext uri="{D42A27DB-BD31-4B8C-83A1-F6EECF244321}">
                <p14:modId xmlns:p14="http://schemas.microsoft.com/office/powerpoint/2010/main" val="57869623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959436" y="3762832"/>
            <a:ext cx="2691245" cy="1015663"/>
          </a:xfrm>
          <a:prstGeom prst="rect">
            <a:avLst/>
          </a:prstGeom>
          <a:noFill/>
        </p:spPr>
        <p:txBody>
          <a:bodyPr wrap="square" rtlCol="0">
            <a:spAutoFit/>
          </a:bodyPr>
          <a:lstStyle/>
          <a:p>
            <a:r>
              <a:rPr lang="en-NZ" sz="6000" dirty="0" smtClean="0">
                <a:solidFill>
                  <a:schemeClr val="accent4"/>
                </a:solidFill>
              </a:rPr>
              <a:t>Hello!</a:t>
            </a:r>
            <a:endParaRPr lang="en-NZ" sz="6000" dirty="0">
              <a:solidFill>
                <a:schemeClr val="accent4"/>
              </a:solidFill>
            </a:endParaRPr>
          </a:p>
        </p:txBody>
      </p:sp>
      <p:sp>
        <p:nvSpPr>
          <p:cNvPr id="6" name="TextBox 5"/>
          <p:cNvSpPr txBox="1"/>
          <p:nvPr/>
        </p:nvSpPr>
        <p:spPr>
          <a:xfrm>
            <a:off x="7959435" y="4551194"/>
            <a:ext cx="2691245" cy="1015663"/>
          </a:xfrm>
          <a:prstGeom prst="rect">
            <a:avLst/>
          </a:prstGeom>
          <a:noFill/>
        </p:spPr>
        <p:txBody>
          <a:bodyPr wrap="square" rtlCol="0">
            <a:spAutoFit/>
          </a:bodyPr>
          <a:lstStyle/>
          <a:p>
            <a:r>
              <a:rPr lang="en-NZ" sz="6000" dirty="0" smtClean="0">
                <a:solidFill>
                  <a:srgbClr val="FF0000"/>
                </a:solidFill>
              </a:rPr>
              <a:t>Hello!</a:t>
            </a:r>
            <a:endParaRPr lang="en-NZ" sz="6000" dirty="0">
              <a:solidFill>
                <a:srgbClr val="FF0000"/>
              </a:solidFill>
            </a:endParaRPr>
          </a:p>
        </p:txBody>
      </p:sp>
      <p:sp>
        <p:nvSpPr>
          <p:cNvPr id="7" name="TextBox 6"/>
          <p:cNvSpPr txBox="1"/>
          <p:nvPr/>
        </p:nvSpPr>
        <p:spPr>
          <a:xfrm>
            <a:off x="7687858" y="3433256"/>
            <a:ext cx="2691245" cy="1015663"/>
          </a:xfrm>
          <a:prstGeom prst="rect">
            <a:avLst/>
          </a:prstGeom>
          <a:noFill/>
        </p:spPr>
        <p:txBody>
          <a:bodyPr wrap="square" rtlCol="0">
            <a:spAutoFit/>
          </a:bodyPr>
          <a:lstStyle/>
          <a:p>
            <a:r>
              <a:rPr lang="en-NZ" sz="6000" dirty="0" smtClean="0">
                <a:solidFill>
                  <a:schemeClr val="bg1"/>
                </a:solidFill>
              </a:rPr>
              <a:t>______</a:t>
            </a:r>
            <a:endParaRPr lang="en-NZ" sz="6000" dirty="0">
              <a:solidFill>
                <a:schemeClr val="bg1"/>
              </a:solidFill>
            </a:endParaRPr>
          </a:p>
        </p:txBody>
      </p:sp>
    </p:spTree>
    <p:extLst>
      <p:ext uri="{BB962C8B-B14F-4D97-AF65-F5344CB8AC3E}">
        <p14:creationId xmlns:p14="http://schemas.microsoft.com/office/powerpoint/2010/main" val="697500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Font</a:t>
            </a:r>
            <a:endParaRPr lang="en-NZ" dirty="0"/>
          </a:p>
        </p:txBody>
      </p:sp>
      <p:sp>
        <p:nvSpPr>
          <p:cNvPr id="3" name="Content Placeholder 2"/>
          <p:cNvSpPr>
            <a:spLocks noGrp="1"/>
          </p:cNvSpPr>
          <p:nvPr>
            <p:ph idx="1"/>
          </p:nvPr>
        </p:nvSpPr>
        <p:spPr/>
        <p:txBody>
          <a:bodyPr/>
          <a:lstStyle/>
          <a:p>
            <a:r>
              <a:rPr lang="en-NZ" dirty="0" smtClean="0"/>
              <a:t>Font Style – specify text style normal, </a:t>
            </a:r>
            <a:r>
              <a:rPr lang="en-NZ" i="1" dirty="0" smtClean="0"/>
              <a:t>italic</a:t>
            </a:r>
            <a:r>
              <a:rPr lang="en-NZ" dirty="0" smtClean="0"/>
              <a:t>, </a:t>
            </a:r>
            <a:r>
              <a:rPr lang="en-NZ" b="1" dirty="0" smtClean="0"/>
              <a:t>oblique</a:t>
            </a:r>
          </a:p>
          <a:p>
            <a:r>
              <a:rPr lang="en-NZ" dirty="0" smtClean="0"/>
              <a:t>font-style</a:t>
            </a:r>
            <a:r>
              <a:rPr lang="en-NZ" dirty="0"/>
              <a:t>: italic</a:t>
            </a:r>
            <a:r>
              <a:rPr lang="en-NZ" dirty="0" smtClean="0"/>
              <a:t>;</a:t>
            </a:r>
          </a:p>
          <a:p>
            <a:pPr marL="0" indent="0">
              <a:buNone/>
            </a:pPr>
            <a:endParaRPr lang="en-NZ" dirty="0" smtClean="0"/>
          </a:p>
          <a:p>
            <a:r>
              <a:rPr lang="en-NZ" dirty="0"/>
              <a:t> </a:t>
            </a:r>
            <a:r>
              <a:rPr lang="en-NZ" dirty="0" smtClean="0"/>
              <a:t>Font Size – size of the text </a:t>
            </a:r>
          </a:p>
          <a:p>
            <a:r>
              <a:rPr lang="en-NZ" dirty="0"/>
              <a:t> </a:t>
            </a:r>
            <a:r>
              <a:rPr lang="en-NZ" dirty="0" smtClean="0"/>
              <a:t>font-size</a:t>
            </a:r>
            <a:r>
              <a:rPr lang="en-NZ" dirty="0"/>
              <a:t>: 40px</a:t>
            </a:r>
            <a:r>
              <a:rPr lang="en-NZ" dirty="0" smtClean="0"/>
              <a:t>;		/* absolute in pixels */</a:t>
            </a:r>
          </a:p>
          <a:p>
            <a:r>
              <a:rPr lang="en-NZ" dirty="0"/>
              <a:t> </a:t>
            </a:r>
            <a:r>
              <a:rPr lang="en-NZ" dirty="0" smtClean="0"/>
              <a:t>font-size</a:t>
            </a:r>
            <a:r>
              <a:rPr lang="en-NZ" dirty="0"/>
              <a:t>: 2.5em</a:t>
            </a:r>
            <a:r>
              <a:rPr lang="en-NZ" dirty="0" smtClean="0"/>
              <a:t>;		/* relative 1em is equal to current font size, 					default text size in browsers is 16px “</a:t>
            </a:r>
            <a:r>
              <a:rPr lang="en-NZ" dirty="0"/>
              <a:t/>
            </a:r>
            <a:br>
              <a:rPr lang="en-NZ" dirty="0"/>
            </a:br>
            <a:r>
              <a:rPr lang="en-NZ" dirty="0"/>
              <a:t/>
            </a:r>
            <a:br>
              <a:rPr lang="en-NZ" dirty="0"/>
            </a:br>
            <a:endParaRPr lang="en-NZ" dirty="0"/>
          </a:p>
        </p:txBody>
      </p:sp>
      <p:graphicFrame>
        <p:nvGraphicFramePr>
          <p:cNvPr id="4" name="Diagram 3"/>
          <p:cNvGraphicFramePr/>
          <p:nvPr>
            <p:extLst>
              <p:ext uri="{D42A27DB-BD31-4B8C-83A1-F6EECF244321}">
                <p14:modId xmlns:p14="http://schemas.microsoft.com/office/powerpoint/2010/main" val="1254960430"/>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07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Web Development</a:t>
            </a:r>
            <a:endParaRPr lang="en-US" u="sng" dirty="0"/>
          </a:p>
        </p:txBody>
      </p:sp>
      <p:sp>
        <p:nvSpPr>
          <p:cNvPr id="3" name="Text Placeholder 2"/>
          <p:cNvSpPr>
            <a:spLocks noGrp="1"/>
          </p:cNvSpPr>
          <p:nvPr>
            <p:ph type="body" idx="1"/>
          </p:nvPr>
        </p:nvSpPr>
        <p:spPr>
          <a:xfrm>
            <a:off x="644553" y="1929381"/>
            <a:ext cx="3612291" cy="823912"/>
          </a:xfrm>
        </p:spPr>
        <p:txBody>
          <a:bodyPr>
            <a:normAutofit/>
          </a:bodyPr>
          <a:lstStyle/>
          <a:p>
            <a:pPr algn="ctr"/>
            <a:r>
              <a:rPr lang="en-US" sz="3200" dirty="0" smtClean="0"/>
              <a:t>HTML</a:t>
            </a:r>
            <a:endParaRPr lang="en-US" sz="3200" dirty="0"/>
          </a:p>
        </p:txBody>
      </p:sp>
      <p:sp>
        <p:nvSpPr>
          <p:cNvPr id="9" name="Text Placeholder 2"/>
          <p:cNvSpPr>
            <a:spLocks noGrp="1"/>
          </p:cNvSpPr>
          <p:nvPr>
            <p:ph type="body" idx="1"/>
          </p:nvPr>
        </p:nvSpPr>
        <p:spPr>
          <a:xfrm>
            <a:off x="4271105" y="1938906"/>
            <a:ext cx="3612291" cy="823912"/>
          </a:xfrm>
        </p:spPr>
        <p:txBody>
          <a:bodyPr>
            <a:normAutofit/>
          </a:bodyPr>
          <a:lstStyle/>
          <a:p>
            <a:pPr algn="ctr"/>
            <a:r>
              <a:rPr lang="en-US" sz="3200" dirty="0" smtClean="0"/>
              <a:t>CSS</a:t>
            </a:r>
            <a:endParaRPr lang="en-US" sz="3200" dirty="0"/>
          </a:p>
        </p:txBody>
      </p:sp>
      <p:sp>
        <p:nvSpPr>
          <p:cNvPr id="10" name="Content Placeholder 3"/>
          <p:cNvSpPr>
            <a:spLocks noGrp="1"/>
          </p:cNvSpPr>
          <p:nvPr>
            <p:ph sz="half" idx="2"/>
          </p:nvPr>
        </p:nvSpPr>
        <p:spPr>
          <a:xfrm>
            <a:off x="4271834" y="2941184"/>
            <a:ext cx="3611562" cy="1848303"/>
          </a:xfrm>
        </p:spPr>
        <p:txBody>
          <a:bodyPr>
            <a:normAutofit/>
          </a:bodyPr>
          <a:lstStyle/>
          <a:p>
            <a:pPr marL="0" indent="0" algn="ctr">
              <a:buNone/>
            </a:pPr>
            <a:r>
              <a:rPr lang="en-US" sz="3600" dirty="0" smtClean="0"/>
              <a:t>Specify the </a:t>
            </a:r>
            <a:r>
              <a:rPr lang="en-US" sz="3600" dirty="0"/>
              <a:t>layout and </a:t>
            </a:r>
            <a:r>
              <a:rPr lang="en-US" sz="3600" dirty="0" smtClean="0"/>
              <a:t>aesthetics of web pages</a:t>
            </a:r>
            <a:endParaRPr lang="en-US" sz="3600" dirty="0"/>
          </a:p>
        </p:txBody>
      </p:sp>
      <p:sp>
        <p:nvSpPr>
          <p:cNvPr id="11" name="Text Placeholder 2"/>
          <p:cNvSpPr>
            <a:spLocks noGrp="1"/>
          </p:cNvSpPr>
          <p:nvPr>
            <p:ph type="body" idx="1"/>
          </p:nvPr>
        </p:nvSpPr>
        <p:spPr>
          <a:xfrm>
            <a:off x="7897657" y="1938906"/>
            <a:ext cx="3612291" cy="823912"/>
          </a:xfrm>
        </p:spPr>
        <p:txBody>
          <a:bodyPr>
            <a:normAutofit/>
          </a:bodyPr>
          <a:lstStyle/>
          <a:p>
            <a:pPr algn="ctr"/>
            <a:r>
              <a:rPr lang="en-US" sz="3200" dirty="0" smtClean="0"/>
              <a:t>JavaScript</a:t>
            </a:r>
            <a:endParaRPr lang="en-US" sz="3200" dirty="0"/>
          </a:p>
        </p:txBody>
      </p:sp>
      <p:sp>
        <p:nvSpPr>
          <p:cNvPr id="12" name="Content Placeholder 3"/>
          <p:cNvSpPr>
            <a:spLocks noGrp="1"/>
          </p:cNvSpPr>
          <p:nvPr>
            <p:ph sz="half" idx="2"/>
          </p:nvPr>
        </p:nvSpPr>
        <p:spPr>
          <a:xfrm>
            <a:off x="7898386" y="2941184"/>
            <a:ext cx="3611562" cy="1848303"/>
          </a:xfrm>
        </p:spPr>
        <p:txBody>
          <a:bodyPr>
            <a:normAutofit/>
          </a:bodyPr>
          <a:lstStyle/>
          <a:p>
            <a:pPr marL="0" indent="0" algn="ctr">
              <a:buNone/>
            </a:pPr>
            <a:r>
              <a:rPr lang="en-US" sz="3600" dirty="0" smtClean="0"/>
              <a:t>Program the behavior of web pages </a:t>
            </a:r>
            <a:endParaRPr lang="en-US" sz="3600" dirty="0"/>
          </a:p>
        </p:txBody>
      </p:sp>
      <p:sp>
        <p:nvSpPr>
          <p:cNvPr id="16" name="Content Placeholder 3"/>
          <p:cNvSpPr>
            <a:spLocks noGrp="1"/>
          </p:cNvSpPr>
          <p:nvPr>
            <p:ph sz="half" idx="2"/>
          </p:nvPr>
        </p:nvSpPr>
        <p:spPr>
          <a:xfrm>
            <a:off x="659543" y="2931659"/>
            <a:ext cx="3611562" cy="1848303"/>
          </a:xfrm>
        </p:spPr>
        <p:txBody>
          <a:bodyPr>
            <a:normAutofit/>
          </a:bodyPr>
          <a:lstStyle/>
          <a:p>
            <a:pPr marL="0" indent="0" algn="ctr">
              <a:buNone/>
            </a:pPr>
            <a:r>
              <a:rPr lang="en-US" sz="3600" dirty="0" smtClean="0"/>
              <a:t>Define content of the web </a:t>
            </a:r>
            <a:r>
              <a:rPr lang="en-US" sz="3600" smtClean="0"/>
              <a:t>pages </a:t>
            </a:r>
            <a:endParaRPr lang="en-US" sz="3600" dirty="0"/>
          </a:p>
        </p:txBody>
      </p:sp>
      <p:sp>
        <p:nvSpPr>
          <p:cNvPr id="13" name="Content Placeholder 3"/>
          <p:cNvSpPr>
            <a:spLocks noGrp="1"/>
          </p:cNvSpPr>
          <p:nvPr>
            <p:ph sz="half" idx="2"/>
          </p:nvPr>
        </p:nvSpPr>
        <p:spPr>
          <a:xfrm>
            <a:off x="4452079" y="4975338"/>
            <a:ext cx="3611562" cy="1065665"/>
          </a:xfrm>
        </p:spPr>
        <p:txBody>
          <a:bodyPr>
            <a:normAutofit lnSpcReduction="10000"/>
          </a:bodyPr>
          <a:lstStyle/>
          <a:p>
            <a:pPr marL="0" indent="0" algn="ctr">
              <a:buNone/>
            </a:pPr>
            <a:r>
              <a:rPr lang="en-US" sz="3600" dirty="0" smtClean="0"/>
              <a:t>LAYOUT, AESTHETICS</a:t>
            </a:r>
            <a:endParaRPr lang="en-US" sz="3600" dirty="0"/>
          </a:p>
        </p:txBody>
      </p:sp>
      <p:sp>
        <p:nvSpPr>
          <p:cNvPr id="14" name="Content Placeholder 3"/>
          <p:cNvSpPr>
            <a:spLocks noGrp="1"/>
          </p:cNvSpPr>
          <p:nvPr>
            <p:ph sz="half" idx="2"/>
          </p:nvPr>
        </p:nvSpPr>
        <p:spPr>
          <a:xfrm>
            <a:off x="8063641" y="5203937"/>
            <a:ext cx="3611562" cy="608465"/>
          </a:xfrm>
        </p:spPr>
        <p:txBody>
          <a:bodyPr>
            <a:normAutofit/>
          </a:bodyPr>
          <a:lstStyle/>
          <a:p>
            <a:pPr marL="0" indent="0" algn="ctr">
              <a:buNone/>
            </a:pPr>
            <a:r>
              <a:rPr lang="en-US" sz="3600" dirty="0" smtClean="0"/>
              <a:t>BEHAVIOR</a:t>
            </a:r>
            <a:endParaRPr lang="en-US" sz="3600" dirty="0"/>
          </a:p>
        </p:txBody>
      </p:sp>
      <p:sp>
        <p:nvSpPr>
          <p:cNvPr id="15" name="Content Placeholder 3"/>
          <p:cNvSpPr>
            <a:spLocks noGrp="1"/>
          </p:cNvSpPr>
          <p:nvPr>
            <p:ph sz="half" idx="2"/>
          </p:nvPr>
        </p:nvSpPr>
        <p:spPr>
          <a:xfrm>
            <a:off x="839788" y="5240508"/>
            <a:ext cx="3611562" cy="535326"/>
          </a:xfrm>
        </p:spPr>
        <p:txBody>
          <a:bodyPr>
            <a:normAutofit lnSpcReduction="10000"/>
          </a:bodyPr>
          <a:lstStyle/>
          <a:p>
            <a:pPr marL="0" indent="0" algn="ctr">
              <a:buNone/>
            </a:pPr>
            <a:r>
              <a:rPr lang="en-US" sz="3600" dirty="0" smtClean="0"/>
              <a:t>CONTENT</a:t>
            </a:r>
            <a:endParaRPr lang="en-US" sz="3600" dirty="0"/>
          </a:p>
        </p:txBody>
      </p:sp>
    </p:spTree>
    <p:extLst>
      <p:ext uri="{BB962C8B-B14F-4D97-AF65-F5344CB8AC3E}">
        <p14:creationId xmlns:p14="http://schemas.microsoft.com/office/powerpoint/2010/main" val="55773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P spid="10" grpId="0" build="p"/>
      <p:bldP spid="11" grpId="0" build="p"/>
      <p:bldP spid="12" grpId="0" build="p"/>
      <p:bldP spid="16" grpId="0" build="p"/>
      <p:bldP spid="13" grpId="0" build="p"/>
      <p:bldP spid="14" grpId="0" build="p"/>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 – font family – font of text</a:t>
            </a:r>
            <a:endParaRPr lang="en-US" dirty="0"/>
          </a:p>
        </p:txBody>
      </p:sp>
      <p:sp>
        <p:nvSpPr>
          <p:cNvPr id="3" name="Content Placeholder 2"/>
          <p:cNvSpPr>
            <a:spLocks noGrp="1"/>
          </p:cNvSpPr>
          <p:nvPr>
            <p:ph idx="1"/>
          </p:nvPr>
        </p:nvSpPr>
        <p:spPr>
          <a:xfrm>
            <a:off x="6142348" y="1825625"/>
            <a:ext cx="5211451" cy="4351338"/>
          </a:xfrm>
        </p:spPr>
        <p:txBody>
          <a:bodyPr>
            <a:normAutofit lnSpcReduction="10000"/>
          </a:bodyPr>
          <a:lstStyle/>
          <a:p>
            <a:r>
              <a:rPr lang="en-US" dirty="0" smtClean="0"/>
              <a:t>Generic family – group of font with a similar look</a:t>
            </a:r>
          </a:p>
          <a:p>
            <a:r>
              <a:rPr lang="en-US" dirty="0" smtClean="0"/>
              <a:t>Font family – specific font family</a:t>
            </a:r>
          </a:p>
          <a:p>
            <a:endParaRPr lang="en-US" dirty="0"/>
          </a:p>
          <a:p>
            <a:r>
              <a:rPr lang="en-NZ" dirty="0"/>
              <a:t>p </a:t>
            </a:r>
            <a:r>
              <a:rPr lang="en-NZ" dirty="0" smtClean="0"/>
              <a:t>{ </a:t>
            </a:r>
            <a:r>
              <a:rPr lang="en-NZ" dirty="0"/>
              <a:t> </a:t>
            </a:r>
            <a:r>
              <a:rPr lang="en-NZ" dirty="0">
                <a:solidFill>
                  <a:srgbClr val="66FF66"/>
                </a:solidFill>
              </a:rPr>
              <a:t>font-family: </a:t>
            </a:r>
            <a:r>
              <a:rPr lang="en-NZ" dirty="0" smtClean="0"/>
              <a:t>"Times New Roman", </a:t>
            </a:r>
            <a:r>
              <a:rPr lang="en-NZ" dirty="0"/>
              <a:t>Times, serif</a:t>
            </a:r>
            <a:r>
              <a:rPr lang="en-NZ" dirty="0" smtClean="0"/>
              <a:t>; }</a:t>
            </a:r>
          </a:p>
          <a:p>
            <a:r>
              <a:rPr lang="en-US" dirty="0" smtClean="0"/>
              <a:t>Multiple font names are used so that if a browser doesn’t recognize the first font, tries the next …</a:t>
            </a:r>
            <a:endParaRPr lang="en-US" dirty="0"/>
          </a:p>
        </p:txBody>
      </p:sp>
      <p:pic>
        <p:nvPicPr>
          <p:cNvPr id="4" name="Picture 3"/>
          <p:cNvPicPr>
            <a:picLocks noChangeAspect="1"/>
          </p:cNvPicPr>
          <p:nvPr/>
        </p:nvPicPr>
        <p:blipFill>
          <a:blip r:embed="rId2"/>
          <a:stretch>
            <a:fillRect/>
          </a:stretch>
        </p:blipFill>
        <p:spPr>
          <a:xfrm>
            <a:off x="1543514" y="2200716"/>
            <a:ext cx="4402873" cy="3601156"/>
          </a:xfrm>
          <a:prstGeom prst="rect">
            <a:avLst/>
          </a:prstGeom>
        </p:spPr>
      </p:pic>
      <p:pic>
        <p:nvPicPr>
          <p:cNvPr id="5" name="Picture 4"/>
          <p:cNvPicPr>
            <a:picLocks noChangeAspect="1"/>
          </p:cNvPicPr>
          <p:nvPr/>
        </p:nvPicPr>
        <p:blipFill rotWithShape="1">
          <a:blip r:embed="rId3"/>
          <a:srcRect r="66921" b="34726"/>
          <a:stretch/>
        </p:blipFill>
        <p:spPr>
          <a:xfrm>
            <a:off x="269487" y="3758183"/>
            <a:ext cx="1137425" cy="913955"/>
          </a:xfrm>
          <a:prstGeom prst="rect">
            <a:avLst/>
          </a:prstGeom>
        </p:spPr>
      </p:pic>
      <p:pic>
        <p:nvPicPr>
          <p:cNvPr id="6" name="Picture 5"/>
          <p:cNvPicPr>
            <a:picLocks noChangeAspect="1"/>
          </p:cNvPicPr>
          <p:nvPr/>
        </p:nvPicPr>
        <p:blipFill rotWithShape="1">
          <a:blip r:embed="rId3"/>
          <a:srcRect l="69401" b="35633"/>
          <a:stretch/>
        </p:blipFill>
        <p:spPr>
          <a:xfrm>
            <a:off x="295391" y="2649415"/>
            <a:ext cx="1052162" cy="901250"/>
          </a:xfrm>
          <a:prstGeom prst="rect">
            <a:avLst/>
          </a:prstGeom>
        </p:spPr>
      </p:pic>
      <p:graphicFrame>
        <p:nvGraphicFramePr>
          <p:cNvPr id="7" name="Diagram 6"/>
          <p:cNvGraphicFramePr/>
          <p:nvPr>
            <p:extLst>
              <p:ext uri="{D42A27DB-BD31-4B8C-83A1-F6EECF244321}">
                <p14:modId xmlns:p14="http://schemas.microsoft.com/office/powerpoint/2010/main" val="3692969459"/>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80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838200" y="1574799"/>
            <a:ext cx="10515600" cy="2514267"/>
          </a:xfrm>
        </p:spPr>
        <p:txBody>
          <a:bodyPr>
            <a:normAutofit fontScale="92500" lnSpcReduction="20000"/>
          </a:bodyPr>
          <a:lstStyle/>
          <a:p>
            <a:r>
              <a:rPr lang="en-NZ" dirty="0" smtClean="0"/>
              <a:t>Specifies the background effects of an element </a:t>
            </a:r>
          </a:p>
          <a:p>
            <a:endParaRPr lang="en-NZ" dirty="0" smtClean="0"/>
          </a:p>
          <a:p>
            <a:r>
              <a:rPr lang="en-NZ" dirty="0" smtClean="0"/>
              <a:t>Specifies the </a:t>
            </a:r>
            <a:r>
              <a:rPr lang="en-NZ" dirty="0" err="1" smtClean="0"/>
              <a:t>color</a:t>
            </a:r>
            <a:r>
              <a:rPr lang="en-NZ" dirty="0" smtClean="0"/>
              <a:t> of the element – HEX, RGB, name</a:t>
            </a:r>
          </a:p>
          <a:p>
            <a:r>
              <a:rPr lang="en-NZ" dirty="0" smtClean="0"/>
              <a:t>background-</a:t>
            </a:r>
            <a:r>
              <a:rPr lang="en-NZ" dirty="0" err="1" smtClean="0"/>
              <a:t>color</a:t>
            </a:r>
            <a:r>
              <a:rPr lang="en-NZ" dirty="0"/>
              <a:t>: #b0c4de</a:t>
            </a:r>
            <a:r>
              <a:rPr lang="en-NZ" dirty="0" smtClean="0"/>
              <a:t>;</a:t>
            </a:r>
          </a:p>
          <a:p>
            <a:r>
              <a:rPr lang="en-NZ" dirty="0"/>
              <a:t>background-</a:t>
            </a:r>
            <a:r>
              <a:rPr lang="en-NZ" dirty="0" err="1"/>
              <a:t>color</a:t>
            </a:r>
            <a:r>
              <a:rPr lang="en-NZ" dirty="0"/>
              <a:t>: </a:t>
            </a:r>
            <a:r>
              <a:rPr lang="en-NZ" dirty="0" err="1"/>
              <a:t>rgb</a:t>
            </a:r>
            <a:r>
              <a:rPr lang="en-NZ" dirty="0"/>
              <a:t>(255,0,0)</a:t>
            </a:r>
            <a:r>
              <a:rPr lang="en-NZ" dirty="0" smtClean="0"/>
              <a:t>;</a:t>
            </a:r>
          </a:p>
          <a:p>
            <a:r>
              <a:rPr lang="en-NZ" dirty="0" smtClean="0"/>
              <a:t>background-</a:t>
            </a:r>
            <a:r>
              <a:rPr lang="en-NZ" dirty="0" err="1" smtClean="0"/>
              <a:t>color</a:t>
            </a:r>
            <a:r>
              <a:rPr lang="en-NZ" dirty="0"/>
              <a:t>: </a:t>
            </a:r>
            <a:r>
              <a:rPr lang="en-NZ" dirty="0" smtClean="0"/>
              <a:t>yellow;</a:t>
            </a:r>
            <a:endParaRPr lang="en-NZ" dirty="0"/>
          </a:p>
          <a:p>
            <a:pPr marL="0" indent="0">
              <a:buNone/>
            </a:pPr>
            <a:endParaRPr lang="en-NZ" dirty="0" smtClean="0"/>
          </a:p>
          <a:p>
            <a:pPr marL="0" indent="0">
              <a:buNone/>
            </a:pPr>
            <a:endParaRPr lang="en-NZ" dirty="0"/>
          </a:p>
        </p:txBody>
      </p:sp>
      <p:graphicFrame>
        <p:nvGraphicFramePr>
          <p:cNvPr id="4" name="Diagram 3"/>
          <p:cNvGraphicFramePr/>
          <p:nvPr>
            <p:extLst>
              <p:ext uri="{D42A27DB-BD31-4B8C-83A1-F6EECF244321}">
                <p14:modId xmlns:p14="http://schemas.microsoft.com/office/powerpoint/2010/main" val="164210740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655751" y="4115594"/>
            <a:ext cx="2628900" cy="1752600"/>
          </a:xfrm>
          <a:prstGeom prst="rect">
            <a:avLst/>
          </a:prstGeom>
        </p:spPr>
      </p:pic>
      <p:pic>
        <p:nvPicPr>
          <p:cNvPr id="6" name="Picture 5"/>
          <p:cNvPicPr>
            <a:picLocks noChangeAspect="1"/>
          </p:cNvPicPr>
          <p:nvPr/>
        </p:nvPicPr>
        <p:blipFill>
          <a:blip r:embed="rId8"/>
          <a:stretch>
            <a:fillRect/>
          </a:stretch>
        </p:blipFill>
        <p:spPr>
          <a:xfrm>
            <a:off x="4507876" y="4089066"/>
            <a:ext cx="2525713" cy="1727069"/>
          </a:xfrm>
          <a:prstGeom prst="rect">
            <a:avLst/>
          </a:prstGeom>
        </p:spPr>
      </p:pic>
      <p:pic>
        <p:nvPicPr>
          <p:cNvPr id="7" name="Picture 6"/>
          <p:cNvPicPr>
            <a:picLocks noChangeAspect="1"/>
          </p:cNvPicPr>
          <p:nvPr/>
        </p:nvPicPr>
        <p:blipFill>
          <a:blip r:embed="rId9"/>
          <a:stretch>
            <a:fillRect/>
          </a:stretch>
        </p:blipFill>
        <p:spPr>
          <a:xfrm>
            <a:off x="8256814" y="4061683"/>
            <a:ext cx="2343150" cy="1704975"/>
          </a:xfrm>
          <a:prstGeom prst="rect">
            <a:avLst/>
          </a:prstGeom>
        </p:spPr>
      </p:pic>
    </p:spTree>
    <p:extLst>
      <p:ext uri="{BB962C8B-B14F-4D97-AF65-F5344CB8AC3E}">
        <p14:creationId xmlns:p14="http://schemas.microsoft.com/office/powerpoint/2010/main" val="197768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NZ" dirty="0" smtClean="0"/>
              <a:t>Specifies an image to use as the background – default repeated </a:t>
            </a:r>
          </a:p>
          <a:p>
            <a:r>
              <a:rPr lang="en-NZ" dirty="0" smtClean="0"/>
              <a:t>background-image</a:t>
            </a:r>
            <a:r>
              <a:rPr lang="en-NZ" dirty="0"/>
              <a:t>: </a:t>
            </a:r>
            <a:r>
              <a:rPr lang="en-NZ" dirty="0" err="1"/>
              <a:t>url</a:t>
            </a:r>
            <a:r>
              <a:rPr lang="en-NZ" dirty="0" smtClean="0"/>
              <a:t>(“img_tree.png");</a:t>
            </a:r>
          </a:p>
          <a:p>
            <a:endParaRPr lang="en-NZ" dirty="0"/>
          </a:p>
          <a:p>
            <a:r>
              <a:rPr lang="en-NZ" dirty="0" smtClean="0"/>
              <a:t>Repeat horizontally/vertically </a:t>
            </a:r>
          </a:p>
          <a:p>
            <a:r>
              <a:rPr lang="en-NZ" dirty="0" smtClean="0"/>
              <a:t>background-repeat</a:t>
            </a:r>
            <a:r>
              <a:rPr lang="en-NZ" dirty="0"/>
              <a:t>: </a:t>
            </a:r>
            <a:r>
              <a:rPr lang="en-NZ" dirty="0" smtClean="0"/>
              <a:t>repeat-y;  /* repeat vertically */</a:t>
            </a:r>
          </a:p>
          <a:p>
            <a:endParaRPr lang="en-NZ" dirty="0"/>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64210740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838201" y="4368006"/>
            <a:ext cx="2933700" cy="1507493"/>
          </a:xfrm>
          <a:prstGeom prst="rect">
            <a:avLst/>
          </a:prstGeom>
        </p:spPr>
      </p:pic>
      <p:pic>
        <p:nvPicPr>
          <p:cNvPr id="7" name="Picture 6"/>
          <p:cNvPicPr>
            <a:picLocks noChangeAspect="1"/>
          </p:cNvPicPr>
          <p:nvPr/>
        </p:nvPicPr>
        <p:blipFill>
          <a:blip r:embed="rId8"/>
          <a:stretch>
            <a:fillRect/>
          </a:stretch>
        </p:blipFill>
        <p:spPr>
          <a:xfrm>
            <a:off x="9070975" y="2662238"/>
            <a:ext cx="2676525" cy="3105360"/>
          </a:xfrm>
          <a:prstGeom prst="rect">
            <a:avLst/>
          </a:prstGeom>
        </p:spPr>
      </p:pic>
    </p:spTree>
    <p:extLst>
      <p:ext uri="{BB962C8B-B14F-4D97-AF65-F5344CB8AC3E}">
        <p14:creationId xmlns:p14="http://schemas.microsoft.com/office/powerpoint/2010/main" val="37653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838200" y="1747968"/>
            <a:ext cx="7727199" cy="4384675"/>
          </a:xfrm>
        </p:spPr>
        <p:txBody>
          <a:bodyPr>
            <a:normAutofit/>
          </a:bodyPr>
          <a:lstStyle/>
          <a:p>
            <a:r>
              <a:rPr lang="en-NZ" dirty="0"/>
              <a:t>S</a:t>
            </a:r>
            <a:r>
              <a:rPr lang="en-NZ" dirty="0" smtClean="0"/>
              <a:t>pecifies </a:t>
            </a:r>
            <a:r>
              <a:rPr lang="en-NZ" dirty="0"/>
              <a:t>the size of the background </a:t>
            </a:r>
            <a:endParaRPr lang="en-NZ" dirty="0" smtClean="0"/>
          </a:p>
          <a:p>
            <a:r>
              <a:rPr lang="en-NZ" dirty="0" smtClean="0"/>
              <a:t>background-size:</a:t>
            </a:r>
            <a:r>
              <a:rPr lang="en-NZ" dirty="0"/>
              <a:t> </a:t>
            </a:r>
            <a:r>
              <a:rPr lang="en-NZ" dirty="0" smtClean="0"/>
              <a:t>450px </a:t>
            </a:r>
            <a:r>
              <a:rPr lang="en-NZ" dirty="0" err="1" smtClean="0"/>
              <a:t>450px</a:t>
            </a:r>
            <a:r>
              <a:rPr lang="en-NZ" dirty="0" smtClean="0"/>
              <a:t>; </a:t>
            </a:r>
          </a:p>
          <a:p>
            <a:r>
              <a:rPr lang="en-NZ" dirty="0"/>
              <a:t>background-size: </a:t>
            </a:r>
            <a:r>
              <a:rPr lang="en-NZ" dirty="0" smtClean="0"/>
              <a:t>cover; </a:t>
            </a:r>
            <a:endParaRPr lang="en-NZ" dirty="0"/>
          </a:p>
          <a:p>
            <a:r>
              <a:rPr lang="en-NZ" dirty="0" smtClean="0"/>
              <a:t>background-size: contain; </a:t>
            </a:r>
          </a:p>
          <a:p>
            <a:endParaRPr lang="en-NZ" dirty="0"/>
          </a:p>
          <a:p>
            <a:r>
              <a:rPr lang="en-NZ" dirty="0" smtClean="0"/>
              <a:t>Can set all </a:t>
            </a:r>
            <a:r>
              <a:rPr lang="en-NZ" dirty="0"/>
              <a:t>the background properties in 1 </a:t>
            </a:r>
            <a:r>
              <a:rPr lang="en-NZ" dirty="0" smtClean="0"/>
              <a:t>declaration</a:t>
            </a:r>
          </a:p>
          <a:p>
            <a:r>
              <a:rPr lang="en-NZ" dirty="0" smtClean="0"/>
              <a:t>background</a:t>
            </a:r>
            <a:r>
              <a:rPr lang="en-NZ" dirty="0"/>
              <a:t>: #</a:t>
            </a:r>
            <a:r>
              <a:rPr lang="en-NZ" dirty="0" err="1"/>
              <a:t>ffffff</a:t>
            </a:r>
            <a:r>
              <a:rPr lang="en-NZ" dirty="0"/>
              <a:t> </a:t>
            </a:r>
            <a:r>
              <a:rPr lang="en-NZ" dirty="0" err="1"/>
              <a:t>url</a:t>
            </a:r>
            <a:r>
              <a:rPr lang="en-NZ" dirty="0"/>
              <a:t>("img_tree.png") </a:t>
            </a:r>
            <a:r>
              <a:rPr lang="en-NZ" dirty="0" smtClean="0"/>
              <a:t>no-repeat right </a:t>
            </a:r>
            <a:r>
              <a:rPr lang="en-NZ" dirty="0"/>
              <a:t>top</a:t>
            </a:r>
            <a:r>
              <a:rPr lang="en-NZ" dirty="0" smtClean="0"/>
              <a:t>; </a:t>
            </a:r>
          </a:p>
        </p:txBody>
      </p:sp>
      <p:graphicFrame>
        <p:nvGraphicFramePr>
          <p:cNvPr id="4" name="Diagram 3"/>
          <p:cNvGraphicFramePr/>
          <p:nvPr>
            <p:extLst>
              <p:ext uri="{D42A27DB-BD31-4B8C-83A1-F6EECF244321}">
                <p14:modId xmlns:p14="http://schemas.microsoft.com/office/powerpoint/2010/main" val="164210740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8647719" y="221280"/>
            <a:ext cx="2762694" cy="1791528"/>
          </a:xfrm>
          <a:prstGeom prst="rect">
            <a:avLst/>
          </a:prstGeom>
        </p:spPr>
      </p:pic>
      <p:pic>
        <p:nvPicPr>
          <p:cNvPr id="6" name="Picture 5"/>
          <p:cNvPicPr>
            <a:picLocks noChangeAspect="1"/>
          </p:cNvPicPr>
          <p:nvPr/>
        </p:nvPicPr>
        <p:blipFill>
          <a:blip r:embed="rId8"/>
          <a:stretch>
            <a:fillRect/>
          </a:stretch>
        </p:blipFill>
        <p:spPr>
          <a:xfrm>
            <a:off x="8632705" y="2147745"/>
            <a:ext cx="2749402" cy="1792561"/>
          </a:xfrm>
          <a:prstGeom prst="rect">
            <a:avLst/>
          </a:prstGeom>
        </p:spPr>
      </p:pic>
      <p:pic>
        <p:nvPicPr>
          <p:cNvPr id="7" name="Picture 6"/>
          <p:cNvPicPr>
            <a:picLocks noChangeAspect="1"/>
          </p:cNvPicPr>
          <p:nvPr/>
        </p:nvPicPr>
        <p:blipFill>
          <a:blip r:embed="rId9"/>
          <a:stretch>
            <a:fillRect/>
          </a:stretch>
        </p:blipFill>
        <p:spPr>
          <a:xfrm>
            <a:off x="8632705" y="4075243"/>
            <a:ext cx="2767014" cy="1796763"/>
          </a:xfrm>
          <a:prstGeom prst="rect">
            <a:avLst/>
          </a:prstGeom>
        </p:spPr>
      </p:pic>
    </p:spTree>
    <p:extLst>
      <p:ext uri="{BB962C8B-B14F-4D97-AF65-F5344CB8AC3E}">
        <p14:creationId xmlns:p14="http://schemas.microsoft.com/office/powerpoint/2010/main" val="126801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endParaRPr lang="en-US" dirty="0"/>
          </a:p>
        </p:txBody>
      </p:sp>
      <p:sp>
        <p:nvSpPr>
          <p:cNvPr id="3" name="Content Placeholder 2"/>
          <p:cNvSpPr>
            <a:spLocks noGrp="1"/>
          </p:cNvSpPr>
          <p:nvPr>
            <p:ph idx="1"/>
          </p:nvPr>
        </p:nvSpPr>
        <p:spPr>
          <a:xfrm>
            <a:off x="838200" y="3149147"/>
            <a:ext cx="10515600" cy="2871953"/>
          </a:xfrm>
        </p:spPr>
        <p:txBody>
          <a:bodyPr>
            <a:normAutofit fontScale="92500" lnSpcReduction="20000"/>
          </a:bodyPr>
          <a:lstStyle/>
          <a:p>
            <a:r>
              <a:rPr lang="en-US" dirty="0" smtClean="0"/>
              <a:t>All HTML elements can be considered as boxes</a:t>
            </a:r>
          </a:p>
          <a:p>
            <a:r>
              <a:rPr lang="en-US" dirty="0" smtClean="0"/>
              <a:t>Box model – a box that wraps around every HTML element</a:t>
            </a:r>
          </a:p>
          <a:p>
            <a:endParaRPr lang="en-US" dirty="0"/>
          </a:p>
          <a:p>
            <a:r>
              <a:rPr lang="en-US" dirty="0" smtClean="0"/>
              <a:t>Content – content of the box – where text + images appear</a:t>
            </a:r>
          </a:p>
          <a:p>
            <a:r>
              <a:rPr lang="en-US" dirty="0" smtClean="0"/>
              <a:t>Padding – clears an area around content – transparent </a:t>
            </a:r>
          </a:p>
          <a:p>
            <a:r>
              <a:rPr lang="en-US" dirty="0" smtClean="0"/>
              <a:t>Border – goes around padding + content – can change style</a:t>
            </a:r>
          </a:p>
          <a:p>
            <a:r>
              <a:rPr lang="en-US" dirty="0" smtClean="0"/>
              <a:t>Margin – clears an area around the border – transparent </a:t>
            </a:r>
          </a:p>
        </p:txBody>
      </p:sp>
      <p:pic>
        <p:nvPicPr>
          <p:cNvPr id="4" name="Picture 3"/>
          <p:cNvPicPr>
            <a:picLocks noChangeAspect="1"/>
          </p:cNvPicPr>
          <p:nvPr/>
        </p:nvPicPr>
        <p:blipFill>
          <a:blip r:embed="rId2"/>
          <a:stretch>
            <a:fillRect/>
          </a:stretch>
        </p:blipFill>
        <p:spPr>
          <a:xfrm>
            <a:off x="7043736" y="352425"/>
            <a:ext cx="4810125" cy="2676525"/>
          </a:xfrm>
          <a:prstGeom prst="rect">
            <a:avLst/>
          </a:prstGeom>
        </p:spPr>
      </p:pic>
      <p:graphicFrame>
        <p:nvGraphicFramePr>
          <p:cNvPr id="5" name="Diagram 4"/>
          <p:cNvGraphicFramePr/>
          <p:nvPr>
            <p:extLst>
              <p:ext uri="{D42A27DB-BD31-4B8C-83A1-F6EECF244321}">
                <p14:modId xmlns:p14="http://schemas.microsoft.com/office/powerpoint/2010/main" val="30483309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897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Box Model Example</a:t>
            </a:r>
            <a:endParaRPr lang="en-NZ" dirty="0"/>
          </a:p>
        </p:txBody>
      </p:sp>
      <p:sp>
        <p:nvSpPr>
          <p:cNvPr id="3" name="Content Placeholder 2"/>
          <p:cNvSpPr>
            <a:spLocks noGrp="1"/>
          </p:cNvSpPr>
          <p:nvPr>
            <p:ph idx="1"/>
          </p:nvPr>
        </p:nvSpPr>
        <p:spPr/>
        <p:txBody>
          <a:bodyPr/>
          <a:lstStyle/>
          <a:p>
            <a:r>
              <a:rPr lang="en-NZ" dirty="0"/>
              <a:t>div {</a:t>
            </a:r>
            <a:br>
              <a:rPr lang="en-NZ" dirty="0"/>
            </a:br>
            <a:r>
              <a:rPr lang="en-NZ" dirty="0"/>
              <a:t>    width: 300px;</a:t>
            </a:r>
            <a:br>
              <a:rPr lang="en-NZ" dirty="0"/>
            </a:br>
            <a:r>
              <a:rPr lang="en-NZ" dirty="0"/>
              <a:t>    padding: 25px;</a:t>
            </a:r>
            <a:br>
              <a:rPr lang="en-NZ" dirty="0"/>
            </a:br>
            <a:r>
              <a:rPr lang="en-NZ" dirty="0"/>
              <a:t>    border: 25px solid </a:t>
            </a:r>
            <a:r>
              <a:rPr lang="en-NZ" dirty="0" smtClean="0"/>
              <a:t>purple;</a:t>
            </a:r>
            <a:r>
              <a:rPr lang="en-NZ" dirty="0"/>
              <a:t/>
            </a:r>
            <a:br>
              <a:rPr lang="en-NZ" dirty="0"/>
            </a:br>
            <a:r>
              <a:rPr lang="en-NZ" dirty="0"/>
              <a:t>    margin: 25px;</a:t>
            </a:r>
            <a:br>
              <a:rPr lang="en-NZ" dirty="0"/>
            </a:br>
            <a:r>
              <a:rPr lang="en-NZ" dirty="0" smtClean="0"/>
              <a:t>}</a:t>
            </a:r>
          </a:p>
          <a:p>
            <a:endParaRPr lang="en-NZ" dirty="0" smtClean="0"/>
          </a:p>
          <a:p>
            <a:r>
              <a:rPr lang="en-NZ" dirty="0" smtClean="0"/>
              <a:t>padding-top: 25px</a:t>
            </a:r>
          </a:p>
          <a:p>
            <a:r>
              <a:rPr lang="en-NZ" dirty="0"/>
              <a:t>p</a:t>
            </a:r>
            <a:r>
              <a:rPr lang="en-NZ" dirty="0" smtClean="0"/>
              <a:t>adding-right: 30px ….</a:t>
            </a:r>
            <a:endParaRPr lang="en-NZ" dirty="0"/>
          </a:p>
        </p:txBody>
      </p:sp>
      <p:pic>
        <p:nvPicPr>
          <p:cNvPr id="5" name="Picture 4"/>
          <p:cNvPicPr>
            <a:picLocks noChangeAspect="1"/>
          </p:cNvPicPr>
          <p:nvPr/>
        </p:nvPicPr>
        <p:blipFill>
          <a:blip r:embed="rId3"/>
          <a:stretch>
            <a:fillRect/>
          </a:stretch>
        </p:blipFill>
        <p:spPr>
          <a:xfrm>
            <a:off x="6330885" y="1690687"/>
            <a:ext cx="5022915" cy="3989143"/>
          </a:xfrm>
          <a:prstGeom prst="rect">
            <a:avLst/>
          </a:prstGeom>
        </p:spPr>
      </p:pic>
      <p:graphicFrame>
        <p:nvGraphicFramePr>
          <p:cNvPr id="6" name="Diagram 5"/>
          <p:cNvGraphicFramePr/>
          <p:nvPr>
            <p:extLst>
              <p:ext uri="{D42A27DB-BD31-4B8C-83A1-F6EECF244321}">
                <p14:modId xmlns:p14="http://schemas.microsoft.com/office/powerpoint/2010/main" val="495658293"/>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722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States</a:t>
            </a:r>
            <a:endParaRPr lang="en-US" dirty="0"/>
          </a:p>
        </p:txBody>
      </p:sp>
      <p:sp>
        <p:nvSpPr>
          <p:cNvPr id="3" name="Content Placeholder 2"/>
          <p:cNvSpPr>
            <a:spLocks noGrp="1"/>
          </p:cNvSpPr>
          <p:nvPr>
            <p:ph idx="1"/>
          </p:nvPr>
        </p:nvSpPr>
        <p:spPr>
          <a:xfrm>
            <a:off x="838200" y="1825625"/>
            <a:ext cx="10515600" cy="583038"/>
          </a:xfrm>
        </p:spPr>
        <p:txBody>
          <a:bodyPr/>
          <a:lstStyle/>
          <a:p>
            <a:r>
              <a:rPr lang="en-US" dirty="0" smtClean="0"/>
              <a:t>Links can be styled differently depending on what state they are in</a:t>
            </a:r>
          </a:p>
          <a:p>
            <a:endParaRPr lang="en-US" dirty="0"/>
          </a:p>
        </p:txBody>
      </p:sp>
      <p:pic>
        <p:nvPicPr>
          <p:cNvPr id="4" name="Picture 3"/>
          <p:cNvPicPr>
            <a:picLocks noChangeAspect="1"/>
          </p:cNvPicPr>
          <p:nvPr/>
        </p:nvPicPr>
        <p:blipFill rotWithShape="1">
          <a:blip r:embed="rId2"/>
          <a:srcRect b="49271"/>
          <a:stretch/>
        </p:blipFill>
        <p:spPr>
          <a:xfrm>
            <a:off x="1449431" y="2340886"/>
            <a:ext cx="3122569" cy="2755519"/>
          </a:xfrm>
          <a:prstGeom prst="rect">
            <a:avLst/>
          </a:prstGeom>
        </p:spPr>
      </p:pic>
      <p:pic>
        <p:nvPicPr>
          <p:cNvPr id="5" name="Picture 4"/>
          <p:cNvPicPr>
            <a:picLocks noChangeAspect="1"/>
          </p:cNvPicPr>
          <p:nvPr/>
        </p:nvPicPr>
        <p:blipFill rotWithShape="1">
          <a:blip r:embed="rId2"/>
          <a:srcRect l="-3083" t="51620" r="3083" b="709"/>
          <a:stretch/>
        </p:blipFill>
        <p:spPr>
          <a:xfrm>
            <a:off x="5677631" y="2326478"/>
            <a:ext cx="3265647" cy="2708036"/>
          </a:xfrm>
          <a:prstGeom prst="rect">
            <a:avLst/>
          </a:prstGeom>
        </p:spPr>
      </p:pic>
      <p:sp>
        <p:nvSpPr>
          <p:cNvPr id="6" name="Content Placeholder 2"/>
          <p:cNvSpPr txBox="1">
            <a:spLocks/>
          </p:cNvSpPr>
          <p:nvPr/>
        </p:nvSpPr>
        <p:spPr>
          <a:xfrm>
            <a:off x="838200" y="5078065"/>
            <a:ext cx="10515600" cy="1156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NZ" dirty="0"/>
              <a:t>a:hover MUST come after a:link and a:visited</a:t>
            </a:r>
          </a:p>
          <a:p>
            <a:r>
              <a:rPr lang="en-NZ" dirty="0"/>
              <a:t>a:active MUST come after a:hover</a:t>
            </a:r>
          </a:p>
          <a:p>
            <a:endParaRPr lang="en-US" dirty="0"/>
          </a:p>
        </p:txBody>
      </p:sp>
      <p:graphicFrame>
        <p:nvGraphicFramePr>
          <p:cNvPr id="7" name="Diagram 6"/>
          <p:cNvGraphicFramePr/>
          <p:nvPr>
            <p:extLst>
              <p:ext uri="{D42A27DB-BD31-4B8C-83A1-F6EECF244321}">
                <p14:modId xmlns:p14="http://schemas.microsoft.com/office/powerpoint/2010/main" val="3638369201"/>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725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JavaScript</a:t>
            </a:r>
            <a:endParaRPr lang="en-US"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normAutofit/>
          </a:bodyPr>
          <a:lstStyle/>
          <a:p>
            <a:r>
              <a:rPr lang="en-US" sz="2800" dirty="0" smtClean="0">
                <a:solidFill>
                  <a:schemeClr val="bg1">
                    <a:lumMod val="85000"/>
                  </a:schemeClr>
                </a:solidFill>
                <a:latin typeface="+mj-lt"/>
              </a:rPr>
              <a:t>Program the behavior of web pages </a:t>
            </a:r>
            <a:endParaRPr lang="en-US" sz="2800" dirty="0">
              <a:solidFill>
                <a:schemeClr val="bg1">
                  <a:lumMod val="85000"/>
                </a:schemeClr>
              </a:solidFill>
              <a:latin typeface="+mj-lt"/>
            </a:endParaRPr>
          </a:p>
        </p:txBody>
      </p:sp>
    </p:spTree>
    <p:extLst>
      <p:ext uri="{BB962C8B-B14F-4D97-AF65-F5344CB8AC3E}">
        <p14:creationId xmlns:p14="http://schemas.microsoft.com/office/powerpoint/2010/main" val="12681420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JavaScript</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lstStyle/>
          <a:p>
            <a:pPr>
              <a:buFontTx/>
              <a:buChar char="-"/>
            </a:pPr>
            <a:r>
              <a:rPr lang="en-US" dirty="0" smtClean="0">
                <a:latin typeface="Segoe UI Light" panose="020B0502040204020203" pitchFamily="34" charset="0"/>
                <a:cs typeface="Segoe UI Light" panose="020B0502040204020203" pitchFamily="34" charset="0"/>
              </a:rPr>
              <a:t>One of the most popular programming languages in the world</a:t>
            </a:r>
          </a:p>
          <a:p>
            <a:pPr>
              <a:buFontTx/>
              <a:buChar char="-"/>
            </a:pPr>
            <a:r>
              <a:rPr lang="en-US" dirty="0" smtClean="0">
                <a:latin typeface="Segoe UI Light" panose="020B0502040204020203" pitchFamily="34" charset="0"/>
                <a:cs typeface="Segoe UI Light" panose="020B0502040204020203" pitchFamily="34" charset="0"/>
              </a:rPr>
              <a:t>Essential component of </a:t>
            </a:r>
            <a:r>
              <a:rPr lang="en-US" dirty="0" smtClean="0">
                <a:latin typeface="Segoe UI Light" panose="020B0502040204020203" pitchFamily="34" charset="0"/>
                <a:cs typeface="Segoe UI Light" panose="020B0502040204020203" pitchFamily="34" charset="0"/>
              </a:rPr>
              <a:t>websites </a:t>
            </a:r>
            <a:r>
              <a:rPr lang="en-US" dirty="0" smtClean="0">
                <a:latin typeface="Segoe UI Light" panose="020B0502040204020203" pitchFamily="34" charset="0"/>
                <a:cs typeface="Segoe UI Light" panose="020B0502040204020203" pitchFamily="34" charset="0"/>
              </a:rPr>
              <a:t>and web applications</a:t>
            </a:r>
          </a:p>
          <a:p>
            <a:pPr>
              <a:buFontTx/>
              <a:buChar char="-"/>
            </a:pPr>
            <a:r>
              <a:rPr lang="en-US" dirty="0" smtClean="0">
                <a:latin typeface="Segoe UI Light" panose="020B0502040204020203" pitchFamily="34" charset="0"/>
                <a:cs typeface="Segoe UI Light" panose="020B0502040204020203" pitchFamily="34" charset="0"/>
              </a:rPr>
              <a:t>All modern browsers support JavaScript</a:t>
            </a:r>
          </a:p>
          <a:p>
            <a:pPr>
              <a:buFontTx/>
              <a:buChar char="-"/>
            </a:pPr>
            <a:r>
              <a:rPr lang="en-US" dirty="0" smtClean="0">
                <a:latin typeface="Segoe UI Light" panose="020B0502040204020203" pitchFamily="34" charset="0"/>
                <a:cs typeface="Segoe UI Light" panose="020B0502040204020203" pitchFamily="34" charset="0"/>
              </a:rPr>
              <a:t>JavaScript is also used in non- web based environments like .pdf</a:t>
            </a:r>
          </a:p>
          <a:p>
            <a:pPr>
              <a:buFontTx/>
              <a:buChar char="-"/>
            </a:pPr>
            <a:endParaRPr lang="en-US" dirty="0" smtClean="0">
              <a:latin typeface="Segoe UI Light" panose="020B0502040204020203" pitchFamily="34" charset="0"/>
              <a:cs typeface="Segoe UI Light" panose="020B0502040204020203" pitchFamily="34" charset="0"/>
            </a:endParaRPr>
          </a:p>
          <a:p>
            <a:pPr>
              <a:buFontTx/>
              <a:buChar char="-"/>
            </a:pPr>
            <a:r>
              <a:rPr lang="en-US" dirty="0" smtClean="0">
                <a:latin typeface="Segoe UI Light" panose="020B0502040204020203" pitchFamily="34" charset="0"/>
                <a:cs typeface="Segoe UI Light" panose="020B0502040204020203" pitchFamily="34" charset="0"/>
              </a:rPr>
              <a:t>It is not Java!</a:t>
            </a:r>
            <a:endParaRPr lang="en-US" dirty="0">
              <a:latin typeface="Segoe UI Light" panose="020B0502040204020203" pitchFamily="34" charset="0"/>
              <a:cs typeface="Segoe UI Light" panose="020B0502040204020203" pitchFamily="34" charset="0"/>
            </a:endParaRPr>
          </a:p>
          <a:p>
            <a:pPr>
              <a:buFontTx/>
              <a:buChar char="-"/>
            </a:pPr>
            <a:r>
              <a:rPr lang="en-US" dirty="0" smtClean="0">
                <a:latin typeface="Segoe UI Light" panose="020B0502040204020203" pitchFamily="34" charset="0"/>
                <a:cs typeface="Segoe UI Light" panose="020B0502040204020203" pitchFamily="34" charset="0"/>
              </a:rPr>
              <a:t>“JavaScript is to Java as Car is to Carpet”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8788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Showing Output</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lstStyle/>
          <a:p>
            <a:pPr marL="0" indent="0">
              <a:buNone/>
            </a:pPr>
            <a:r>
              <a:rPr lang="en-US" sz="3200" dirty="0" smtClean="0">
                <a:latin typeface="Segoe UI Light" panose="020B0502040204020203" pitchFamily="34" charset="0"/>
                <a:cs typeface="Segoe UI Light" panose="020B0502040204020203" pitchFamily="34" charset="0"/>
              </a:rPr>
              <a:t>Different ways to show output</a:t>
            </a:r>
          </a:p>
          <a:p>
            <a:pPr lvl="1"/>
            <a:r>
              <a:rPr lang="en-US" sz="2800" dirty="0" smtClean="0">
                <a:latin typeface="Segoe UI Light" panose="020B0502040204020203" pitchFamily="34" charset="0"/>
                <a:cs typeface="Segoe UI Light" panose="020B0502040204020203" pitchFamily="34" charset="0"/>
              </a:rPr>
              <a:t>alert(“Hello World”)</a:t>
            </a:r>
          </a:p>
          <a:p>
            <a:pPr marL="457200" lvl="1" indent="0">
              <a:buNone/>
            </a:pPr>
            <a:endParaRPr lang="en-US" sz="2800" dirty="0" smtClean="0">
              <a:latin typeface="Segoe UI Light" panose="020B0502040204020203" pitchFamily="34" charset="0"/>
              <a:cs typeface="Segoe UI Light" panose="020B0502040204020203" pitchFamily="34" charset="0"/>
            </a:endParaRPr>
          </a:p>
          <a:p>
            <a:pPr lvl="1"/>
            <a:r>
              <a:rPr lang="en-US" sz="2800" dirty="0" err="1" smtClean="0">
                <a:latin typeface="Segoe UI Light" panose="020B0502040204020203" pitchFamily="34" charset="0"/>
                <a:cs typeface="Segoe UI Light" panose="020B0502040204020203" pitchFamily="34" charset="0"/>
              </a:rPr>
              <a:t>document.write</a:t>
            </a:r>
            <a:r>
              <a:rPr lang="en-US" sz="2800" dirty="0" smtClean="0">
                <a:latin typeface="Segoe UI Light" panose="020B0502040204020203" pitchFamily="34" charset="0"/>
                <a:cs typeface="Segoe UI Light" panose="020B0502040204020203" pitchFamily="34" charset="0"/>
              </a:rPr>
              <a:t>(“Hello World”)</a:t>
            </a:r>
          </a:p>
          <a:p>
            <a:pPr marL="457200" lvl="1" indent="0">
              <a:buNone/>
            </a:pPr>
            <a:endParaRPr lang="en-US" sz="2800" dirty="0" smtClean="0">
              <a:latin typeface="Segoe UI Light" panose="020B0502040204020203" pitchFamily="34" charset="0"/>
              <a:cs typeface="Segoe UI Light" panose="020B0502040204020203" pitchFamily="34" charset="0"/>
            </a:endParaRPr>
          </a:p>
          <a:p>
            <a:pPr lvl="1"/>
            <a:r>
              <a:rPr lang="en-US" sz="2800" dirty="0" err="1">
                <a:latin typeface="Segoe UI Light" panose="020B0502040204020203" pitchFamily="34" charset="0"/>
                <a:cs typeface="Segoe UI Light" panose="020B0502040204020203" pitchFamily="34" charset="0"/>
              </a:rPr>
              <a:t>document.getElementById</a:t>
            </a:r>
            <a:r>
              <a:rPr lang="en-US" sz="2800" dirty="0">
                <a:latin typeface="Segoe UI Light" panose="020B0502040204020203" pitchFamily="34" charset="0"/>
                <a:cs typeface="Segoe UI Light" panose="020B0502040204020203" pitchFamily="34" charset="0"/>
              </a:rPr>
              <a:t>("demo").</a:t>
            </a:r>
            <a:r>
              <a:rPr lang="en-US" sz="2800" dirty="0" err="1" smtClean="0">
                <a:latin typeface="Segoe UI Light" panose="020B0502040204020203" pitchFamily="34" charset="0"/>
                <a:cs typeface="Segoe UI Light" panose="020B0502040204020203" pitchFamily="34" charset="0"/>
              </a:rPr>
              <a:t>innerHTML</a:t>
            </a:r>
            <a:r>
              <a:rPr lang="en-US" sz="2800" dirty="0" smtClean="0">
                <a:latin typeface="Segoe UI Light" panose="020B0502040204020203" pitchFamily="34" charset="0"/>
                <a:cs typeface="Segoe UI Light" panose="020B0502040204020203" pitchFamily="34" charset="0"/>
              </a:rPr>
              <a:t> = “Hello World”</a:t>
            </a:r>
          </a:p>
          <a:p>
            <a:pPr marL="457200" lvl="1" indent="0">
              <a:buNone/>
            </a:pPr>
            <a:endParaRPr lang="en-US" sz="2800" dirty="0" smtClean="0">
              <a:latin typeface="Segoe UI Light" panose="020B0502040204020203" pitchFamily="34" charset="0"/>
              <a:cs typeface="Segoe UI Light" panose="020B0502040204020203" pitchFamily="34" charset="0"/>
            </a:endParaRPr>
          </a:p>
          <a:p>
            <a:pPr lvl="1"/>
            <a:r>
              <a:rPr lang="en-US" sz="2800" dirty="0" smtClean="0">
                <a:latin typeface="Segoe UI Light" panose="020B0502040204020203" pitchFamily="34" charset="0"/>
                <a:cs typeface="Segoe UI Light" panose="020B0502040204020203" pitchFamily="34" charset="0"/>
              </a:rPr>
              <a:t>console.log(“Hello World”)</a:t>
            </a:r>
            <a:endParaRPr lang="en-US" sz="2800" dirty="0">
              <a:latin typeface="Segoe UI Light" panose="020B0502040204020203" pitchFamily="34" charset="0"/>
              <a:cs typeface="Segoe UI Light" panose="020B0502040204020203" pitchFamily="34" charset="0"/>
            </a:endParaRPr>
          </a:p>
          <a:p>
            <a:pPr lvl="1"/>
            <a:endParaRPr lang="en-US" dirty="0" smtClean="0">
              <a:latin typeface="Segoe UI Light" panose="020B0502040204020203" pitchFamily="34" charset="0"/>
              <a:cs typeface="Segoe UI Light" panose="020B0502040204020203" pitchFamily="34" charset="0"/>
            </a:endParaRPr>
          </a:p>
          <a:p>
            <a:pPr lvl="1"/>
            <a:endParaRPr lang="en-US" dirty="0" smtClean="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9248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u="sng" dirty="0"/>
              <a:t>Web </a:t>
            </a:r>
            <a:r>
              <a:rPr lang="en-US" u="sng" dirty="0" smtClean="0"/>
              <a:t>Development</a:t>
            </a:r>
            <a:endParaRPr lang="en-US" u="sng" dirty="0"/>
          </a:p>
        </p:txBody>
      </p:sp>
      <p:graphicFrame>
        <p:nvGraphicFramePr>
          <p:cNvPr id="9" name="Diagram 8"/>
          <p:cNvGraphicFramePr/>
          <p:nvPr>
            <p:extLst>
              <p:ext uri="{D42A27DB-BD31-4B8C-83A1-F6EECF244321}">
                <p14:modId xmlns:p14="http://schemas.microsoft.com/office/powerpoint/2010/main" val="418461162"/>
              </p:ext>
            </p:extLst>
          </p:nvPr>
        </p:nvGraphicFramePr>
        <p:xfrm>
          <a:off x="2677160" y="1943100"/>
          <a:ext cx="6837680" cy="3943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94587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Functions</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3200" dirty="0">
                <a:latin typeface="Consolas" panose="020B0609020204030204" pitchFamily="49" charset="0"/>
                <a:cs typeface="Consolas" panose="020B0609020204030204" pitchFamily="49" charset="0"/>
              </a:rPr>
              <a:t>function </a:t>
            </a:r>
            <a:r>
              <a:rPr lang="en-US" sz="3200" dirty="0" smtClean="0">
                <a:latin typeface="+mj-lt"/>
                <a:cs typeface="Consolas" panose="020B0609020204030204" pitchFamily="49" charset="0"/>
              </a:rPr>
              <a:t>name</a:t>
            </a:r>
            <a:r>
              <a:rPr lang="en-US" sz="3200" dirty="0" smtClean="0">
                <a:latin typeface="Consolas" panose="020B0609020204030204" pitchFamily="49" charset="0"/>
                <a:cs typeface="Consolas" panose="020B0609020204030204" pitchFamily="49" charset="0"/>
              </a:rPr>
              <a:t>(</a:t>
            </a:r>
            <a:r>
              <a:rPr lang="en-US" sz="3200" dirty="0" smtClean="0">
                <a:latin typeface="+mj-lt"/>
                <a:cs typeface="Consolas" panose="020B0609020204030204" pitchFamily="49" charset="0"/>
              </a:rPr>
              <a:t>parameter1</a:t>
            </a:r>
            <a:r>
              <a:rPr lang="en-US" sz="3200" dirty="0" smtClean="0">
                <a:latin typeface="Consolas" panose="020B0609020204030204" pitchFamily="49" charset="0"/>
                <a:cs typeface="Consolas" panose="020B0609020204030204" pitchFamily="49" charset="0"/>
              </a:rPr>
              <a:t>, </a:t>
            </a:r>
            <a:r>
              <a:rPr lang="en-US" sz="3200" dirty="0" smtClean="0">
                <a:latin typeface="+mj-lt"/>
                <a:cs typeface="Consolas" panose="020B0609020204030204" pitchFamily="49" charset="0"/>
              </a:rPr>
              <a:t>parameter2</a:t>
            </a:r>
            <a:r>
              <a:rPr lang="en-US" sz="3200" dirty="0" smtClean="0">
                <a:latin typeface="Consolas" panose="020B0609020204030204" pitchFamily="49" charset="0"/>
                <a:cs typeface="Consolas" panose="020B0609020204030204" pitchFamily="49" charset="0"/>
              </a:rPr>
              <a:t>) </a:t>
            </a:r>
            <a:r>
              <a:rPr lang="en-US" sz="3200" dirty="0">
                <a:latin typeface="Consolas" panose="020B0609020204030204" pitchFamily="49" charset="0"/>
                <a:cs typeface="Consolas" panose="020B0609020204030204" pitchFamily="49" charset="0"/>
              </a:rPr>
              <a:t>{</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a:t>
            </a:r>
            <a:r>
              <a:rPr lang="en-US" sz="3200" dirty="0" smtClean="0">
                <a:latin typeface="+mj-lt"/>
                <a:cs typeface="Consolas" panose="020B0609020204030204" pitchFamily="49" charset="0"/>
              </a:rPr>
              <a:t>code to be executed</a:t>
            </a:r>
            <a:r>
              <a:rPr lang="en-US" sz="3200" dirty="0">
                <a:latin typeface="Consolas" panose="020B0609020204030204" pitchFamily="49" charset="0"/>
                <a:cs typeface="Consolas" panose="020B0609020204030204" pitchFamily="49" charset="0"/>
              </a:rPr>
              <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a:t>
            </a:r>
            <a:endParaRPr lang="en-US" sz="3200" dirty="0" smtClean="0">
              <a:latin typeface="Consolas" panose="020B0609020204030204" pitchFamily="49" charset="0"/>
              <a:cs typeface="Consolas" panose="020B0609020204030204" pitchFamily="49" charset="0"/>
            </a:endParaRPr>
          </a:p>
          <a:p>
            <a:pPr marL="0" indent="0">
              <a:buNone/>
            </a:pPr>
            <a:endParaRPr lang="en-US" sz="3200" dirty="0" smtClean="0">
              <a:latin typeface="Consolas" panose="020B0609020204030204" pitchFamily="49" charset="0"/>
              <a:cs typeface="Consolas" panose="020B0609020204030204" pitchFamily="49" charset="0"/>
            </a:endParaRPr>
          </a:p>
          <a:p>
            <a:pPr marL="0" indent="0">
              <a:buNone/>
            </a:pPr>
            <a:endParaRPr lang="en-US" sz="3200" dirty="0">
              <a:latin typeface="Consolas" panose="020B0609020204030204" pitchFamily="49" charset="0"/>
              <a:cs typeface="Consolas" panose="020B0609020204030204" pitchFamily="49" charset="0"/>
            </a:endParaRPr>
          </a:p>
          <a:p>
            <a:pPr marL="0" indent="0">
              <a:buNone/>
            </a:pPr>
            <a:r>
              <a:rPr lang="en-US" sz="3200" dirty="0" smtClean="0">
                <a:latin typeface="Consolas" panose="020B0609020204030204" pitchFamily="49" charset="0"/>
                <a:cs typeface="Consolas" panose="020B0609020204030204" pitchFamily="49" charset="0"/>
              </a:rPr>
              <a:t>function </a:t>
            </a:r>
            <a:r>
              <a:rPr lang="en-US" sz="3200" dirty="0" err="1" smtClean="0">
                <a:latin typeface="Consolas" panose="020B0609020204030204" pitchFamily="49" charset="0"/>
                <a:cs typeface="Consolas" panose="020B0609020204030204" pitchFamily="49" charset="0"/>
              </a:rPr>
              <a:t>addNumbers</a:t>
            </a:r>
            <a:r>
              <a:rPr lang="en-US" sz="3200" dirty="0" smtClean="0">
                <a:latin typeface="Consolas" panose="020B0609020204030204" pitchFamily="49" charset="0"/>
                <a:cs typeface="Consolas" panose="020B0609020204030204" pitchFamily="49" charset="0"/>
              </a:rPr>
              <a:t>(p1, p2) </a:t>
            </a:r>
            <a:r>
              <a:rPr lang="en-US" sz="3200" dirty="0">
                <a:latin typeface="Consolas" panose="020B0609020204030204" pitchFamily="49" charset="0"/>
                <a:cs typeface="Consolas" panose="020B0609020204030204" pitchFamily="49" charset="0"/>
              </a:rPr>
              <a:t>{</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a:t>
            </a:r>
            <a:r>
              <a:rPr lang="en-US" sz="3200" dirty="0" smtClean="0">
                <a:latin typeface="Consolas" panose="020B0609020204030204" pitchFamily="49" charset="0"/>
                <a:cs typeface="Consolas" panose="020B0609020204030204" pitchFamily="49" charset="0"/>
              </a:rPr>
              <a:t>return p1 + p2;</a:t>
            </a:r>
            <a:r>
              <a:rPr lang="en-US" sz="3200" dirty="0">
                <a:latin typeface="Consolas" panose="020B0609020204030204" pitchFamily="49" charset="0"/>
                <a:cs typeface="Consolas" panose="020B0609020204030204" pitchFamily="49" charset="0"/>
              </a:rPr>
              <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a:t>
            </a:r>
            <a:endParaRPr lang="en-US" sz="3200" dirty="0" smtClean="0">
              <a:latin typeface="Consolas" panose="020B0609020204030204" pitchFamily="49" charset="0"/>
              <a:cs typeface="Consolas" panose="020B0609020204030204" pitchFamily="49" charset="0"/>
            </a:endParaRPr>
          </a:p>
          <a:p>
            <a:pPr marL="0" indent="0">
              <a:buNone/>
            </a:pP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8999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Calling Functions</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199" y="1825625"/>
            <a:ext cx="11353801" cy="4351338"/>
          </a:xfrm>
        </p:spPr>
        <p:txBody>
          <a:bodyPr>
            <a:normAutofit/>
          </a:bodyPr>
          <a:lstStyle/>
          <a:p>
            <a:pPr marL="0" indent="0">
              <a:buNone/>
            </a:pPr>
            <a:r>
              <a:rPr lang="en-US" sz="3200" dirty="0" smtClean="0">
                <a:latin typeface="Segoe UI Light" panose="020B0502040204020203" pitchFamily="34" charset="0"/>
                <a:cs typeface="Segoe UI Light" panose="020B0502040204020203" pitchFamily="34" charset="0"/>
              </a:rPr>
              <a:t>Functions can be called when:</a:t>
            </a:r>
          </a:p>
          <a:p>
            <a:pPr marL="0" indent="0">
              <a:buNone/>
            </a:pPr>
            <a:r>
              <a:rPr lang="en-US" sz="3200" dirty="0" smtClean="0">
                <a:latin typeface="Segoe UI Light" panose="020B0502040204020203" pitchFamily="34" charset="0"/>
                <a:cs typeface="Segoe UI Light" panose="020B0502040204020203" pitchFamily="34" charset="0"/>
              </a:rPr>
              <a:t>-An event occurs </a:t>
            </a:r>
          </a:p>
          <a:p>
            <a:pPr marL="0" indent="0">
              <a:buNone/>
            </a:pPr>
            <a:r>
              <a:rPr lang="en-US" sz="3200" dirty="0">
                <a:latin typeface="Segoe UI Light" panose="020B0502040204020203" pitchFamily="34" charset="0"/>
                <a:cs typeface="Segoe UI Light" panose="020B0502040204020203" pitchFamily="34" charset="0"/>
              </a:rPr>
              <a:t>	</a:t>
            </a:r>
            <a:r>
              <a:rPr lang="en-US" sz="2400" dirty="0" smtClean="0">
                <a:latin typeface="Consolas" panose="020B0609020204030204" pitchFamily="49" charset="0"/>
                <a:cs typeface="Consolas" panose="020B0609020204030204" pitchFamily="49" charset="0"/>
              </a:rPr>
              <a:t>&lt;button </a:t>
            </a:r>
            <a:r>
              <a:rPr lang="en-US" sz="2400" dirty="0" err="1" smtClean="0">
                <a:latin typeface="Consolas" panose="020B0609020204030204" pitchFamily="49" charset="0"/>
                <a:cs typeface="Consolas" panose="020B0609020204030204" pitchFamily="49" charset="0"/>
              </a:rPr>
              <a:t>onclick</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getElementById</a:t>
            </a:r>
            <a:r>
              <a:rPr lang="en-US" sz="2400" dirty="0">
                <a:latin typeface="Consolas" panose="020B0609020204030204" pitchFamily="49" charset="0"/>
                <a:cs typeface="Consolas" panose="020B0609020204030204" pitchFamily="49" charset="0"/>
              </a:rPr>
              <a:t>("demo").</a:t>
            </a:r>
            <a:r>
              <a:rPr lang="en-US" sz="2400" dirty="0" err="1">
                <a:latin typeface="Consolas" panose="020B0609020204030204" pitchFamily="49" charset="0"/>
                <a:cs typeface="Consolas" panose="020B0609020204030204" pitchFamily="49" charset="0"/>
              </a:rPr>
              <a:t>innerHTML</a:t>
            </a:r>
            <a:r>
              <a:rPr lang="en-US" sz="2400" dirty="0">
                <a:latin typeface="Consolas" panose="020B0609020204030204" pitchFamily="49" charset="0"/>
                <a:cs typeface="Consolas" panose="020B0609020204030204" pitchFamily="49" charset="0"/>
              </a:rPr>
              <a:t>=Date</a:t>
            </a:r>
            <a:r>
              <a:rPr lang="en-US" sz="2400" dirty="0" smtClean="0">
                <a:latin typeface="Consolas" panose="020B0609020204030204" pitchFamily="49" charset="0"/>
                <a:cs typeface="Consolas" panose="020B0609020204030204" pitchFamily="49" charset="0"/>
              </a:rPr>
              <a:t>()’&gt;</a:t>
            </a:r>
            <a:endParaRPr lang="en-US" sz="3200" dirty="0" smtClean="0">
              <a:latin typeface="Consolas" panose="020B0609020204030204" pitchFamily="49" charset="0"/>
              <a:cs typeface="Consolas" panose="020B0609020204030204" pitchFamily="49" charset="0"/>
            </a:endParaRPr>
          </a:p>
          <a:p>
            <a:pPr marL="0" indent="0">
              <a:buNone/>
            </a:pPr>
            <a:endParaRPr lang="en-US" sz="3200" dirty="0" smtClean="0">
              <a:latin typeface="Segoe UI Light" panose="020B0502040204020203" pitchFamily="34" charset="0"/>
              <a:cs typeface="Segoe UI Light" panose="020B0502040204020203" pitchFamily="34" charset="0"/>
            </a:endParaRPr>
          </a:p>
          <a:p>
            <a:pPr marL="0" indent="0">
              <a:buNone/>
            </a:pPr>
            <a:r>
              <a:rPr lang="en-US" sz="3200" dirty="0" smtClean="0">
                <a:latin typeface="Segoe UI Light" panose="020B0502040204020203" pitchFamily="34" charset="0"/>
                <a:cs typeface="Segoe UI Light" panose="020B0502040204020203" pitchFamily="34" charset="0"/>
              </a:rPr>
              <a:t>-Called by another JavaScript code</a:t>
            </a:r>
          </a:p>
          <a:p>
            <a:pPr marL="0" indent="0">
              <a:buNone/>
            </a:pPr>
            <a:r>
              <a:rPr lang="en-US" sz="2400" dirty="0" smtClean="0">
                <a:solidFill>
                  <a:prstClr val="white"/>
                </a:solidFill>
                <a:latin typeface="Consolas" panose="020B0609020204030204" pitchFamily="49" charset="0"/>
                <a:cs typeface="Consolas" panose="020B0609020204030204" pitchFamily="49" charset="0"/>
              </a:rPr>
              <a:t>	function </a:t>
            </a:r>
            <a:r>
              <a:rPr lang="en-US" sz="2400" dirty="0" err="1" smtClean="0">
                <a:solidFill>
                  <a:prstClr val="white"/>
                </a:solidFill>
                <a:latin typeface="Consolas" panose="020B0609020204030204" pitchFamily="49" charset="0"/>
                <a:cs typeface="Consolas" panose="020B0609020204030204" pitchFamily="49" charset="0"/>
              </a:rPr>
              <a:t>addNumbers</a:t>
            </a:r>
            <a:r>
              <a:rPr lang="en-US" sz="2400" dirty="0" smtClean="0">
                <a:solidFill>
                  <a:prstClr val="white"/>
                </a:solidFill>
                <a:latin typeface="Consolas" panose="020B0609020204030204" pitchFamily="49" charset="0"/>
                <a:cs typeface="Consolas" panose="020B0609020204030204" pitchFamily="49" charset="0"/>
              </a:rPr>
              <a:t>(){</a:t>
            </a:r>
          </a:p>
          <a:p>
            <a:pPr marL="0" indent="0">
              <a:buNone/>
            </a:pPr>
            <a:r>
              <a:rPr lang="en-US" sz="2400" dirty="0" smtClean="0">
                <a:solidFill>
                  <a:prstClr val="white"/>
                </a:solidFill>
                <a:latin typeface="Consolas" panose="020B0609020204030204" pitchFamily="49" charset="0"/>
                <a:cs typeface="Consolas" panose="020B0609020204030204" pitchFamily="49" charset="0"/>
              </a:rPr>
              <a:t>		return </a:t>
            </a:r>
            <a:r>
              <a:rPr lang="en-US" sz="2400" dirty="0" err="1" smtClean="0">
                <a:solidFill>
                  <a:prstClr val="white"/>
                </a:solidFill>
                <a:latin typeface="Consolas" panose="020B0609020204030204" pitchFamily="49" charset="0"/>
                <a:cs typeface="Consolas" panose="020B0609020204030204" pitchFamily="49" charset="0"/>
              </a:rPr>
              <a:t>getNumberOne</a:t>
            </a:r>
            <a:r>
              <a:rPr lang="en-US" sz="2400" dirty="0" smtClean="0">
                <a:solidFill>
                  <a:prstClr val="white"/>
                </a:solidFill>
                <a:latin typeface="Consolas" panose="020B0609020204030204" pitchFamily="49" charset="0"/>
                <a:cs typeface="Consolas" panose="020B0609020204030204" pitchFamily="49" charset="0"/>
              </a:rPr>
              <a:t>() + </a:t>
            </a:r>
            <a:r>
              <a:rPr lang="en-US" sz="2400" dirty="0" err="1" smtClean="0">
                <a:solidFill>
                  <a:prstClr val="white"/>
                </a:solidFill>
                <a:latin typeface="Consolas" panose="020B0609020204030204" pitchFamily="49" charset="0"/>
                <a:cs typeface="Consolas" panose="020B0609020204030204" pitchFamily="49" charset="0"/>
              </a:rPr>
              <a:t>getNumberTwo</a:t>
            </a:r>
            <a:r>
              <a:rPr lang="en-US" sz="2400" dirty="0" smtClean="0">
                <a:solidFill>
                  <a:prstClr val="white"/>
                </a:solidFill>
                <a:latin typeface="Consolas" panose="020B0609020204030204" pitchFamily="49" charset="0"/>
                <a:cs typeface="Consolas" panose="020B0609020204030204" pitchFamily="49" charset="0"/>
              </a:rPr>
              <a:t>();</a:t>
            </a:r>
            <a:endParaRPr lang="en-US" sz="2400" dirty="0">
              <a:solidFill>
                <a:prstClr val="white"/>
              </a:solidFill>
              <a:latin typeface="Consolas" panose="020B0609020204030204" pitchFamily="49" charset="0"/>
              <a:cs typeface="Consolas" panose="020B0609020204030204" pitchFamily="49" charset="0"/>
            </a:endParaRPr>
          </a:p>
          <a:p>
            <a:pPr marL="0" indent="0">
              <a:buNone/>
            </a:pPr>
            <a:r>
              <a:rPr lang="en-US" sz="2400" dirty="0" smtClean="0">
                <a:solidFill>
                  <a:prstClr val="white"/>
                </a:solidFill>
                <a:latin typeface="Consolas" panose="020B0609020204030204" pitchFamily="49" charset="0"/>
                <a:cs typeface="Consolas" panose="020B0609020204030204" pitchFamily="49" charset="0"/>
              </a:rPr>
              <a:t>	}</a:t>
            </a:r>
            <a:endParaRPr lang="en-US" sz="3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201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682262"/>
            <a:ext cx="10515600" cy="2852737"/>
          </a:xfrm>
        </p:spPr>
        <p:txBody>
          <a:bodyPr>
            <a:normAutofit/>
          </a:bodyPr>
          <a:lstStyle/>
          <a:p>
            <a:r>
              <a:rPr lang="en-US" sz="4400" dirty="0">
                <a:latin typeface="Segoe UI Light" panose="020B0502040204020203" pitchFamily="34" charset="0"/>
                <a:cs typeface="Segoe UI Light" panose="020B0502040204020203" pitchFamily="34" charset="0"/>
              </a:rPr>
              <a:t>Common HTML Events</a:t>
            </a:r>
          </a:p>
        </p:txBody>
      </p:sp>
      <p:graphicFrame>
        <p:nvGraphicFramePr>
          <p:cNvPr id="4" name="Table 3"/>
          <p:cNvGraphicFramePr/>
          <p:nvPr>
            <p:extLst>
              <p:ext uri="{D42A27DB-BD31-4B8C-83A1-F6EECF244321}">
                <p14:modId xmlns:p14="http://schemas.microsoft.com/office/powerpoint/2010/main" val="3120338115"/>
              </p:ext>
            </p:extLst>
          </p:nvPr>
        </p:nvGraphicFramePr>
        <p:xfrm>
          <a:off x="1149968" y="1498822"/>
          <a:ext cx="9883586" cy="3772556"/>
        </p:xfrm>
        <a:graphic>
          <a:graphicData uri="http://schemas.openxmlformats.org/drawingml/2006/table">
            <a:tbl>
              <a:tblPr firstRow="1" bandRow="1">
                <a:tableStyleId>{5C22544A-7EE6-4342-B048-85BDC9FD1C3A}</a:tableStyleId>
              </a:tblPr>
              <a:tblGrid>
                <a:gridCol w="4941793">
                  <a:extLst>
                    <a:ext uri="{9D8B030D-6E8A-4147-A177-3AD203B41FA5}">
                      <a16:colId xmlns="" xmlns:a16="http://schemas.microsoft.com/office/drawing/2014/main" val="1642602024"/>
                    </a:ext>
                  </a:extLst>
                </a:gridCol>
                <a:gridCol w="4941793">
                  <a:extLst>
                    <a:ext uri="{9D8B030D-6E8A-4147-A177-3AD203B41FA5}">
                      <a16:colId xmlns="" xmlns:a16="http://schemas.microsoft.com/office/drawing/2014/main" val="4131856985"/>
                    </a:ext>
                  </a:extLst>
                </a:gridCol>
              </a:tblGrid>
              <a:tr h="466708">
                <a:tc>
                  <a:txBody>
                    <a:bodyPr/>
                    <a:lstStyle/>
                    <a:p>
                      <a:r>
                        <a:rPr lang="en-US" dirty="0">
                          <a:solidFill>
                            <a:srgbClr val="000000"/>
                          </a:solidFill>
                        </a:rPr>
                        <a:t>Event</a:t>
                      </a:r>
                    </a:p>
                  </a:txBody>
                  <a:tcPr/>
                </a:tc>
                <a:tc>
                  <a:txBody>
                    <a:bodyPr/>
                    <a:lstStyle/>
                    <a:p>
                      <a:r>
                        <a:rPr lang="en-US" dirty="0">
                          <a:solidFill>
                            <a:srgbClr val="000000"/>
                          </a:solidFill>
                        </a:rPr>
                        <a:t>Description</a:t>
                      </a:r>
                    </a:p>
                  </a:txBody>
                  <a:tcPr/>
                </a:tc>
                <a:extLst>
                  <a:ext uri="{0D108BD9-81ED-4DB2-BD59-A6C34878D82A}">
                    <a16:rowId xmlns="" xmlns:a16="http://schemas.microsoft.com/office/drawing/2014/main" val="383567001"/>
                  </a:ext>
                </a:extLst>
              </a:tr>
              <a:tr h="447262">
                <a:tc>
                  <a:txBody>
                    <a:bodyPr/>
                    <a:lstStyle/>
                    <a:p>
                      <a:r>
                        <a:rPr lang="en-US" dirty="0">
                          <a:solidFill>
                            <a:srgbClr val="000000"/>
                          </a:solidFill>
                        </a:rPr>
                        <a:t>onchange</a:t>
                      </a:r>
                    </a:p>
                  </a:txBody>
                  <a:tcPr/>
                </a:tc>
                <a:tc>
                  <a:txBody>
                    <a:bodyPr/>
                    <a:lstStyle/>
                    <a:p>
                      <a:r>
                        <a:rPr lang="en-US" dirty="0">
                          <a:solidFill>
                            <a:srgbClr val="000000"/>
                          </a:solidFill>
                        </a:rPr>
                        <a:t>An HTML element has been changed</a:t>
                      </a:r>
                    </a:p>
                  </a:txBody>
                  <a:tcPr/>
                </a:tc>
                <a:extLst>
                  <a:ext uri="{0D108BD9-81ED-4DB2-BD59-A6C34878D82A}">
                    <a16:rowId xmlns="" xmlns:a16="http://schemas.microsoft.com/office/drawing/2014/main" val="2726402405"/>
                  </a:ext>
                </a:extLst>
              </a:tr>
              <a:tr h="447262">
                <a:tc>
                  <a:txBody>
                    <a:bodyPr/>
                    <a:lstStyle/>
                    <a:p>
                      <a:r>
                        <a:rPr lang="en-US" dirty="0">
                          <a:solidFill>
                            <a:srgbClr val="000000"/>
                          </a:solidFill>
                        </a:rPr>
                        <a:t>onclick</a:t>
                      </a:r>
                    </a:p>
                  </a:txBody>
                  <a:tcPr/>
                </a:tc>
                <a:tc>
                  <a:txBody>
                    <a:bodyPr/>
                    <a:lstStyle/>
                    <a:p>
                      <a:r>
                        <a:rPr lang="en-US" dirty="0">
                          <a:solidFill>
                            <a:srgbClr val="000000"/>
                          </a:solidFill>
                        </a:rPr>
                        <a:t>The user clicks an HTML element</a:t>
                      </a:r>
                    </a:p>
                  </a:txBody>
                  <a:tcPr/>
                </a:tc>
                <a:extLst>
                  <a:ext uri="{0D108BD9-81ED-4DB2-BD59-A6C34878D82A}">
                    <a16:rowId xmlns="" xmlns:a16="http://schemas.microsoft.com/office/drawing/2014/main" val="2318930777"/>
                  </a:ext>
                </a:extLst>
              </a:tr>
              <a:tr h="758400">
                <a:tc>
                  <a:txBody>
                    <a:bodyPr/>
                    <a:lstStyle/>
                    <a:p>
                      <a:r>
                        <a:rPr lang="en-US" dirty="0">
                          <a:solidFill>
                            <a:srgbClr val="000000"/>
                          </a:solidFill>
                        </a:rPr>
                        <a:t>onmouseover</a:t>
                      </a:r>
                    </a:p>
                  </a:txBody>
                  <a:tcPr/>
                </a:tc>
                <a:tc>
                  <a:txBody>
                    <a:bodyPr/>
                    <a:lstStyle/>
                    <a:p>
                      <a:r>
                        <a:rPr lang="en-US" dirty="0">
                          <a:solidFill>
                            <a:srgbClr val="000000"/>
                          </a:solidFill>
                        </a:rPr>
                        <a:t>The user moves the mouse over an HTML element</a:t>
                      </a:r>
                    </a:p>
                  </a:txBody>
                  <a:tcPr/>
                </a:tc>
                <a:extLst>
                  <a:ext uri="{0D108BD9-81ED-4DB2-BD59-A6C34878D82A}">
                    <a16:rowId xmlns="" xmlns:a16="http://schemas.microsoft.com/office/drawing/2014/main" val="1125236988"/>
                  </a:ext>
                </a:extLst>
              </a:tr>
              <a:tr h="758400">
                <a:tc>
                  <a:txBody>
                    <a:bodyPr/>
                    <a:lstStyle/>
                    <a:p>
                      <a:r>
                        <a:rPr lang="en-US" dirty="0">
                          <a:solidFill>
                            <a:srgbClr val="000000"/>
                          </a:solidFill>
                        </a:rPr>
                        <a:t>onmouseout</a:t>
                      </a:r>
                    </a:p>
                  </a:txBody>
                  <a:tcPr/>
                </a:tc>
                <a:tc>
                  <a:txBody>
                    <a:bodyPr/>
                    <a:lstStyle/>
                    <a:p>
                      <a:r>
                        <a:rPr lang="en-US" dirty="0">
                          <a:solidFill>
                            <a:srgbClr val="000000"/>
                          </a:solidFill>
                        </a:rPr>
                        <a:t>The user moves the mouse away from an HTML element</a:t>
                      </a:r>
                    </a:p>
                  </a:txBody>
                  <a:tcPr/>
                </a:tc>
                <a:extLst>
                  <a:ext uri="{0D108BD9-81ED-4DB2-BD59-A6C34878D82A}">
                    <a16:rowId xmlns="" xmlns:a16="http://schemas.microsoft.com/office/drawing/2014/main" val="2423208685"/>
                  </a:ext>
                </a:extLst>
              </a:tr>
              <a:tr h="447262">
                <a:tc>
                  <a:txBody>
                    <a:bodyPr/>
                    <a:lstStyle/>
                    <a:p>
                      <a:r>
                        <a:rPr lang="en-US" dirty="0">
                          <a:solidFill>
                            <a:srgbClr val="000000"/>
                          </a:solidFill>
                        </a:rPr>
                        <a:t>onkeydown</a:t>
                      </a:r>
                    </a:p>
                  </a:txBody>
                  <a:tcPr/>
                </a:tc>
                <a:tc>
                  <a:txBody>
                    <a:bodyPr/>
                    <a:lstStyle/>
                    <a:p>
                      <a:r>
                        <a:rPr lang="en-US" dirty="0">
                          <a:solidFill>
                            <a:srgbClr val="000000"/>
                          </a:solidFill>
                        </a:rPr>
                        <a:t>The user pushes a keyboard key</a:t>
                      </a:r>
                    </a:p>
                  </a:txBody>
                  <a:tcPr/>
                </a:tc>
                <a:extLst>
                  <a:ext uri="{0D108BD9-81ED-4DB2-BD59-A6C34878D82A}">
                    <a16:rowId xmlns="" xmlns:a16="http://schemas.microsoft.com/office/drawing/2014/main" val="1273991058"/>
                  </a:ext>
                </a:extLst>
              </a:tr>
              <a:tr h="447262">
                <a:tc>
                  <a:txBody>
                    <a:bodyPr/>
                    <a:lstStyle/>
                    <a:p>
                      <a:r>
                        <a:rPr lang="en-US" dirty="0">
                          <a:solidFill>
                            <a:srgbClr val="000000"/>
                          </a:solidFill>
                        </a:rPr>
                        <a:t>onload</a:t>
                      </a:r>
                    </a:p>
                  </a:txBody>
                  <a:tcPr/>
                </a:tc>
                <a:tc>
                  <a:txBody>
                    <a:bodyPr/>
                    <a:lstStyle/>
                    <a:p>
                      <a:r>
                        <a:rPr lang="en-US" dirty="0">
                          <a:solidFill>
                            <a:srgbClr val="000000"/>
                          </a:solidFill>
                        </a:rPr>
                        <a:t>The browser has finished loading the page</a:t>
                      </a:r>
                    </a:p>
                  </a:txBody>
                  <a:tcPr/>
                </a:tc>
                <a:extLst>
                  <a:ext uri="{0D108BD9-81ED-4DB2-BD59-A6C34878D82A}">
                    <a16:rowId xmlns="" xmlns:a16="http://schemas.microsoft.com/office/drawing/2014/main" val="523842391"/>
                  </a:ext>
                </a:extLst>
              </a:tr>
            </a:tbl>
          </a:graphicData>
        </a:graphic>
      </p:graphicFrame>
      <p:sp>
        <p:nvSpPr>
          <p:cNvPr id="5" name="TextBox 4"/>
          <p:cNvSpPr txBox="1"/>
          <p:nvPr/>
        </p:nvSpPr>
        <p:spPr>
          <a:xfrm>
            <a:off x="1342337" y="5599726"/>
            <a:ext cx="10487200" cy="461963"/>
          </a:xfrm>
          <a:prstGeom prst="rect">
            <a:avLst/>
          </a:prstGeom>
        </p:spPr>
        <p:txBody>
          <a:bodyPr rtlCol="0">
            <a:spAutoFit/>
          </a:bodyPr>
          <a:lstStyle/>
          <a:p>
            <a:r>
              <a:rPr lang="en-US" sz="2400" dirty="0">
                <a:solidFill>
                  <a:srgbClr val="FFFFFF"/>
                </a:solidFill>
                <a:latin typeface="+mj-lt"/>
              </a:rPr>
              <a:t>The list is much longer: W3Schools JavaScript Reference HTML DOM events</a:t>
            </a:r>
          </a:p>
        </p:txBody>
      </p:sp>
    </p:spTree>
    <p:extLst>
      <p:ext uri="{BB962C8B-B14F-4D97-AF65-F5344CB8AC3E}">
        <p14:creationId xmlns:p14="http://schemas.microsoft.com/office/powerpoint/2010/main" val="3178789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Objects</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0" y="1825624"/>
            <a:ext cx="10515600" cy="4575175"/>
          </a:xfrm>
        </p:spPr>
        <p:txBody>
          <a:bodyPr>
            <a:normAutofit/>
          </a:bodyPr>
          <a:lstStyle/>
          <a:p>
            <a:pPr marL="0" indent="0">
              <a:buNone/>
            </a:pPr>
            <a:r>
              <a:rPr lang="en-US" sz="3200" dirty="0" err="1" smtClean="0">
                <a:latin typeface="Consolas" panose="020B0609020204030204" pitchFamily="49" charset="0"/>
                <a:cs typeface="Consolas" panose="020B0609020204030204" pitchFamily="49" charset="0"/>
              </a:rPr>
              <a:t>var</a:t>
            </a:r>
            <a:r>
              <a:rPr lang="en-US" sz="3200" dirty="0" smtClean="0">
                <a:latin typeface="Consolas" panose="020B0609020204030204" pitchFamily="49" charset="0"/>
                <a:cs typeface="Consolas" panose="020B0609020204030204" pitchFamily="49" charset="0"/>
              </a:rPr>
              <a:t> car = {</a:t>
            </a:r>
          </a:p>
          <a:p>
            <a:pPr marL="0" indent="0">
              <a:buNone/>
            </a:pPr>
            <a:r>
              <a:rPr lang="en-US" sz="3200" dirty="0" smtClean="0">
                <a:latin typeface="Consolas" panose="020B0609020204030204" pitchFamily="49" charset="0"/>
                <a:cs typeface="Consolas" panose="020B0609020204030204" pitchFamily="49" charset="0"/>
              </a:rPr>
              <a:t>	name: “Tesla”,</a:t>
            </a:r>
          </a:p>
          <a:p>
            <a:pPr marL="0" indent="0">
              <a:buNone/>
            </a:pPr>
            <a:r>
              <a:rPr lang="en-US" sz="3200" dirty="0">
                <a:latin typeface="Consolas" panose="020B0609020204030204" pitchFamily="49" charset="0"/>
                <a:cs typeface="Consolas" panose="020B0609020204030204" pitchFamily="49" charset="0"/>
              </a:rPr>
              <a:t>	</a:t>
            </a:r>
            <a:r>
              <a:rPr lang="en-US" sz="3200" dirty="0" smtClean="0">
                <a:latin typeface="Consolas" panose="020B0609020204030204" pitchFamily="49" charset="0"/>
                <a:cs typeface="Consolas" panose="020B0609020204030204" pitchFamily="49" charset="0"/>
              </a:rPr>
              <a:t>model: “P90D”,</a:t>
            </a:r>
          </a:p>
          <a:p>
            <a:pPr marL="0" indent="0">
              <a:buNone/>
            </a:pPr>
            <a:r>
              <a:rPr lang="en-US" sz="3200" dirty="0">
                <a:latin typeface="Consolas" panose="020B0609020204030204" pitchFamily="49" charset="0"/>
                <a:cs typeface="Consolas" panose="020B0609020204030204" pitchFamily="49" charset="0"/>
              </a:rPr>
              <a:t>	</a:t>
            </a:r>
            <a:r>
              <a:rPr lang="en-US" sz="3200" dirty="0" err="1" smtClean="0">
                <a:latin typeface="Consolas" panose="020B0609020204030204" pitchFamily="49" charset="0"/>
                <a:cs typeface="Consolas" panose="020B0609020204030204" pitchFamily="49" charset="0"/>
              </a:rPr>
              <a:t>colour</a:t>
            </a:r>
            <a:r>
              <a:rPr lang="en-US" sz="3200" dirty="0" smtClean="0">
                <a:latin typeface="Consolas" panose="020B0609020204030204" pitchFamily="49" charset="0"/>
                <a:cs typeface="Consolas" panose="020B0609020204030204" pitchFamily="49" charset="0"/>
              </a:rPr>
              <a:t>: “white”</a:t>
            </a:r>
            <a:endParaRPr lang="en-US" sz="3200" dirty="0">
              <a:latin typeface="Consolas" panose="020B0609020204030204" pitchFamily="49" charset="0"/>
              <a:cs typeface="Consolas" panose="020B0609020204030204" pitchFamily="49" charset="0"/>
            </a:endParaRPr>
          </a:p>
          <a:p>
            <a:pPr marL="0" indent="0">
              <a:buNone/>
            </a:pPr>
            <a:r>
              <a:rPr lang="en-US" sz="3200" dirty="0" smtClean="0">
                <a:latin typeface="Consolas" panose="020B0609020204030204" pitchFamily="49" charset="0"/>
                <a:cs typeface="Consolas" panose="020B0609020204030204" pitchFamily="49" charset="0"/>
              </a:rPr>
              <a:t>}</a:t>
            </a:r>
          </a:p>
          <a:p>
            <a:pPr marL="0" indent="0">
              <a:buNone/>
            </a:pPr>
            <a:r>
              <a:rPr lang="en-US" sz="3200" dirty="0" smtClean="0">
                <a:latin typeface="+mj-lt"/>
                <a:cs typeface="Consolas" panose="020B0609020204030204" pitchFamily="49" charset="0"/>
              </a:rPr>
              <a:t/>
            </a:r>
            <a:br>
              <a:rPr lang="en-US" sz="3200" dirty="0" smtClean="0">
                <a:latin typeface="+mj-lt"/>
                <a:cs typeface="Consolas" panose="020B0609020204030204" pitchFamily="49" charset="0"/>
              </a:rPr>
            </a:br>
            <a:r>
              <a:rPr lang="en-US" sz="3200" dirty="0" smtClean="0">
                <a:latin typeface="+mj-lt"/>
                <a:cs typeface="Consolas" panose="020B0609020204030204" pitchFamily="49" charset="0"/>
              </a:rPr>
              <a:t>Or add them as you go</a:t>
            </a:r>
          </a:p>
          <a:p>
            <a:pPr marL="0" indent="0">
              <a:buNone/>
            </a:pPr>
            <a:r>
              <a:rPr lang="en-US" sz="3200" dirty="0">
                <a:latin typeface="+mj-lt"/>
                <a:cs typeface="Consolas" panose="020B0609020204030204" pitchFamily="49" charset="0"/>
              </a:rPr>
              <a:t>	</a:t>
            </a:r>
            <a:r>
              <a:rPr lang="en-US" sz="3200" dirty="0" err="1" smtClean="0">
                <a:latin typeface="Consolas" panose="020B0609020204030204" pitchFamily="49" charset="0"/>
                <a:cs typeface="Consolas" panose="020B0609020204030204" pitchFamily="49" charset="0"/>
              </a:rPr>
              <a:t>car.price</a:t>
            </a:r>
            <a:r>
              <a:rPr lang="en-US" sz="3200" dirty="0" smtClean="0">
                <a:latin typeface="Consolas" panose="020B0609020204030204" pitchFamily="49" charset="0"/>
                <a:cs typeface="Consolas" panose="020B0609020204030204" pitchFamily="49" charset="0"/>
              </a:rPr>
              <a:t> = 120000;</a:t>
            </a:r>
            <a:endParaRPr lang="en-US" sz="3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992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Bootstrap</a:t>
            </a:r>
            <a:endParaRPr lang="en-US"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n-NZ" dirty="0" smtClean="0">
                <a:solidFill>
                  <a:schemeClr val="bg1">
                    <a:lumMod val="85000"/>
                  </a:schemeClr>
                </a:solidFill>
                <a:latin typeface="Segoe UI" panose="020B0502040204020203" pitchFamily="34" charset="0"/>
                <a:cs typeface="Segoe UI" panose="020B0502040204020203" pitchFamily="34" charset="0"/>
              </a:rPr>
              <a:t>Popular </a:t>
            </a:r>
            <a:r>
              <a:rPr lang="en-NZ" dirty="0">
                <a:solidFill>
                  <a:schemeClr val="bg1">
                    <a:lumMod val="85000"/>
                  </a:schemeClr>
                </a:solidFill>
                <a:latin typeface="Segoe UI" panose="020B0502040204020203" pitchFamily="34" charset="0"/>
                <a:cs typeface="Segoe UI" panose="020B0502040204020203" pitchFamily="34" charset="0"/>
              </a:rPr>
              <a:t>HTML, CSS, and JavaScript framework</a:t>
            </a:r>
            <a:endParaRPr lang="en-US" dirty="0">
              <a:solidFill>
                <a:schemeClr val="bg1">
                  <a:lumMod val="85000"/>
                </a:schemeClr>
              </a:solidFill>
              <a:latin typeface="Segoe UI" panose="020B0502040204020203" pitchFamily="34" charset="0"/>
              <a:cs typeface="Segoe UI" panose="020B0502040204020203" pitchFamily="34" charset="0"/>
            </a:endParaRPr>
          </a:p>
        </p:txBody>
      </p:sp>
      <p:graphicFrame>
        <p:nvGraphicFramePr>
          <p:cNvPr id="5" name="Diagram 4"/>
          <p:cNvGraphicFramePr/>
          <p:nvPr>
            <p:extLst>
              <p:ext uri="{D42A27DB-BD31-4B8C-83A1-F6EECF244321}">
                <p14:modId xmlns:p14="http://schemas.microsoft.com/office/powerpoint/2010/main" val="3018307109"/>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18948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What is Bootstrap</a:t>
            </a:r>
            <a:endParaRPr lang="en-NZ"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normAutofit/>
          </a:bodyPr>
          <a:lstStyle/>
          <a:p>
            <a:r>
              <a:rPr lang="en-NZ" sz="3200" dirty="0" smtClean="0">
                <a:latin typeface="Segoe UI Light" panose="020B0502040204020203" pitchFamily="34" charset="0"/>
                <a:cs typeface="Segoe UI Light" panose="020B0502040204020203" pitchFamily="34" charset="0"/>
              </a:rPr>
              <a:t>Front-end framework for faster and easier web development</a:t>
            </a:r>
          </a:p>
          <a:p>
            <a:r>
              <a:rPr lang="en-NZ" sz="3200" dirty="0" smtClean="0">
                <a:latin typeface="Segoe UI Light" panose="020B0502040204020203" pitchFamily="34" charset="0"/>
                <a:cs typeface="Segoe UI Light" panose="020B0502040204020203" pitchFamily="34" charset="0"/>
              </a:rPr>
              <a:t>Mobile-first </a:t>
            </a:r>
            <a:r>
              <a:rPr lang="en-NZ" sz="3200" dirty="0" smtClean="0">
                <a:latin typeface="Segoe UI Light" panose="020B0502040204020203" pitchFamily="34" charset="0"/>
                <a:cs typeface="Segoe UI Light" panose="020B0502040204020203" pitchFamily="34" charset="0"/>
              </a:rPr>
              <a:t>approach</a:t>
            </a:r>
          </a:p>
          <a:p>
            <a:r>
              <a:rPr lang="en-NZ" sz="3200" dirty="0" smtClean="0">
                <a:latin typeface="Segoe UI Light" panose="020B0502040204020203" pitchFamily="34" charset="0"/>
                <a:cs typeface="Segoe UI Light" panose="020B0502040204020203" pitchFamily="34" charset="0"/>
              </a:rPr>
              <a:t>Responsive web design</a:t>
            </a:r>
          </a:p>
          <a:p>
            <a:pPr lvl="1"/>
            <a:r>
              <a:rPr lang="en-NZ" sz="2800" dirty="0" smtClean="0">
                <a:latin typeface="Segoe UI Light" panose="020B0502040204020203" pitchFamily="34" charset="0"/>
                <a:cs typeface="Segoe UI Light" panose="020B0502040204020203" pitchFamily="34" charset="0"/>
              </a:rPr>
              <a:t>Websites automatically adjust to the screen size</a:t>
            </a:r>
          </a:p>
          <a:p>
            <a:pPr lvl="1"/>
            <a:endParaRPr lang="en-NZ" sz="2800" dirty="0">
              <a:latin typeface="Segoe UI Light" panose="020B0502040204020203" pitchFamily="34" charset="0"/>
              <a:cs typeface="Segoe UI Light" panose="020B0502040204020203" pitchFamily="34" charset="0"/>
            </a:endParaRPr>
          </a:p>
          <a:p>
            <a:pPr marL="457200" lvl="1" indent="0">
              <a:buNone/>
            </a:pPr>
            <a:endParaRPr lang="en-NZ" sz="2800" dirty="0" smtClean="0">
              <a:latin typeface="Segoe UI Light" panose="020B0502040204020203" pitchFamily="34" charset="0"/>
              <a:cs typeface="Segoe UI Light" panose="020B0502040204020203" pitchFamily="34" charset="0"/>
            </a:endParaRPr>
          </a:p>
        </p:txBody>
      </p:sp>
      <p:graphicFrame>
        <p:nvGraphicFramePr>
          <p:cNvPr id="6" name="Diagram 5"/>
          <p:cNvGraphicFramePr/>
          <p:nvPr>
            <p:extLst>
              <p:ext uri="{D42A27DB-BD31-4B8C-83A1-F6EECF244321}">
                <p14:modId xmlns:p14="http://schemas.microsoft.com/office/powerpoint/2010/main" val="2082042623"/>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6874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How to get Bootstrap</a:t>
            </a:r>
            <a:endParaRPr lang="en-NZ"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lstStyle/>
          <a:p>
            <a:r>
              <a:rPr lang="en-NZ" dirty="0" smtClean="0">
                <a:latin typeface="Segoe UI Light" panose="020B0502040204020203" pitchFamily="34" charset="0"/>
                <a:cs typeface="Segoe UI Light" panose="020B0502040204020203" pitchFamily="34" charset="0"/>
              </a:rPr>
              <a:t>Download Bootstrap and host it yourself</a:t>
            </a:r>
            <a:endParaRPr lang="en-NZ" dirty="0">
              <a:latin typeface="Segoe UI Light" panose="020B0502040204020203" pitchFamily="34" charset="0"/>
              <a:cs typeface="Segoe UI Light" panose="020B0502040204020203" pitchFamily="34" charset="0"/>
            </a:endParaRPr>
          </a:p>
          <a:p>
            <a:r>
              <a:rPr lang="en-NZ" dirty="0" smtClean="0">
                <a:latin typeface="Segoe UI Light" panose="020B0502040204020203" pitchFamily="34" charset="0"/>
                <a:cs typeface="Segoe UI Light" panose="020B0502040204020203" pitchFamily="34" charset="0"/>
              </a:rPr>
              <a:t>Use Bootstrap CDN (Content Deliver Network)</a:t>
            </a:r>
          </a:p>
          <a:p>
            <a:pPr lvl="1"/>
            <a:r>
              <a:rPr lang="en-NZ" dirty="0" err="1" smtClean="0">
                <a:latin typeface="Segoe UI Light" panose="020B0502040204020203" pitchFamily="34" charset="0"/>
                <a:cs typeface="Segoe UI Light" panose="020B0502040204020203" pitchFamily="34" charset="0"/>
              </a:rPr>
              <a:t>MaxCDN</a:t>
            </a:r>
            <a:r>
              <a:rPr lang="en-NZ" dirty="0" smtClean="0">
                <a:latin typeface="Segoe UI Light" panose="020B0502040204020203" pitchFamily="34" charset="0"/>
                <a:cs typeface="Segoe UI Light" panose="020B0502040204020203" pitchFamily="34" charset="0"/>
              </a:rPr>
              <a:t> provides CDN support for bootstrap’s CSS and JavaScript</a:t>
            </a:r>
          </a:p>
          <a:p>
            <a:pPr marL="457200" lvl="1" indent="0">
              <a:buNone/>
            </a:pPr>
            <a:endParaRPr lang="en-NZ" dirty="0">
              <a:latin typeface="Segoe UI Light" panose="020B0502040204020203" pitchFamily="34" charset="0"/>
              <a:cs typeface="Segoe UI Light" panose="020B0502040204020203" pitchFamily="34" charset="0"/>
            </a:endParaRPr>
          </a:p>
        </p:txBody>
      </p:sp>
      <p:graphicFrame>
        <p:nvGraphicFramePr>
          <p:cNvPr id="5" name="Diagram 4"/>
          <p:cNvGraphicFramePr/>
          <p:nvPr>
            <p:extLst>
              <p:ext uri="{D42A27DB-BD31-4B8C-83A1-F6EECF244321}">
                <p14:modId xmlns:p14="http://schemas.microsoft.com/office/powerpoint/2010/main" val="4100520022"/>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1771650" y="3521459"/>
            <a:ext cx="8648700" cy="2371725"/>
          </a:xfrm>
          <a:prstGeom prst="rect">
            <a:avLst/>
          </a:prstGeom>
        </p:spPr>
      </p:pic>
    </p:spTree>
    <p:extLst>
      <p:ext uri="{BB962C8B-B14F-4D97-AF65-F5344CB8AC3E}">
        <p14:creationId xmlns:p14="http://schemas.microsoft.com/office/powerpoint/2010/main" val="35370749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Grid System</a:t>
            </a:r>
            <a:endParaRPr lang="en-NZ"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1" y="1825625"/>
            <a:ext cx="11187222" cy="4351338"/>
          </a:xfrm>
        </p:spPr>
        <p:txBody>
          <a:bodyPr/>
          <a:lstStyle/>
          <a:p>
            <a:r>
              <a:rPr lang="en-NZ" dirty="0" smtClean="0">
                <a:latin typeface="Segoe UI Light" panose="020B0502040204020203" pitchFamily="34" charset="0"/>
                <a:cs typeface="Segoe UI Light" panose="020B0502040204020203" pitchFamily="34" charset="0"/>
              </a:rPr>
              <a:t>Allows 12 columns across the page</a:t>
            </a:r>
          </a:p>
          <a:p>
            <a:endParaRPr lang="en-NZ" dirty="0">
              <a:latin typeface="Segoe UI Light" panose="020B0502040204020203" pitchFamily="34" charset="0"/>
              <a:cs typeface="Segoe UI Light" panose="020B0502040204020203" pitchFamily="34" charset="0"/>
            </a:endParaRPr>
          </a:p>
          <a:p>
            <a:endParaRPr lang="en-NZ" dirty="0" smtClean="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a:p>
            <a:endParaRPr lang="en-NZ" dirty="0" smtClean="0">
              <a:latin typeface="Segoe UI Light" panose="020B0502040204020203" pitchFamily="34" charset="0"/>
              <a:cs typeface="Segoe UI Light" panose="020B0502040204020203" pitchFamily="34" charset="0"/>
            </a:endParaRPr>
          </a:p>
          <a:p>
            <a:endParaRPr lang="en-NZ" dirty="0" smtClean="0">
              <a:latin typeface="Segoe UI Light" panose="020B0502040204020203" pitchFamily="34" charset="0"/>
              <a:cs typeface="Segoe UI Light" panose="020B0502040204020203" pitchFamily="34" charset="0"/>
            </a:endParaRPr>
          </a:p>
          <a:p>
            <a:endParaRPr lang="en-NZ" dirty="0" smtClean="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1175985" y="2445763"/>
            <a:ext cx="10019145" cy="1751664"/>
          </a:xfrm>
          <a:prstGeom prst="rect">
            <a:avLst/>
          </a:prstGeom>
        </p:spPr>
      </p:pic>
      <p:graphicFrame>
        <p:nvGraphicFramePr>
          <p:cNvPr id="7" name="Diagram 6"/>
          <p:cNvGraphicFramePr/>
          <p:nvPr>
            <p:extLst>
              <p:ext uri="{D42A27DB-BD31-4B8C-83A1-F6EECF244321}">
                <p14:modId xmlns:p14="http://schemas.microsoft.com/office/powerpoint/2010/main" val="290955731"/>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p:cNvPicPr>
            <a:picLocks noChangeAspect="1"/>
          </p:cNvPicPr>
          <p:nvPr/>
        </p:nvPicPr>
        <p:blipFill>
          <a:blip r:embed="rId9"/>
          <a:stretch>
            <a:fillRect/>
          </a:stretch>
        </p:blipFill>
        <p:spPr>
          <a:xfrm>
            <a:off x="441056" y="4552739"/>
            <a:ext cx="11352477" cy="700673"/>
          </a:xfrm>
          <a:prstGeom prst="rect">
            <a:avLst/>
          </a:prstGeom>
          <a:noFill/>
          <a:ln>
            <a:noFill/>
          </a:ln>
        </p:spPr>
      </p:pic>
      <p:pic>
        <p:nvPicPr>
          <p:cNvPr id="10" name="Picture 9"/>
          <p:cNvPicPr>
            <a:picLocks noChangeAspect="1"/>
          </p:cNvPicPr>
          <p:nvPr/>
        </p:nvPicPr>
        <p:blipFill>
          <a:blip r:embed="rId10"/>
          <a:stretch>
            <a:fillRect/>
          </a:stretch>
        </p:blipFill>
        <p:spPr>
          <a:xfrm>
            <a:off x="499971" y="5267325"/>
            <a:ext cx="11192058" cy="649089"/>
          </a:xfrm>
          <a:prstGeom prst="rect">
            <a:avLst/>
          </a:prstGeom>
        </p:spPr>
      </p:pic>
    </p:spTree>
    <p:extLst>
      <p:ext uri="{BB962C8B-B14F-4D97-AF65-F5344CB8AC3E}">
        <p14:creationId xmlns:p14="http://schemas.microsoft.com/office/powerpoint/2010/main" val="36716468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Grid System</a:t>
            </a:r>
            <a:endParaRPr lang="en-NZ"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1" y="1825625"/>
            <a:ext cx="11187222" cy="4351338"/>
          </a:xfrm>
        </p:spPr>
        <p:txBody>
          <a:bodyPr>
            <a:normAutofit/>
          </a:bodyPr>
          <a:lstStyle/>
          <a:p>
            <a:r>
              <a:rPr lang="en-NZ" sz="3200" dirty="0" smtClean="0">
                <a:latin typeface="Segoe UI Light" panose="020B0502040204020203" pitchFamily="34" charset="0"/>
                <a:cs typeface="Segoe UI Light" panose="020B0502040204020203" pitchFamily="34" charset="0"/>
              </a:rPr>
              <a:t>.</a:t>
            </a:r>
            <a:r>
              <a:rPr lang="en-NZ" sz="3200" dirty="0" smtClean="0">
                <a:latin typeface="Segoe UI Light" panose="020B0502040204020203" pitchFamily="34" charset="0"/>
                <a:cs typeface="Segoe UI Light" panose="020B0502040204020203" pitchFamily="34" charset="0"/>
              </a:rPr>
              <a:t>col-</a:t>
            </a:r>
            <a:r>
              <a:rPr lang="en-NZ" sz="3200" u="sng" dirty="0" smtClean="0">
                <a:latin typeface="Segoe UI Light" panose="020B0502040204020203" pitchFamily="34" charset="0"/>
                <a:cs typeface="Segoe UI Light" panose="020B0502040204020203" pitchFamily="34" charset="0"/>
              </a:rPr>
              <a:t>md</a:t>
            </a:r>
            <a:r>
              <a:rPr lang="en-NZ" sz="3200" dirty="0" smtClean="0">
                <a:latin typeface="Segoe UI Light" panose="020B0502040204020203" pitchFamily="34" charset="0"/>
                <a:cs typeface="Segoe UI Light" panose="020B0502040204020203" pitchFamily="34" charset="0"/>
              </a:rPr>
              <a:t>-4</a:t>
            </a:r>
            <a:endParaRPr lang="en-NZ" sz="3200"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r>
              <a:rPr lang="en-NZ" sz="3200" dirty="0" smtClean="0">
                <a:latin typeface="Segoe UI Light" panose="020B0502040204020203" pitchFamily="34" charset="0"/>
                <a:cs typeface="Segoe UI Light" panose="020B0502040204020203" pitchFamily="34" charset="0"/>
              </a:rPr>
              <a:t>Grid system has four classes</a:t>
            </a:r>
          </a:p>
          <a:p>
            <a:pPr lvl="1"/>
            <a:r>
              <a:rPr lang="en-NZ" dirty="0" err="1" smtClean="0">
                <a:latin typeface="Segoe UI Light" panose="020B0502040204020203" pitchFamily="34" charset="0"/>
                <a:cs typeface="Segoe UI Light" panose="020B0502040204020203" pitchFamily="34" charset="0"/>
              </a:rPr>
              <a:t>xs</a:t>
            </a:r>
            <a:r>
              <a:rPr lang="en-NZ" dirty="0" smtClean="0">
                <a:latin typeface="Segoe UI Light" panose="020B0502040204020203" pitchFamily="34" charset="0"/>
                <a:cs typeface="Segoe UI Light" panose="020B0502040204020203" pitchFamily="34" charset="0"/>
              </a:rPr>
              <a:t> (for phones)</a:t>
            </a:r>
          </a:p>
          <a:p>
            <a:pPr lvl="1"/>
            <a:r>
              <a:rPr lang="en-NZ" dirty="0" err="1" smtClean="0">
                <a:latin typeface="Segoe UI Light" panose="020B0502040204020203" pitchFamily="34" charset="0"/>
                <a:cs typeface="Segoe UI Light" panose="020B0502040204020203" pitchFamily="34" charset="0"/>
              </a:rPr>
              <a:t>sm</a:t>
            </a:r>
            <a:r>
              <a:rPr lang="en-NZ" dirty="0" smtClean="0">
                <a:latin typeface="Segoe UI Light" panose="020B0502040204020203" pitchFamily="34" charset="0"/>
                <a:cs typeface="Segoe UI Light" panose="020B0502040204020203" pitchFamily="34" charset="0"/>
              </a:rPr>
              <a:t> (for tablets)</a:t>
            </a:r>
          </a:p>
          <a:p>
            <a:pPr lvl="1"/>
            <a:r>
              <a:rPr lang="en-NZ" dirty="0" smtClean="0">
                <a:latin typeface="Segoe UI Light" panose="020B0502040204020203" pitchFamily="34" charset="0"/>
                <a:cs typeface="Segoe UI Light" panose="020B0502040204020203" pitchFamily="34" charset="0"/>
              </a:rPr>
              <a:t>md (for desktops)</a:t>
            </a:r>
          </a:p>
          <a:p>
            <a:pPr lvl="1"/>
            <a:r>
              <a:rPr lang="en-NZ" dirty="0" err="1" smtClean="0">
                <a:latin typeface="Segoe UI Light" panose="020B0502040204020203" pitchFamily="34" charset="0"/>
                <a:cs typeface="Segoe UI Light" panose="020B0502040204020203" pitchFamily="34" charset="0"/>
              </a:rPr>
              <a:t>lg</a:t>
            </a:r>
            <a:r>
              <a:rPr lang="en-NZ" dirty="0" smtClean="0">
                <a:latin typeface="Segoe UI Light" panose="020B0502040204020203" pitchFamily="34" charset="0"/>
                <a:cs typeface="Segoe UI Light" panose="020B0502040204020203" pitchFamily="34" charset="0"/>
              </a:rPr>
              <a:t> (for larger desktops)</a:t>
            </a:r>
          </a:p>
          <a:p>
            <a:pPr marL="457200" lvl="1" indent="0">
              <a:buNone/>
            </a:pPr>
            <a:endParaRPr lang="en-NZ"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p:txBody>
      </p:sp>
      <p:graphicFrame>
        <p:nvGraphicFramePr>
          <p:cNvPr id="7" name="Diagram 6"/>
          <p:cNvGraphicFramePr/>
          <p:nvPr>
            <p:extLst>
              <p:ext uri="{D42A27DB-BD31-4B8C-83A1-F6EECF244321}">
                <p14:modId xmlns:p14="http://schemas.microsoft.com/office/powerpoint/2010/main" val="290955731"/>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28016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Tables</a:t>
            </a:r>
            <a:endParaRPr lang="en-NZ"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1" y="1825625"/>
            <a:ext cx="11187222" cy="4351338"/>
          </a:xfrm>
        </p:spPr>
        <p:txBody>
          <a:bodyPr>
            <a:normAutofit/>
          </a:bodyPr>
          <a:lstStyle/>
          <a:p>
            <a:r>
              <a:rPr lang="en-NZ" sz="3200" dirty="0" smtClean="0">
                <a:latin typeface="Segoe UI Light" panose="020B0502040204020203" pitchFamily="34" charset="0"/>
                <a:cs typeface="Segoe UI Light" panose="020B0502040204020203" pitchFamily="34" charset="0"/>
              </a:rPr>
              <a:t>.table</a:t>
            </a:r>
          </a:p>
          <a:p>
            <a:endParaRPr lang="en-NZ" sz="3200" dirty="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pPr marL="0" indent="0">
              <a:buNone/>
            </a:pPr>
            <a:endParaRPr lang="en-NZ" sz="3200" dirty="0" smtClean="0">
              <a:latin typeface="Segoe UI Light" panose="020B0502040204020203" pitchFamily="34" charset="0"/>
              <a:cs typeface="Segoe UI Light" panose="020B0502040204020203" pitchFamily="34" charset="0"/>
            </a:endParaRPr>
          </a:p>
          <a:p>
            <a:r>
              <a:rPr lang="en-NZ" sz="3200" dirty="0" smtClean="0">
                <a:latin typeface="Segoe UI Light" panose="020B0502040204020203" pitchFamily="34" charset="0"/>
                <a:cs typeface="Segoe UI Light" panose="020B0502040204020203" pitchFamily="34" charset="0"/>
              </a:rPr>
              <a:t>.table-striped</a:t>
            </a:r>
          </a:p>
          <a:p>
            <a:endParaRPr lang="en-NZ" sz="3200"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pPr marL="0" indent="0">
              <a:buNone/>
            </a:pPr>
            <a:endParaRPr lang="en-NZ" dirty="0" smtClean="0">
              <a:latin typeface="Segoe UI Light" panose="020B0502040204020203" pitchFamily="34" charset="0"/>
              <a:cs typeface="Segoe UI Light" panose="020B0502040204020203" pitchFamily="34" charset="0"/>
            </a:endParaRPr>
          </a:p>
          <a:p>
            <a:pPr marL="457200" lvl="1" indent="0">
              <a:buNone/>
            </a:pPr>
            <a:endParaRPr lang="en-NZ"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2489200" y="1825625"/>
            <a:ext cx="8610599" cy="1986363"/>
          </a:xfrm>
          <a:prstGeom prst="rect">
            <a:avLst/>
          </a:prstGeom>
        </p:spPr>
      </p:pic>
      <p:pic>
        <p:nvPicPr>
          <p:cNvPr id="5" name="Picture 4"/>
          <p:cNvPicPr>
            <a:picLocks noChangeAspect="1"/>
          </p:cNvPicPr>
          <p:nvPr/>
        </p:nvPicPr>
        <p:blipFill rotWithShape="1">
          <a:blip r:embed="rId4"/>
          <a:srcRect r="14696"/>
          <a:stretch/>
        </p:blipFill>
        <p:spPr>
          <a:xfrm>
            <a:off x="3810001" y="4250983"/>
            <a:ext cx="7289799" cy="1925980"/>
          </a:xfrm>
          <a:prstGeom prst="rect">
            <a:avLst/>
          </a:prstGeom>
        </p:spPr>
      </p:pic>
    </p:spTree>
    <p:extLst>
      <p:ext uri="{BB962C8B-B14F-4D97-AF65-F5344CB8AC3E}">
        <p14:creationId xmlns:p14="http://schemas.microsoft.com/office/powerpoint/2010/main" val="97718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988" y="1709738"/>
            <a:ext cx="8550462" cy="2852737"/>
          </a:xfrm>
        </p:spPr>
        <p:txBody>
          <a:bodyPr/>
          <a:lstStyle/>
          <a:p>
            <a:r>
              <a:rPr lang="en-US" dirty="0" smtClean="0"/>
              <a:t>HTML</a:t>
            </a:r>
            <a:endParaRPr lang="en-US" dirty="0"/>
          </a:p>
        </p:txBody>
      </p:sp>
      <p:sp>
        <p:nvSpPr>
          <p:cNvPr id="3" name="Text Placeholder 2"/>
          <p:cNvSpPr>
            <a:spLocks noGrp="1"/>
          </p:cNvSpPr>
          <p:nvPr>
            <p:ph type="body" idx="1"/>
          </p:nvPr>
        </p:nvSpPr>
        <p:spPr>
          <a:xfrm>
            <a:off x="2796988" y="4589463"/>
            <a:ext cx="8550462" cy="1500187"/>
          </a:xfrm>
        </p:spPr>
        <p:txBody>
          <a:bodyPr vert="horz" lIns="91440" tIns="45720" rIns="91440" bIns="45720" rtlCol="0" anchor="t">
            <a:normAutofit/>
          </a:bodyPr>
          <a:lstStyle/>
          <a:p>
            <a:r>
              <a:rPr lang="en-US" dirty="0"/>
              <a:t>Defining the Contents of the Web Page </a:t>
            </a:r>
          </a:p>
        </p:txBody>
      </p:sp>
      <p:graphicFrame>
        <p:nvGraphicFramePr>
          <p:cNvPr id="4" name="Diagram 3"/>
          <p:cNvGraphicFramePr/>
          <p:nvPr>
            <p:extLst>
              <p:ext uri="{D42A27DB-BD31-4B8C-83A1-F6EECF244321}">
                <p14:modId xmlns:p14="http://schemas.microsoft.com/office/powerpoint/2010/main" val="1259783939"/>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t="14712"/>
          <a:stretch/>
        </p:blipFill>
        <p:spPr>
          <a:xfrm>
            <a:off x="933824" y="3567952"/>
            <a:ext cx="1689801" cy="1441195"/>
          </a:xfrm>
          <a:prstGeom prst="rect">
            <a:avLst/>
          </a:prstGeom>
        </p:spPr>
      </p:pic>
    </p:spTree>
    <p:extLst>
      <p:ext uri="{BB962C8B-B14F-4D97-AF65-F5344CB8AC3E}">
        <p14:creationId xmlns:p14="http://schemas.microsoft.com/office/powerpoint/2010/main" val="5818935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Very Useful Resource</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700" y="3600450"/>
            <a:ext cx="3784600" cy="558800"/>
          </a:xfrm>
          <a:prstGeom prst="rect">
            <a:avLst/>
          </a:prstGeom>
        </p:spPr>
      </p:pic>
    </p:spTree>
    <p:extLst>
      <p:ext uri="{BB962C8B-B14F-4D97-AF65-F5344CB8AC3E}">
        <p14:creationId xmlns:p14="http://schemas.microsoft.com/office/powerpoint/2010/main" val="2922364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AJAX</a:t>
            </a:r>
            <a:endParaRPr lang="en-US"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n-NZ" dirty="0" smtClean="0">
                <a:solidFill>
                  <a:schemeClr val="bg1">
                    <a:lumMod val="85000"/>
                  </a:schemeClr>
                </a:solidFill>
                <a:latin typeface="+mj-lt"/>
              </a:rPr>
              <a:t>Popular </a:t>
            </a:r>
            <a:r>
              <a:rPr lang="en-NZ" dirty="0">
                <a:solidFill>
                  <a:schemeClr val="bg1">
                    <a:lumMod val="85000"/>
                  </a:schemeClr>
                </a:solidFill>
                <a:latin typeface="+mj-lt"/>
              </a:rPr>
              <a:t>HTML, CSS, and JavaScript framework</a:t>
            </a:r>
            <a:endParaRPr lang="en-US" dirty="0">
              <a:solidFill>
                <a:schemeClr val="bg1">
                  <a:lumMod val="85000"/>
                </a:schemeClr>
              </a:solidFill>
              <a:latin typeface="+mj-lt"/>
            </a:endParaRPr>
          </a:p>
        </p:txBody>
      </p:sp>
    </p:spTree>
    <p:extLst>
      <p:ext uri="{BB962C8B-B14F-4D97-AF65-F5344CB8AC3E}">
        <p14:creationId xmlns:p14="http://schemas.microsoft.com/office/powerpoint/2010/main" val="39573839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What is AJAX?</a:t>
            </a:r>
            <a:endParaRPr lang="en-NZ"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1" y="1825625"/>
            <a:ext cx="11187222" cy="4351338"/>
          </a:xfrm>
        </p:spPr>
        <p:txBody>
          <a:bodyPr>
            <a:normAutofit/>
          </a:bodyPr>
          <a:lstStyle/>
          <a:p>
            <a:r>
              <a:rPr lang="en-NZ" sz="3200" dirty="0" smtClean="0">
                <a:latin typeface="Segoe UI Light" panose="020B0502040204020203" pitchFamily="34" charset="0"/>
                <a:cs typeface="Segoe UI Light" panose="020B0502040204020203" pitchFamily="34" charset="0"/>
              </a:rPr>
              <a:t>Stands for </a:t>
            </a:r>
            <a:r>
              <a:rPr lang="en-NZ" sz="3200" u="sng" dirty="0" smtClean="0">
                <a:latin typeface="Segoe UI Light" panose="020B0502040204020203" pitchFamily="34" charset="0"/>
                <a:cs typeface="Segoe UI Light" panose="020B0502040204020203" pitchFamily="34" charset="0"/>
              </a:rPr>
              <a:t>A</a:t>
            </a:r>
            <a:r>
              <a:rPr lang="en-NZ" sz="3200" dirty="0" smtClean="0">
                <a:latin typeface="Segoe UI Light" panose="020B0502040204020203" pitchFamily="34" charset="0"/>
                <a:cs typeface="Segoe UI Light" panose="020B0502040204020203" pitchFamily="34" charset="0"/>
              </a:rPr>
              <a:t>synchronous </a:t>
            </a:r>
            <a:r>
              <a:rPr lang="en-NZ" sz="3200" u="sng" dirty="0" smtClean="0">
                <a:latin typeface="Segoe UI Light" panose="020B0502040204020203" pitchFamily="34" charset="0"/>
                <a:cs typeface="Segoe UI Light" panose="020B0502040204020203" pitchFamily="34" charset="0"/>
              </a:rPr>
              <a:t>J</a:t>
            </a:r>
            <a:r>
              <a:rPr lang="en-NZ" sz="3200" dirty="0" smtClean="0">
                <a:latin typeface="Segoe UI Light" panose="020B0502040204020203" pitchFamily="34" charset="0"/>
                <a:cs typeface="Segoe UI Light" panose="020B0502040204020203" pitchFamily="34" charset="0"/>
              </a:rPr>
              <a:t>avaScript </a:t>
            </a:r>
            <a:r>
              <a:rPr lang="en-NZ" sz="3200" u="sng" dirty="0" smtClean="0">
                <a:latin typeface="Segoe UI Light" panose="020B0502040204020203" pitchFamily="34" charset="0"/>
                <a:cs typeface="Segoe UI Light" panose="020B0502040204020203" pitchFamily="34" charset="0"/>
              </a:rPr>
              <a:t>A</a:t>
            </a:r>
            <a:r>
              <a:rPr lang="en-NZ" sz="3200" dirty="0" smtClean="0">
                <a:latin typeface="Segoe UI Light" panose="020B0502040204020203" pitchFamily="34" charset="0"/>
                <a:cs typeface="Segoe UI Light" panose="020B0502040204020203" pitchFamily="34" charset="0"/>
              </a:rPr>
              <a:t>nd </a:t>
            </a:r>
            <a:r>
              <a:rPr lang="en-NZ" sz="3200" u="sng" dirty="0" smtClean="0">
                <a:latin typeface="Segoe UI Light" panose="020B0502040204020203" pitchFamily="34" charset="0"/>
                <a:cs typeface="Segoe UI Light" panose="020B0502040204020203" pitchFamily="34" charset="0"/>
              </a:rPr>
              <a:t>X</a:t>
            </a:r>
            <a:r>
              <a:rPr lang="en-NZ" sz="3200" dirty="0" smtClean="0">
                <a:latin typeface="Segoe UI Light" panose="020B0502040204020203" pitchFamily="34" charset="0"/>
                <a:cs typeface="Segoe UI Light" panose="020B0502040204020203" pitchFamily="34" charset="0"/>
              </a:rPr>
              <a:t>ML</a:t>
            </a:r>
          </a:p>
          <a:p>
            <a:r>
              <a:rPr lang="en-NZ" sz="3200" dirty="0" smtClean="0">
                <a:latin typeface="Segoe UI Light" panose="020B0502040204020203" pitchFamily="34" charset="0"/>
                <a:cs typeface="Segoe UI Light" panose="020B0502040204020203" pitchFamily="34" charset="0"/>
              </a:rPr>
              <a:t>Lets </a:t>
            </a:r>
            <a:r>
              <a:rPr lang="en-NZ" sz="3200" dirty="0" smtClean="0">
                <a:latin typeface="Segoe UI Light" panose="020B0502040204020203" pitchFamily="34" charset="0"/>
                <a:cs typeface="Segoe UI Light" panose="020B0502040204020203" pitchFamily="34" charset="0"/>
              </a:rPr>
              <a:t>you </a:t>
            </a:r>
          </a:p>
          <a:p>
            <a:pPr lvl="1"/>
            <a:r>
              <a:rPr lang="en-NZ" dirty="0" smtClean="0">
                <a:latin typeface="Segoe UI Light" panose="020B0502040204020203" pitchFamily="34" charset="0"/>
                <a:cs typeface="Segoe UI Light" panose="020B0502040204020203" pitchFamily="34" charset="0"/>
              </a:rPr>
              <a:t>Update web pages without reloading the page</a:t>
            </a:r>
          </a:p>
          <a:p>
            <a:pPr lvl="1"/>
            <a:r>
              <a:rPr lang="en-NZ" dirty="0" smtClean="0">
                <a:latin typeface="Segoe UI Light" panose="020B0502040204020203" pitchFamily="34" charset="0"/>
                <a:cs typeface="Segoe UI Light" panose="020B0502040204020203" pitchFamily="34" charset="0"/>
              </a:rPr>
              <a:t>Request / receive data from server after the page had loaded</a:t>
            </a:r>
          </a:p>
          <a:p>
            <a:pPr lvl="1"/>
            <a:r>
              <a:rPr lang="en-NZ" dirty="0" smtClean="0">
                <a:latin typeface="Segoe UI Light" panose="020B0502040204020203" pitchFamily="34" charset="0"/>
                <a:cs typeface="Segoe UI Light" panose="020B0502040204020203" pitchFamily="34" charset="0"/>
              </a:rPr>
              <a:t>Send data to the server in the background</a:t>
            </a:r>
          </a:p>
          <a:p>
            <a:endParaRPr lang="en-NZ" dirty="0">
              <a:latin typeface="Segoe UI Light" panose="020B0502040204020203" pitchFamily="34" charset="0"/>
              <a:cs typeface="Segoe UI Light" panose="020B0502040204020203" pitchFamily="34" charset="0"/>
            </a:endParaRPr>
          </a:p>
          <a:p>
            <a:r>
              <a:rPr lang="en-NZ" dirty="0" smtClean="0">
                <a:latin typeface="Segoe UI Light" panose="020B0502040204020203" pitchFamily="34" charset="0"/>
                <a:cs typeface="Segoe UI Light" panose="020B0502040204020203" pitchFamily="34" charset="0"/>
              </a:rPr>
              <a:t>Examples include: Bing </a:t>
            </a:r>
            <a:r>
              <a:rPr lang="en-NZ" dirty="0" smtClean="0">
                <a:latin typeface="Segoe UI Light" panose="020B0502040204020203" pitchFamily="34" charset="0"/>
                <a:cs typeface="Segoe UI Light" panose="020B0502040204020203" pitchFamily="34" charset="0"/>
              </a:rPr>
              <a:t>Maps, Outlook.com, YouTube, Facebook </a:t>
            </a:r>
            <a:endParaRPr lang="en-NZ"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636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Next Up: Hands On Demo</a:t>
            </a:r>
            <a:endParaRPr lang="en-US"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n-NZ" dirty="0" smtClean="0">
                <a:solidFill>
                  <a:schemeClr val="bg1">
                    <a:lumMod val="85000"/>
                  </a:schemeClr>
                </a:solidFill>
                <a:latin typeface="+mj-lt"/>
              </a:rPr>
              <a:t>Creating the client side</a:t>
            </a:r>
            <a:endParaRPr lang="en-US" dirty="0">
              <a:solidFill>
                <a:schemeClr val="bg1">
                  <a:lumMod val="85000"/>
                </a:schemeClr>
              </a:solidFill>
              <a:latin typeface="+mj-lt"/>
            </a:endParaRPr>
          </a:p>
        </p:txBody>
      </p:sp>
    </p:spTree>
    <p:extLst>
      <p:ext uri="{BB962C8B-B14F-4D97-AF65-F5344CB8AC3E}">
        <p14:creationId xmlns:p14="http://schemas.microsoft.com/office/powerpoint/2010/main" val="1131490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Basics</a:t>
            </a:r>
            <a:endParaRPr lang="en-US" u="sng" dirty="0"/>
          </a:p>
        </p:txBody>
      </p:sp>
      <p:sp>
        <p:nvSpPr>
          <p:cNvPr id="3" name="Content Placeholder 2"/>
          <p:cNvSpPr>
            <a:spLocks noGrp="1"/>
          </p:cNvSpPr>
          <p:nvPr>
            <p:ph idx="1"/>
          </p:nvPr>
        </p:nvSpPr>
        <p:spPr>
          <a:xfrm>
            <a:off x="838200" y="1825625"/>
            <a:ext cx="10385612" cy="4351338"/>
          </a:xfrm>
        </p:spPr>
        <p:txBody>
          <a:bodyPr/>
          <a:lstStyle/>
          <a:p>
            <a:r>
              <a:rPr lang="en-US" dirty="0" smtClean="0"/>
              <a:t>Can be edited in any text editor </a:t>
            </a:r>
          </a:p>
          <a:p>
            <a:pPr lvl="1"/>
            <a:r>
              <a:rPr lang="en-US" u="sng" dirty="0" smtClean="0"/>
              <a:t>Built In: </a:t>
            </a:r>
            <a:r>
              <a:rPr lang="en-US" dirty="0" smtClean="0"/>
              <a:t>Notepad (PC), </a:t>
            </a:r>
            <a:r>
              <a:rPr lang="en-US" dirty="0" err="1" smtClean="0"/>
              <a:t>TextEdit</a:t>
            </a:r>
            <a:r>
              <a:rPr lang="en-US" dirty="0" smtClean="0"/>
              <a:t> (Mac)</a:t>
            </a:r>
          </a:p>
          <a:p>
            <a:pPr lvl="1"/>
            <a:r>
              <a:rPr lang="en-US" u="sng" dirty="0" smtClean="0"/>
              <a:t>Download: </a:t>
            </a:r>
            <a:r>
              <a:rPr lang="en-US" dirty="0" smtClean="0"/>
              <a:t>Notepad++ (PC), Sublime Text (Mac) </a:t>
            </a:r>
          </a:p>
          <a:p>
            <a:pPr lvl="1"/>
            <a:endParaRPr lang="en-US" dirty="0"/>
          </a:p>
          <a:p>
            <a:r>
              <a:rPr lang="en-US" dirty="0" smtClean="0"/>
              <a:t>Save as: </a:t>
            </a:r>
            <a:r>
              <a:rPr lang="en-US" i="1" dirty="0" err="1" smtClean="0"/>
              <a:t>index.html</a:t>
            </a:r>
            <a:r>
              <a:rPr lang="en-US" i="1" dirty="0" smtClean="0"/>
              <a:t> </a:t>
            </a:r>
            <a:r>
              <a:rPr lang="en-US" dirty="0" smtClean="0"/>
              <a:t>/ </a:t>
            </a:r>
            <a:r>
              <a:rPr lang="en-US" i="1" dirty="0" err="1" smtClean="0"/>
              <a:t>index.htm</a:t>
            </a:r>
            <a:r>
              <a:rPr lang="en-US" dirty="0" smtClean="0"/>
              <a:t> </a:t>
            </a:r>
          </a:p>
          <a:p>
            <a:pPr lvl="1"/>
            <a:r>
              <a:rPr lang="en-US" dirty="0" smtClean="0"/>
              <a:t>These are the same – no difference at all</a:t>
            </a:r>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248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Basics</a:t>
            </a:r>
            <a:endParaRPr lang="en-US" u="sng" dirty="0"/>
          </a:p>
        </p:txBody>
      </p:sp>
      <p:sp>
        <p:nvSpPr>
          <p:cNvPr id="3" name="Content Placeholder 2"/>
          <p:cNvSpPr>
            <a:spLocks noGrp="1"/>
          </p:cNvSpPr>
          <p:nvPr>
            <p:ph idx="1"/>
          </p:nvPr>
        </p:nvSpPr>
        <p:spPr>
          <a:xfrm>
            <a:off x="838200" y="1825625"/>
            <a:ext cx="10515600" cy="4351338"/>
          </a:xfrm>
        </p:spPr>
        <p:txBody>
          <a:bodyPr/>
          <a:lstStyle/>
          <a:p>
            <a:r>
              <a:rPr lang="en-US" dirty="0" smtClean="0"/>
              <a:t>Hyper Text Markup Language</a:t>
            </a:r>
          </a:p>
          <a:p>
            <a:r>
              <a:rPr lang="en-US" dirty="0" smtClean="0"/>
              <a:t>Markup Language – a set of markup tags</a:t>
            </a:r>
          </a:p>
          <a:p>
            <a:r>
              <a:rPr lang="en-US" dirty="0" smtClean="0"/>
              <a:t>HTML – HTML Tags </a:t>
            </a:r>
          </a:p>
          <a:p>
            <a:endParaRPr lang="en-US" dirty="0" smtClean="0"/>
          </a:p>
          <a:p>
            <a:r>
              <a:rPr lang="en-US" dirty="0" smtClean="0"/>
              <a:t>Each tag describes a different document content </a:t>
            </a:r>
            <a:endParaRPr lang="en-US"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256" y="4792775"/>
            <a:ext cx="3860800" cy="368300"/>
          </a:xfrm>
          <a:prstGeom prst="rect">
            <a:avLst/>
          </a:prstGeom>
        </p:spPr>
      </p:pic>
    </p:spTree>
    <p:extLst>
      <p:ext uri="{BB962C8B-B14F-4D97-AF65-F5344CB8AC3E}">
        <p14:creationId xmlns:p14="http://schemas.microsoft.com/office/powerpoint/2010/main" val="163668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Basics</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6"/>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2400586"/>
            <a:ext cx="5969000" cy="1701800"/>
          </a:xfrm>
        </p:spPr>
      </p:pic>
      <p:sp>
        <p:nvSpPr>
          <p:cNvPr id="9" name="Content Placeholder 2"/>
          <p:cNvSpPr txBox="1">
            <a:spLocks/>
          </p:cNvSpPr>
          <p:nvPr/>
        </p:nvSpPr>
        <p:spPr>
          <a:xfrm>
            <a:off x="838200" y="1872378"/>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smtClean="0"/>
              <a:t>Commenting</a:t>
            </a:r>
          </a:p>
        </p:txBody>
      </p:sp>
    </p:spTree>
    <p:extLst>
      <p:ext uri="{BB962C8B-B14F-4D97-AF65-F5344CB8AC3E}">
        <p14:creationId xmlns:p14="http://schemas.microsoft.com/office/powerpoint/2010/main" val="186737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Layout</a:t>
            </a:r>
            <a:endParaRPr lang="en-US" u="sng" dirty="0"/>
          </a:p>
        </p:txBody>
      </p:sp>
      <p:graphicFrame>
        <p:nvGraphicFramePr>
          <p:cNvPr id="4" name="Diagram 3"/>
          <p:cNvGraphicFramePr/>
          <p:nvPr>
            <p:extLst>
              <p:ext uri="{D42A27DB-BD31-4B8C-83A1-F6EECF244321}">
                <p14:modId xmlns:p14="http://schemas.microsoft.com/office/powerpoint/2010/main" val="848676948"/>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44050" y="1837531"/>
            <a:ext cx="6022976" cy="3669525"/>
          </a:xfrm>
          <a:prstGeom prst="rect">
            <a:avLst/>
          </a:prstGeom>
        </p:spPr>
      </p:pic>
      <p:pic>
        <p:nvPicPr>
          <p:cNvPr id="12" name="Content Placeholder 7"/>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838200" y="1849456"/>
            <a:ext cx="4394200" cy="3657600"/>
          </a:xfrm>
        </p:spPr>
      </p:pic>
    </p:spTree>
    <p:extLst>
      <p:ext uri="{BB962C8B-B14F-4D97-AF65-F5344CB8AC3E}">
        <p14:creationId xmlns:p14="http://schemas.microsoft.com/office/powerpoint/2010/main" val="135668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TotalTime>
  <Words>1986</Words>
  <Application>Microsoft Office PowerPoint</Application>
  <PresentationFormat>Widescreen</PresentationFormat>
  <Paragraphs>644</Paragraphs>
  <Slides>53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Consolas</vt:lpstr>
      <vt:lpstr>Segoe UI</vt:lpstr>
      <vt:lpstr>Segoe UI Light</vt:lpstr>
      <vt:lpstr>Wingdings</vt:lpstr>
      <vt:lpstr>Office Theme</vt:lpstr>
      <vt:lpstr>Web Development</vt:lpstr>
      <vt:lpstr>Why are we using Web App?</vt:lpstr>
      <vt:lpstr>Web Development</vt:lpstr>
      <vt:lpstr>Web Development</vt:lpstr>
      <vt:lpstr>HTML</vt:lpstr>
      <vt:lpstr>Basics</vt:lpstr>
      <vt:lpstr>Basics</vt:lpstr>
      <vt:lpstr>Basics</vt:lpstr>
      <vt:lpstr>Layout</vt:lpstr>
      <vt:lpstr>Layout</vt:lpstr>
      <vt:lpstr>Text</vt:lpstr>
      <vt:lpstr>Text</vt:lpstr>
      <vt:lpstr>Text</vt:lpstr>
      <vt:lpstr>Text</vt:lpstr>
      <vt:lpstr>Links</vt:lpstr>
      <vt:lpstr>Links</vt:lpstr>
      <vt:lpstr>Links</vt:lpstr>
      <vt:lpstr>Lists</vt:lpstr>
      <vt:lpstr>Tables </vt:lpstr>
      <vt:lpstr>Images </vt:lpstr>
      <vt:lpstr>HTML and CSS </vt:lpstr>
      <vt:lpstr>CSS </vt:lpstr>
      <vt:lpstr>Basics</vt:lpstr>
      <vt:lpstr>Same page different stylesheets</vt:lpstr>
      <vt:lpstr>Yellow Header</vt:lpstr>
      <vt:lpstr>Syntax</vt:lpstr>
      <vt:lpstr>Selectors</vt:lpstr>
      <vt:lpstr>Selectors</vt:lpstr>
      <vt:lpstr>Font</vt:lpstr>
      <vt:lpstr>Fonts – font family – font of text</vt:lpstr>
      <vt:lpstr>Background</vt:lpstr>
      <vt:lpstr>Background</vt:lpstr>
      <vt:lpstr>Background</vt:lpstr>
      <vt:lpstr>Box Model</vt:lpstr>
      <vt:lpstr>Box Model Example</vt:lpstr>
      <vt:lpstr>Link States</vt:lpstr>
      <vt:lpstr>JavaScript</vt:lpstr>
      <vt:lpstr>JavaScript</vt:lpstr>
      <vt:lpstr>Showing Output</vt:lpstr>
      <vt:lpstr>Functions</vt:lpstr>
      <vt:lpstr>Calling Functions</vt:lpstr>
      <vt:lpstr>Common HTML Events</vt:lpstr>
      <vt:lpstr>Objects</vt:lpstr>
      <vt:lpstr>Bootstrap</vt:lpstr>
      <vt:lpstr>What is Bootstrap</vt:lpstr>
      <vt:lpstr>How to get Bootstrap</vt:lpstr>
      <vt:lpstr>Grid System</vt:lpstr>
      <vt:lpstr>Grid System</vt:lpstr>
      <vt:lpstr>Tables</vt:lpstr>
      <vt:lpstr>Very Useful Resource</vt:lpstr>
      <vt:lpstr>AJAX</vt:lpstr>
      <vt:lpstr>What is AJAX?</vt:lpstr>
      <vt:lpstr>Next Up: Hands On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Sammi Le</dc:creator>
  <cp:lastModifiedBy>Hayden Do</cp:lastModifiedBy>
  <cp:revision>165</cp:revision>
  <dcterms:created xsi:type="dcterms:W3CDTF">2015-11-15T02:00:08Z</dcterms:created>
  <dcterms:modified xsi:type="dcterms:W3CDTF">2015-11-19T08:27:19Z</dcterms:modified>
</cp:coreProperties>
</file>