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9" r:id="rId2"/>
    <p:sldId id="288" r:id="rId3"/>
    <p:sldId id="28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F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20"/>
    <p:restoredTop sz="94680"/>
  </p:normalViewPr>
  <p:slideViewPr>
    <p:cSldViewPr snapToGrid="0">
      <p:cViewPr varScale="1">
        <p:scale>
          <a:sx n="61" d="100"/>
          <a:sy n="61" d="100"/>
        </p:scale>
        <p:origin x="28"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DF3E-1D74-4216-BDC5-8D7F56F26F97}" type="datetimeFigureOut">
              <a:rPr lang="en-US" smtClean="0"/>
              <a:t>11/22/2015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C0821-8684-4772-A574-2EF42150840B}" type="slidenum">
              <a:rPr lang="en-US" smtClean="0"/>
              <a:t>‹#›</a:t>
            </a:fld>
            <a:endParaRPr lang="en-US"/>
          </a:p>
        </p:txBody>
      </p:sp>
    </p:spTree>
    <p:extLst>
      <p:ext uri="{BB962C8B-B14F-4D97-AF65-F5344CB8AC3E}">
        <p14:creationId xmlns:p14="http://schemas.microsoft.com/office/powerpoint/2010/main" val="42755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14FA6D-5CC1-477D-A0DC-F2245326A31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3864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80125" y="440042"/>
            <a:ext cx="2907036" cy="1257969"/>
          </a:xfrm>
          <a:prstGeom prst="rect">
            <a:avLst/>
          </a:prstGeom>
        </p:spPr>
      </p:pic>
    </p:spTree>
    <p:extLst>
      <p:ext uri="{BB962C8B-B14F-4D97-AF65-F5344CB8AC3E}">
        <p14:creationId xmlns:p14="http://schemas.microsoft.com/office/powerpoint/2010/main" val="31196402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33174454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669121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434671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9442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439995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242757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133599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11777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599881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502846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08"/>
            <a:ext cx="12191999" cy="6855984"/>
          </a:xfrm>
          <a:prstGeom prst="rect">
            <a:avLst/>
          </a:prstGeom>
        </p:spPr>
      </p:pic>
      <p:sp>
        <p:nvSpPr>
          <p:cNvPr id="14" name="Dark gradation bottom"/>
          <p:cNvSpPr/>
          <p:nvPr userDrawn="1"/>
        </p:nvSpPr>
        <p:spPr bwMode="gray">
          <a:xfrm flipV="1">
            <a:off x="0" y="-3"/>
            <a:ext cx="12202081" cy="6858000"/>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07"/>
            <a:ext cx="12202080" cy="6858000"/>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69239" y="2084172"/>
            <a:ext cx="6274974"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1"/>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4146242"/>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pic>
        <p:nvPicPr>
          <p:cNvPr id="12"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4788" y="440042"/>
            <a:ext cx="2907036" cy="1257969"/>
          </a:xfrm>
          <a:prstGeom prst="rect">
            <a:avLst/>
          </a:prstGeom>
        </p:spPr>
      </p:pic>
    </p:spTree>
    <p:extLst>
      <p:ext uri="{BB962C8B-B14F-4D97-AF65-F5344CB8AC3E}">
        <p14:creationId xmlns:p14="http://schemas.microsoft.com/office/powerpoint/2010/main" val="2808120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133421118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42688153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316813337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81940084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51592751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47790604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469611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94031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1888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019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2000596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850186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591009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lide - ANIMATED">
    <p:spTree>
      <p:nvGrpSpPr>
        <p:cNvPr id="1" name=""/>
        <p:cNvGrpSpPr/>
        <p:nvPr/>
      </p:nvGrpSpPr>
      <p:grpSpPr>
        <a:xfrm>
          <a:off x="0" y="0"/>
          <a:ext cx="0" cy="0"/>
          <a:chOff x="0" y="0"/>
          <a:chExt cx="0" cy="0"/>
        </a:xfrm>
      </p:grpSpPr>
      <p:sp>
        <p:nvSpPr>
          <p:cNvPr id="15" name="Rectangle 14"/>
          <p:cNvSpPr/>
          <p:nvPr userDrawn="1"/>
        </p:nvSpPr>
        <p:spPr bwMode="white">
          <a:xfrm>
            <a:off x="0" y="0"/>
            <a:ext cx="12191377"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5"/>
          <p:cNvSpPr>
            <a:spLocks noChangeArrowheads="1"/>
          </p:cNvSpPr>
          <p:nvPr userDrawn="1"/>
        </p:nvSpPr>
        <p:spPr bwMode="auto">
          <a:xfrm>
            <a:off x="3113" y="4309988"/>
            <a:ext cx="12188887" cy="2551127"/>
          </a:xfrm>
          <a:prstGeom prst="rect">
            <a:avLst/>
          </a:prstGeom>
          <a:solidFill>
            <a:srgbClr val="4D9ED7"/>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bwMode="white">
          <a:xfrm>
            <a:off x="0" y="-312"/>
            <a:ext cx="12191377" cy="6858623"/>
          </a:xfrm>
          <a:prstGeom prst="rect">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a:t>
            </a:r>
            <a:endParaRPr lang="en-US" dirty="0"/>
          </a:p>
        </p:txBody>
      </p:sp>
    </p:spTree>
    <p:extLst>
      <p:ext uri="{BB962C8B-B14F-4D97-AF65-F5344CB8AC3E}">
        <p14:creationId xmlns:p14="http://schemas.microsoft.com/office/powerpoint/2010/main" val="7009114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10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950"/>
                                        <p:tgtEl>
                                          <p:spTgt spid="14"/>
                                        </p:tgtEl>
                                      </p:cBhvr>
                                    </p:animEffect>
                                  </p:childTnLst>
                                </p:cTn>
                              </p:par>
                              <p:par>
                                <p:cTn id="39" presetID="63" presetClass="path" presetSubtype="0" decel="100000" fill="hold" grpId="1" nodeType="withEffect">
                                  <p:stCondLst>
                                    <p:cond delay="1000"/>
                                  </p:stCondLst>
                                  <p:childTnLst>
                                    <p:animMotion origin="layout" path="M -0.01455 -1.34362E-6 L -3.90605E-7 -1.34362E-6 " pathEditMode="relative" rAng="0" ptsTypes="AA">
                                      <p:cBhvr>
                                        <p:cTn id="40" dur="950" fill="hold"/>
                                        <p:tgtEl>
                                          <p:spTgt spid="14"/>
                                        </p:tgtEl>
                                        <p:attrNameLst>
                                          <p:attrName>ppt_x</p:attrName>
                                          <p:attrName>ppt_y</p:attrName>
                                        </p:attrNameLst>
                                      </p:cBhvr>
                                      <p:rCtr x="728" y="0"/>
                                    </p:animMotion>
                                  </p:childTnLst>
                                </p:cTn>
                              </p:par>
                              <p:par>
                                <p:cTn id="41" presetID="6" presetClass="emph" presetSubtype="0" accel="100000" autoRev="1" fill="hold" grpId="2" nodeType="withEffect">
                                  <p:stCondLst>
                                    <p:cond delay="300"/>
                                  </p:stCondLst>
                                  <p:childTnLst>
                                    <p:animScale>
                                      <p:cBhvr>
                                        <p:cTn id="42" dur="500" fill="hold"/>
                                        <p:tgtEl>
                                          <p:spTgt spid="14"/>
                                        </p:tgtEl>
                                      </p:cBhvr>
                                      <p:by x="95000" y="95000"/>
                                    </p:animScale>
                                  </p:childTnLst>
                                </p:cTn>
                              </p:par>
                              <p:par>
                                <p:cTn id="43" presetID="10" presetClass="entr" presetSubtype="0" fill="hold" grpId="0" nodeType="withEffect">
                                  <p:stCondLst>
                                    <p:cond delay="7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950"/>
                                        <p:tgtEl>
                                          <p:spTgt spid="17"/>
                                        </p:tgtEl>
                                      </p:cBhvr>
                                    </p:animEffect>
                                  </p:childTnLst>
                                </p:cTn>
                              </p:par>
                              <p:par>
                                <p:cTn id="46" presetID="63" presetClass="path" presetSubtype="0" decel="100000" fill="hold" grpId="1" nodeType="withEffect">
                                  <p:stCondLst>
                                    <p:cond delay="700"/>
                                  </p:stCondLst>
                                  <p:childTnLst>
                                    <p:animMotion origin="layout" path="M -0.01455 -1.34362E-6 L -3.90605E-7 -1.34362E-6 " pathEditMode="relative" rAng="0" ptsTypes="AA">
                                      <p:cBhvr>
                                        <p:cTn id="47" dur="950" fill="hold"/>
                                        <p:tgtEl>
                                          <p:spTgt spid="17"/>
                                        </p:tgtEl>
                                        <p:attrNameLst>
                                          <p:attrName>ppt_x</p:attrName>
                                          <p:attrName>ppt_y</p:attrName>
                                        </p:attrNameLst>
                                      </p:cBhvr>
                                      <p:rCtr x="728" y="0"/>
                                    </p:animMotion>
                                  </p:childTnLst>
                                </p:cTn>
                              </p:par>
                              <p:par>
                                <p:cTn id="48" presetID="6" presetClass="emph" presetSubtype="0" accel="100000" autoRev="1" fill="hold" grpId="2" nodeType="withEffect">
                                  <p:stCondLst>
                                    <p:cond delay="0"/>
                                  </p:stCondLst>
                                  <p:childTnLst>
                                    <p:animScale>
                                      <p:cBhvr>
                                        <p:cTn id="49"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067823"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8067762"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322" y="6061766"/>
            <a:ext cx="1522404" cy="326167"/>
          </a:xfrm>
          <a:prstGeom prst="rect">
            <a:avLst/>
          </a:prstGeom>
        </p:spPr>
      </p:pic>
      <p:pic>
        <p:nvPicPr>
          <p:cNvPr id="10"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spTree>
    <p:extLst>
      <p:ext uri="{BB962C8B-B14F-4D97-AF65-F5344CB8AC3E}">
        <p14:creationId xmlns:p14="http://schemas.microsoft.com/office/powerpoint/2010/main" val="2889344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13950501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2942517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95636101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8698132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14661724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NUL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90000"/>
            <a:lumOff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pic>
        <p:nvPicPr>
          <p:cNvPr id="8" name="Picture 7"/>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24308" y="5951040"/>
            <a:ext cx="2465614" cy="906960"/>
          </a:xfrm>
          <a:prstGeom prst="rect">
            <a:avLst/>
          </a:prstGeom>
        </p:spPr>
      </p:pic>
      <p:pic>
        <p:nvPicPr>
          <p:cNvPr id="9" name="Picture 8"/>
          <p:cNvPicPr>
            <a:picLocks noChangeAspect="1"/>
          </p:cNvPicPr>
          <p:nvPr userDrawn="1"/>
        </p:nvPicPr>
        <p:blipFill>
          <a:blip r:embed="rId36"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10580914" y="6152463"/>
            <a:ext cx="1611086" cy="705537"/>
          </a:xfrm>
          <a:prstGeom prst="rect">
            <a:avLst/>
          </a:prstGeom>
        </p:spPr>
      </p:pic>
    </p:spTree>
    <p:extLst>
      <p:ext uri="{BB962C8B-B14F-4D97-AF65-F5344CB8AC3E}">
        <p14:creationId xmlns:p14="http://schemas.microsoft.com/office/powerpoint/2010/main" val="29165165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34"/>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34"/>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34"/>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34"/>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34"/>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60380" y="2209741"/>
            <a:ext cx="8067823" cy="1411679"/>
          </a:xfrm>
        </p:spPr>
        <p:txBody>
          <a:bodyPr/>
          <a:lstStyle/>
          <a:p>
            <a:r>
              <a:rPr lang="en-AU" sz="6000" dirty="0">
                <a:solidFill>
                  <a:schemeClr val="tx1"/>
                </a:solidFill>
              </a:rPr>
              <a:t>Push Notifications</a:t>
            </a:r>
            <a:endParaRPr lang="en-US" sz="6000" b="1" dirty="0">
              <a:solidFill>
                <a:schemeClr val="tx1"/>
              </a:solidFill>
            </a:endParaRPr>
          </a:p>
        </p:txBody>
      </p:sp>
      <p:sp>
        <p:nvSpPr>
          <p:cNvPr id="2" name="TextBox 1"/>
          <p:cNvSpPr txBox="1"/>
          <p:nvPr/>
        </p:nvSpPr>
        <p:spPr>
          <a:xfrm>
            <a:off x="12276306" y="1673157"/>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48519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Content Placeholder 2"/>
          <p:cNvSpPr txBox="1">
            <a:spLocks/>
          </p:cNvSpPr>
          <p:nvPr/>
        </p:nvSpPr>
        <p:spPr>
          <a:xfrm>
            <a:off x="838200" y="1825625"/>
            <a:ext cx="10515600" cy="43513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anose="020B0604020202020204" pitchFamily="34" charset="0"/>
              <a:buChar char="•"/>
            </a:pPr>
            <a:r>
              <a:rPr lang="en-AU" dirty="0" smtClean="0">
                <a:solidFill>
                  <a:schemeClr val="tx1"/>
                </a:solidFill>
              </a:rPr>
              <a:t>Messages sent from external source</a:t>
            </a:r>
          </a:p>
          <a:p>
            <a:pPr>
              <a:buFont typeface="Arial" panose="020B0604020202020204" pitchFamily="34" charset="0"/>
              <a:buChar char="•"/>
            </a:pPr>
            <a:r>
              <a:rPr lang="en-AU" dirty="0" smtClean="0">
                <a:solidFill>
                  <a:schemeClr val="tx1"/>
                </a:solidFill>
              </a:rPr>
              <a:t>Works even when app isn’t currently running in the foreground/background</a:t>
            </a:r>
          </a:p>
          <a:p>
            <a:pPr>
              <a:buFont typeface="Arial" panose="020B0604020202020204" pitchFamily="34" charset="0"/>
              <a:buChar char="•"/>
            </a:pPr>
            <a:r>
              <a:rPr lang="en-AU" dirty="0" smtClean="0">
                <a:solidFill>
                  <a:schemeClr val="tx1"/>
                </a:solidFill>
              </a:rPr>
              <a:t>Messages are sent in near real-time</a:t>
            </a:r>
          </a:p>
          <a:p>
            <a:pPr>
              <a:buFont typeface="Arial" panose="020B0604020202020204" pitchFamily="34" charset="0"/>
              <a:buChar char="•"/>
            </a:pPr>
            <a:r>
              <a:rPr lang="en-AU" dirty="0" smtClean="0">
                <a:solidFill>
                  <a:schemeClr val="tx1"/>
                </a:solidFill>
              </a:rPr>
              <a:t>Resource friendly</a:t>
            </a:r>
          </a:p>
          <a:p>
            <a:pPr>
              <a:buFont typeface="Arial" panose="020B0604020202020204" pitchFamily="34" charset="0"/>
              <a:buChar char="•"/>
            </a:pPr>
            <a:r>
              <a:rPr lang="en-AU" dirty="0" smtClean="0">
                <a:solidFill>
                  <a:schemeClr val="tx1"/>
                </a:solidFill>
              </a:rPr>
              <a:t>No polling needed!</a:t>
            </a:r>
          </a:p>
          <a:p>
            <a:endParaRPr lang="en-AU" dirty="0"/>
          </a:p>
        </p:txBody>
      </p:sp>
      <p:sp>
        <p:nvSpPr>
          <p:cNvPr id="6" name="Title 3"/>
          <p:cNvSpPr>
            <a:spLocks noGrp="1"/>
          </p:cNvSpPr>
          <p:nvPr>
            <p:ph type="title" idx="4294967295"/>
          </p:nvPr>
        </p:nvSpPr>
        <p:spPr>
          <a:xfrm>
            <a:off x="366090" y="413946"/>
            <a:ext cx="8067823" cy="1411679"/>
          </a:xfrm>
        </p:spPr>
        <p:txBody>
          <a:bodyPr/>
          <a:lstStyle/>
          <a:p>
            <a:r>
              <a:rPr lang="en-AU" sz="6000" dirty="0" smtClean="0">
                <a:solidFill>
                  <a:schemeClr val="tx1"/>
                </a:solidFill>
              </a:rPr>
              <a:t>What are they?</a:t>
            </a:r>
            <a:endParaRPr lang="en-US" sz="6000" b="1" dirty="0">
              <a:solidFill>
                <a:schemeClr val="tx1"/>
              </a:solidFill>
            </a:endParaRPr>
          </a:p>
        </p:txBody>
      </p:sp>
    </p:spTree>
    <p:extLst>
      <p:ext uri="{BB962C8B-B14F-4D97-AF65-F5344CB8AC3E}">
        <p14:creationId xmlns:p14="http://schemas.microsoft.com/office/powerpoint/2010/main" val="10847437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Content Placeholder 2"/>
          <p:cNvSpPr txBox="1">
            <a:spLocks/>
          </p:cNvSpPr>
          <p:nvPr/>
        </p:nvSpPr>
        <p:spPr>
          <a:xfrm>
            <a:off x="838200" y="1825625"/>
            <a:ext cx="10515600" cy="43513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anose="020B0604020202020204" pitchFamily="34" charset="0"/>
              <a:buChar char="•"/>
            </a:pPr>
            <a:endParaRPr lang="en-AU" dirty="0"/>
          </a:p>
        </p:txBody>
      </p:sp>
      <p:sp>
        <p:nvSpPr>
          <p:cNvPr id="6" name="Title 3"/>
          <p:cNvSpPr>
            <a:spLocks noGrp="1"/>
          </p:cNvSpPr>
          <p:nvPr>
            <p:ph type="title" idx="4294967295"/>
          </p:nvPr>
        </p:nvSpPr>
        <p:spPr>
          <a:xfrm>
            <a:off x="366090" y="413946"/>
            <a:ext cx="8067823" cy="1411679"/>
          </a:xfrm>
        </p:spPr>
        <p:txBody>
          <a:bodyPr/>
          <a:lstStyle/>
          <a:p>
            <a:r>
              <a:rPr lang="en-AU" sz="6000" dirty="0" smtClean="0">
                <a:solidFill>
                  <a:schemeClr val="tx1"/>
                </a:solidFill>
              </a:rPr>
              <a:t>Why are they useful?</a:t>
            </a:r>
            <a:endParaRPr lang="en-US" sz="6000" b="1" dirty="0">
              <a:solidFill>
                <a:schemeClr val="tx1"/>
              </a:solidFill>
            </a:endParaRPr>
          </a:p>
        </p:txBody>
      </p:sp>
    </p:spTree>
    <p:extLst>
      <p:ext uri="{BB962C8B-B14F-4D97-AF65-F5344CB8AC3E}">
        <p14:creationId xmlns:p14="http://schemas.microsoft.com/office/powerpoint/2010/main" val="37057311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157</Words>
  <Application>Microsoft Office PowerPoint</Application>
  <PresentationFormat>Widescreen</PresentationFormat>
  <Paragraphs>11</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Segoe Semibold</vt:lpstr>
      <vt:lpstr>Segoe UI</vt:lpstr>
      <vt:lpstr>Segoe UI Light</vt:lpstr>
      <vt:lpstr>Wingdings</vt:lpstr>
      <vt:lpstr>TechEd 2014 Dk Blue</vt:lpstr>
      <vt:lpstr>Push Notifications</vt:lpstr>
      <vt:lpstr>What are they?</vt:lpstr>
      <vt:lpstr>Why are they useful?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 Phase Two</dc:title>
  <dc:creator>Jay Janarthanan (Adecco)</dc:creator>
  <cp:lastModifiedBy>Jason Goodsell</cp:lastModifiedBy>
  <cp:revision>118</cp:revision>
  <dcterms:created xsi:type="dcterms:W3CDTF">2015-11-12T22:01:13Z</dcterms:created>
  <dcterms:modified xsi:type="dcterms:W3CDTF">2015-11-22T00:37:09Z</dcterms:modified>
</cp:coreProperties>
</file>