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309" r:id="rId5"/>
    <p:sldId id="311" r:id="rId6"/>
    <p:sldId id="313" r:id="rId7"/>
    <p:sldId id="317" r:id="rId8"/>
    <p:sldId id="318" r:id="rId9"/>
    <p:sldId id="319" r:id="rId10"/>
    <p:sldId id="320" r:id="rId11"/>
    <p:sldId id="316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exend Dec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31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7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0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6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1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81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1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HOTARUS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 en navegador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BDCC31-B8AA-48E9-9ABF-3A5C6221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4" y="1148293"/>
            <a:ext cx="7846300" cy="33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16275" y="520661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Avances futuros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7B28FC-DEF0-40C6-847B-92659E9B379B}"/>
              </a:ext>
            </a:extLst>
          </p:cNvPr>
          <p:cNvSpPr txBox="1"/>
          <p:nvPr/>
        </p:nvSpPr>
        <p:spPr>
          <a:xfrm>
            <a:off x="1430676" y="1874751"/>
            <a:ext cx="5484473" cy="150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 Avance 2</a:t>
            </a:r>
          </a:p>
          <a:p>
            <a:pPr marL="342900" lvl="8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 errores que se presenten.</a:t>
            </a:r>
          </a:p>
          <a:p>
            <a:pPr marL="342900" lvl="2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 de plugin para reportes para consulta parámetros.</a:t>
            </a:r>
          </a:p>
          <a:p>
            <a:pPr lvl="2" algn="just">
              <a:lnSpc>
                <a:spcPct val="110000"/>
              </a:lnSpc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 Avance 3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Ajuste de pantalla de la aplicación (pantalla completa).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Documentación para puesta en marcha.</a:t>
            </a:r>
          </a:p>
        </p:txBody>
      </p:sp>
    </p:spTree>
    <p:extLst>
      <p:ext uri="{BB962C8B-B14F-4D97-AF65-F5344CB8AC3E}">
        <p14:creationId xmlns:p14="http://schemas.microsoft.com/office/powerpoint/2010/main" val="6797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16340" y="1330737"/>
            <a:ext cx="395631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Alguna duda?</a:t>
            </a:r>
            <a:endParaRPr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08372"/>
            <a:ext cx="6513194" cy="2449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Micro Avance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Capturas de funcionalidad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Futuros Avances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01956" y="4749851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000" b="1" dirty="0">
                <a:solidFill>
                  <a:schemeClr val="accent4"/>
                </a:solidFill>
              </a:rPr>
              <a:t>Todo el proceso semanal se registra en GitHub bajo invitación.</a:t>
            </a: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75325" y="1652406"/>
            <a:ext cx="494680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Micro Avance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550695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Micro Avance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0656C2-2C9C-41E9-B1D5-7D1B26C72F4C}"/>
              </a:ext>
            </a:extLst>
          </p:cNvPr>
          <p:cNvSpPr txBox="1"/>
          <p:nvPr/>
        </p:nvSpPr>
        <p:spPr>
          <a:xfrm>
            <a:off x="1460896" y="1382947"/>
            <a:ext cx="6925866" cy="221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plugin </a:t>
            </a:r>
            <a:r>
              <a:rPr lang="es-ES" sz="1800" b="1" dirty="0" err="1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JasperReport</a:t>
            </a: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encuentra funcional para la consulta general.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añadió un botón de generar reporte en cada consulta general.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reporte generado puede ser guardado.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reporte generado puede </a:t>
            </a:r>
            <a:r>
              <a:rPr lang="es-ES" sz="1800" b="1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mandarse a imprimir.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estandarizó el modelo de reporte para consulta general.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Capturas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353614" y="769531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generar reporte en consulta general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6421F8-83AB-4935-8FF7-EFD6734B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198" y="1151302"/>
            <a:ext cx="5536452" cy="3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Reporte Generado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B804CD-3B4F-4413-B1F8-38F24DE05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5" y="1431201"/>
            <a:ext cx="3865727" cy="28335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EB4BB8-F603-40FD-B609-ACCBA6AF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31201"/>
            <a:ext cx="4479737" cy="28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Guardar reporte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A5A633-7DF4-41F9-BFE3-A741FEFF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156901"/>
            <a:ext cx="4981575" cy="32670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B361B1-047E-4C00-8DEF-D1C6E265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31" y="1968609"/>
            <a:ext cx="3067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9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832245" y="719524"/>
            <a:ext cx="8436771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D1C769-D01C-4A2E-B11C-89FB4293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84276"/>
            <a:ext cx="5810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558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155</Words>
  <Application>Microsoft Office PowerPoint</Application>
  <PresentationFormat>Presentación en pantalla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Symbol</vt:lpstr>
      <vt:lpstr>Muli</vt:lpstr>
      <vt:lpstr>Arial</vt:lpstr>
      <vt:lpstr>Lexend Deca</vt:lpstr>
      <vt:lpstr>Aliena template</vt:lpstr>
      <vt:lpstr>HOTARUS</vt:lpstr>
      <vt:lpstr>Agenda</vt:lpstr>
      <vt:lpstr>1. Descripción del Micro Avance</vt:lpstr>
      <vt:lpstr>Micro Avance</vt:lpstr>
      <vt:lpstr>2. Capturas</vt:lpstr>
      <vt:lpstr>Capturas</vt:lpstr>
      <vt:lpstr>Capturas</vt:lpstr>
      <vt:lpstr>Capturas</vt:lpstr>
      <vt:lpstr>Capturas</vt:lpstr>
      <vt:lpstr>Capturas</vt:lpstr>
      <vt:lpstr>Avances futuros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HOTARUS</dc:title>
  <dc:creator>Emiliano Zuñiga Gonzalez</dc:creator>
  <cp:lastModifiedBy>ZUNIGA GONZALEZ EMILIANO NICOLAS</cp:lastModifiedBy>
  <cp:revision>14</cp:revision>
  <dcterms:modified xsi:type="dcterms:W3CDTF">2021-04-27T23:20:01Z</dcterms:modified>
</cp:coreProperties>
</file>