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0" r:id="rId4"/>
    <p:sldId id="309" r:id="rId5"/>
    <p:sldId id="311" r:id="rId6"/>
    <p:sldId id="313" r:id="rId7"/>
    <p:sldId id="317" r:id="rId8"/>
    <p:sldId id="318" r:id="rId9"/>
    <p:sldId id="319" r:id="rId10"/>
    <p:sldId id="320" r:id="rId11"/>
    <p:sldId id="316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exend Dec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31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37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0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36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31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81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61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HOTARUS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832245" y="719524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Visualización en navegador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BE5DA3-08C9-499D-97D5-C19E4941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45" y="1361448"/>
            <a:ext cx="7372350" cy="2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16275" y="520661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Avances futuros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7B28FC-DEF0-40C6-847B-92659E9B379B}"/>
              </a:ext>
            </a:extLst>
          </p:cNvPr>
          <p:cNvSpPr txBox="1"/>
          <p:nvPr/>
        </p:nvSpPr>
        <p:spPr>
          <a:xfrm>
            <a:off x="1644988" y="1717589"/>
            <a:ext cx="5484473" cy="79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10000"/>
              </a:lnSpc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 Avance 3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Ajuste de pantalla de la aplicación (pantalla completa).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Documentación para puesta en marcha.</a:t>
            </a:r>
          </a:p>
        </p:txBody>
      </p:sp>
    </p:spTree>
    <p:extLst>
      <p:ext uri="{BB962C8B-B14F-4D97-AF65-F5344CB8AC3E}">
        <p14:creationId xmlns:p14="http://schemas.microsoft.com/office/powerpoint/2010/main" val="67971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516340" y="1330737"/>
            <a:ext cx="3956319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"/>
                <a:ea typeface="Muli"/>
                <a:cs typeface="Muli"/>
                <a:sym typeface="Muli"/>
              </a:rPr>
              <a:t>Alguna duda?</a:t>
            </a:r>
            <a:endParaRPr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508372"/>
            <a:ext cx="6513194" cy="2449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del Micro Avance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Capturas de funcionalidad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Futuros Avances</a:t>
            </a: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01956" y="4749851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000" b="1" dirty="0">
                <a:solidFill>
                  <a:schemeClr val="accent4"/>
                </a:solidFill>
              </a:rPr>
              <a:t>Todo el proceso semanal se registra en GitHub bajo invitación.</a:t>
            </a: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75325" y="1652406"/>
            <a:ext cx="494680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Micro Avance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550695" cy="1178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/>
              <a:t>Micro Avance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0656C2-2C9C-41E9-B1D5-7D1B26C72F4C}"/>
              </a:ext>
            </a:extLst>
          </p:cNvPr>
          <p:cNvSpPr txBox="1"/>
          <p:nvPr/>
        </p:nvSpPr>
        <p:spPr>
          <a:xfrm>
            <a:off x="1460896" y="1382947"/>
            <a:ext cx="6925866" cy="2517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plugin </a:t>
            </a:r>
            <a:r>
              <a:rPr lang="es-ES" sz="1800" b="1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JasperReport</a:t>
            </a: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encuentra funcional para la consulta por parámetros.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añadió un botón de generar reporte en cada consulta </a:t>
            </a: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parámetros</a:t>
            </a: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reporte generado puede ser guardado.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reporte generado puede </a:t>
            </a: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mandarse a imprimir.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estandarizó el modelo de reporte para consulta </a:t>
            </a: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parámetros</a:t>
            </a: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7212" y="1712222"/>
            <a:ext cx="510488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Capturas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32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232170" y="769531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C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Botón de generar reporte en consulta por parámetros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322C6F-C936-490A-B13C-899980D1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90" y="1273379"/>
            <a:ext cx="5612019" cy="34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832245" y="719524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Reporte Generado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36FEF0-828E-4EBB-ADE3-427D2968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3" y="1431200"/>
            <a:ext cx="4336862" cy="28335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49064A-59E6-4D7E-9488-AEBAD9C7C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992" y="18960"/>
            <a:ext cx="3719071" cy="2552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CED32B-6534-462E-BEE6-E75E8C039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992" y="2704978"/>
            <a:ext cx="3828592" cy="22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832245" y="719524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Guardar reporte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2D3B2B-D1AD-48F3-9E88-D80081B2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8" y="1221581"/>
            <a:ext cx="5038725" cy="3286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3B2E75-FCC7-431B-B719-AB94C62B0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134" y="2155031"/>
            <a:ext cx="31051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9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832245" y="719524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D1C769-D01C-4A2E-B11C-89FB42933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84276"/>
            <a:ext cx="5810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558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140</Words>
  <Application>Microsoft Office PowerPoint</Application>
  <PresentationFormat>Presentación en pantalla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Lexend Deca</vt:lpstr>
      <vt:lpstr>Symbol</vt:lpstr>
      <vt:lpstr>Arial</vt:lpstr>
      <vt:lpstr>Muli</vt:lpstr>
      <vt:lpstr>Aliena template</vt:lpstr>
      <vt:lpstr>HOTARUS</vt:lpstr>
      <vt:lpstr>Agenda</vt:lpstr>
      <vt:lpstr>1. Descripción del Micro Avance</vt:lpstr>
      <vt:lpstr>Micro Avance</vt:lpstr>
      <vt:lpstr>2. Capturas</vt:lpstr>
      <vt:lpstr>Capturas</vt:lpstr>
      <vt:lpstr>Capturas</vt:lpstr>
      <vt:lpstr>Capturas</vt:lpstr>
      <vt:lpstr>Capturas</vt:lpstr>
      <vt:lpstr>Capturas</vt:lpstr>
      <vt:lpstr>Avances futuros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HOTARUS</dc:title>
  <dc:creator>Emiliano Zuñiga Gonzalez</dc:creator>
  <cp:lastModifiedBy>ZUNIGA GONZALEZ EMILIANO NICOLAS</cp:lastModifiedBy>
  <cp:revision>16</cp:revision>
  <dcterms:modified xsi:type="dcterms:W3CDTF">2021-05-04T17:55:02Z</dcterms:modified>
</cp:coreProperties>
</file>