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0" r:id="rId4"/>
    <p:sldId id="309" r:id="rId5"/>
    <p:sldId id="311" r:id="rId6"/>
    <p:sldId id="313" r:id="rId7"/>
    <p:sldId id="322" r:id="rId8"/>
    <p:sldId id="323" r:id="rId9"/>
    <p:sldId id="317" r:id="rId10"/>
    <p:sldId id="318" r:id="rId11"/>
    <p:sldId id="27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exend Deca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814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706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36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249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531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74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31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HOTARUS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Capturas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D1E4A2-0DE3-49D7-B818-0EB31820C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9" y="846559"/>
            <a:ext cx="7872414" cy="39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9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516340" y="1330737"/>
            <a:ext cx="3956319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Gracias!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"/>
                <a:ea typeface="Muli"/>
                <a:cs typeface="Muli"/>
                <a:sym typeface="Muli"/>
              </a:rPr>
              <a:t>Alguna duda?</a:t>
            </a:r>
            <a:endParaRPr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508372"/>
            <a:ext cx="6513194" cy="24492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 algn="just">
              <a:buClr>
                <a:schemeClr val="dk1"/>
              </a:buClr>
              <a:buSzPts val="1100"/>
            </a:pPr>
            <a:r>
              <a:rPr lang="es-EC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 del Micro Avance</a:t>
            </a:r>
          </a:p>
          <a:p>
            <a:pPr marL="342900" indent="-342900" algn="just">
              <a:buClr>
                <a:schemeClr val="dk1"/>
              </a:buClr>
              <a:buSzPts val="1100"/>
            </a:pPr>
            <a:r>
              <a:rPr lang="es-EC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Capturas de funcionalidad</a:t>
            </a:r>
          </a:p>
          <a:p>
            <a:pPr marL="800100" lvl="1" indent="-342900" algn="just">
              <a:buClr>
                <a:schemeClr val="dk1"/>
              </a:buClr>
              <a:buSzPts val="1100"/>
            </a:pPr>
            <a:endParaRPr lang="es-EC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 algn="just">
              <a:buClr>
                <a:schemeClr val="dk1"/>
              </a:buClr>
              <a:buSzPts val="1100"/>
            </a:pPr>
            <a:endParaRPr lang="es-EC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endParaRPr lang="es-EC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01956" y="4749851"/>
            <a:ext cx="6014400" cy="59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000" b="1" dirty="0">
                <a:solidFill>
                  <a:schemeClr val="accent4"/>
                </a:solidFill>
              </a:rPr>
              <a:t>Todo el proceso semanal se registra en GitHub bajo invitación.</a:t>
            </a:r>
            <a:endParaRPr sz="1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75325" y="1652406"/>
            <a:ext cx="494680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 del Micro Avance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550695" cy="11783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/>
              <a:t>Micro Avance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0656C2-2C9C-41E9-B1D5-7D1B26C72F4C}"/>
              </a:ext>
            </a:extLst>
          </p:cNvPr>
          <p:cNvSpPr txBox="1"/>
          <p:nvPr/>
        </p:nvSpPr>
        <p:spPr>
          <a:xfrm>
            <a:off x="1460896" y="1382947"/>
            <a:ext cx="6925866" cy="76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integró un botón para expandir la pantalla</a:t>
            </a:r>
            <a:r>
              <a:rPr lang="es-E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pantalla se expande de acuerdo a la resolución de la misma.</a:t>
            </a:r>
            <a:endParaRPr lang="es-ES" sz="1800" dirty="0">
              <a:solidFill>
                <a:srgbClr val="FFFF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4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57212" y="1712222"/>
            <a:ext cx="510488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Capturas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32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Capturas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291EE4-80CA-4831-A6A4-CB21B58F1D50}"/>
              </a:ext>
            </a:extLst>
          </p:cNvPr>
          <p:cNvSpPr txBox="1"/>
          <p:nvPr/>
        </p:nvSpPr>
        <p:spPr>
          <a:xfrm>
            <a:off x="260745" y="846559"/>
            <a:ext cx="8436771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EC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Antes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DA1003-A048-4029-A909-03EF2A682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766" y="1328018"/>
            <a:ext cx="4744489" cy="290419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234A844-AA5D-4732-ACEA-EBA4E8587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45" y="1328019"/>
            <a:ext cx="3700744" cy="290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2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Capturas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291EE4-80CA-4831-A6A4-CB21B58F1D50}"/>
              </a:ext>
            </a:extLst>
          </p:cNvPr>
          <p:cNvSpPr txBox="1"/>
          <p:nvPr/>
        </p:nvSpPr>
        <p:spPr>
          <a:xfrm>
            <a:off x="260745" y="846559"/>
            <a:ext cx="8436771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EC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Ahora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D56F2A-E257-4F9C-9E7F-59C17ADAA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34" y="1374405"/>
            <a:ext cx="5275498" cy="322937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339F17F2-E12A-40FE-9332-FE49DE47D9D0}"/>
              </a:ext>
            </a:extLst>
          </p:cNvPr>
          <p:cNvSpPr/>
          <p:nvPr/>
        </p:nvSpPr>
        <p:spPr>
          <a:xfrm>
            <a:off x="4922044" y="1278731"/>
            <a:ext cx="878681" cy="5286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7BCB899-5D5E-4BF1-99D3-CE3F28AE4FA2}"/>
              </a:ext>
            </a:extLst>
          </p:cNvPr>
          <p:cNvSpPr/>
          <p:nvPr/>
        </p:nvSpPr>
        <p:spPr>
          <a:xfrm>
            <a:off x="5563806" y="2141899"/>
            <a:ext cx="3580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La barra de botones se integró a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380781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Capturas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291EE4-80CA-4831-A6A4-CB21B58F1D50}"/>
              </a:ext>
            </a:extLst>
          </p:cNvPr>
          <p:cNvSpPr txBox="1"/>
          <p:nvPr/>
        </p:nvSpPr>
        <p:spPr>
          <a:xfrm>
            <a:off x="260745" y="846559"/>
            <a:ext cx="8436771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EC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Ahora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B90816-23D6-4899-9857-D492F4737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19" y="1029711"/>
            <a:ext cx="6910439" cy="38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5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Capturas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4F89E8-B675-4C28-9A93-C4AA6C20D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" y="846559"/>
            <a:ext cx="4300540" cy="344789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53D355F-ACC0-48CB-858B-C9A642DAD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46559"/>
            <a:ext cx="4357689" cy="344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38738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83</Words>
  <Application>Microsoft Office PowerPoint</Application>
  <PresentationFormat>Presentación en pantalla (16:9)</PresentationFormat>
  <Paragraphs>32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Lexend Deca</vt:lpstr>
      <vt:lpstr>Muli</vt:lpstr>
      <vt:lpstr>Arial</vt:lpstr>
      <vt:lpstr>Calibri</vt:lpstr>
      <vt:lpstr>Aliena template</vt:lpstr>
      <vt:lpstr>HOTARUS</vt:lpstr>
      <vt:lpstr>Agenda</vt:lpstr>
      <vt:lpstr>1. Descripción del Micro Avance</vt:lpstr>
      <vt:lpstr>Micro Avance</vt:lpstr>
      <vt:lpstr>2. Capturas</vt:lpstr>
      <vt:lpstr>Capturas</vt:lpstr>
      <vt:lpstr>Capturas</vt:lpstr>
      <vt:lpstr>Capturas</vt:lpstr>
      <vt:lpstr>Capturas</vt:lpstr>
      <vt:lpstr>Capturas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HOTARUS</dc:title>
  <dc:creator>Emiliano Zuñiga Gonzalez</dc:creator>
  <cp:lastModifiedBy>ZUNIGA GONZALEZ EMILIANO NICOLAS</cp:lastModifiedBy>
  <cp:revision>21</cp:revision>
  <dcterms:modified xsi:type="dcterms:W3CDTF">2021-05-12T16:25:00Z</dcterms:modified>
</cp:coreProperties>
</file>