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73" r:id="rId4"/>
    <p:sldId id="257" r:id="rId5"/>
    <p:sldId id="274" r:id="rId6"/>
    <p:sldId id="276" r:id="rId7"/>
    <p:sldId id="275" r:id="rId8"/>
    <p:sldId id="270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82583"/>
  </p:normalViewPr>
  <p:slideViewPr>
    <p:cSldViewPr>
      <p:cViewPr>
        <p:scale>
          <a:sx n="100" d="100"/>
          <a:sy n="100" d="100"/>
        </p:scale>
        <p:origin x="1432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3E81-8FFF-394D-9820-3C28C928632E}" type="datetimeFigureOut">
              <a:rPr kumimoji="1" lang="zh-TW" altLang="en-US" smtClean="0"/>
              <a:t>2016/5/25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19D4-24A6-3C4C-BE00-8796C584B68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219D4-24A6-3C4C-BE00-8796C584B68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219D4-24A6-3C4C-BE00-8796C584B68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219D4-24A6-3C4C-BE00-8796C584B68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363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219D4-24A6-3C4C-BE00-8796C584B68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600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219D4-24A6-3C4C-BE00-8796C584B68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219D4-24A6-3C4C-BE00-8796C584B68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32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2016. 5. 25.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otchLin/Guestboo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-108520" y="192367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zh-TW" altLang="x-none" sz="3600">
                <a:latin typeface="Lantinghei TC Demibold" charset="-120"/>
                <a:ea typeface="Lantinghei TC Demibold" charset="-120"/>
                <a:cs typeface="Lantinghei TC Demibold" charset="-120"/>
              </a:rPr>
              <a:t>使用ASP.NET</a:t>
            </a:r>
            <a:r>
              <a:rPr lang="zh-TW" altLang="en-US" sz="3600">
                <a:latin typeface="Lantinghei TC Demibold" charset="-120"/>
                <a:ea typeface="Lantinghei TC Demibold" charset="-120"/>
                <a:cs typeface="Lantinghei TC Demibold" charset="-120"/>
              </a:rPr>
              <a:t> </a:t>
            </a:r>
            <a:r>
              <a:rPr lang="en-US" altLang="zh-TW" sz="3600" dirty="0">
                <a:latin typeface="Lantinghei TC Demibold" charset="-120"/>
                <a:ea typeface="Lantinghei TC Demibold" charset="-120"/>
                <a:cs typeface="Lantinghei TC Demibold" charset="-120"/>
              </a:rPr>
              <a:t>MVC</a:t>
            </a:r>
            <a:endParaRPr lang="zh-TW" altLang="en-US" sz="3600" dirty="0">
              <a:latin typeface="Lantinghei TC Demibold" charset="-120"/>
              <a:ea typeface="Lantinghei TC Demibold" charset="-120"/>
              <a:cs typeface="Lantinghei TC Demibold" charset="-120"/>
            </a:endParaRPr>
          </a:p>
          <a:p>
            <a:pPr algn="ctr"/>
            <a:r>
              <a:rPr lang="zh-TW" altLang="x-none" sz="3600">
                <a:latin typeface="Lantinghei TC Demibold" charset="-120"/>
                <a:ea typeface="Lantinghei TC Demibold" charset="-120"/>
                <a:cs typeface="Lantinghei TC Demibold" charset="-120"/>
              </a:rPr>
              <a:t>實作留言板</a:t>
            </a:r>
            <a:endParaRPr lang="zh-TW" altLang="x-none" sz="3600" dirty="0">
              <a:latin typeface="Lantinghei TC Demibold" charset="-120"/>
              <a:ea typeface="Lantinghei TC Demibold" charset="-120"/>
              <a:cs typeface="Lantinghei TC Demibold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31173" y="43719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麥奇數位 林厚吉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ea typeface="Gill Sans" pitchFamily="-110" charset="0"/>
                <a:cs typeface="Gill Sans" pitchFamily="-110" charset="0"/>
              </a:rPr>
              <a:t>Introduction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5676" y="1131590"/>
            <a:ext cx="7031124" cy="3394472"/>
          </a:xfrm>
        </p:spPr>
        <p:txBody>
          <a:bodyPr>
            <a:normAutofit lnSpcReduction="10000"/>
          </a:bodyPr>
          <a:lstStyle/>
          <a:p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現職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麥奇數位股份有限公司   程式設計師</a:t>
            </a:r>
          </a:p>
          <a:p>
            <a:pPr marL="457200" lvl="1" indent="0">
              <a:buNone/>
            </a:pP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學歷</a:t>
            </a:r>
          </a:p>
          <a:p>
            <a:pPr lvl="1"/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國立虎尾科技大學 </a:t>
            </a:r>
          </a:p>
          <a:p>
            <a:pPr lvl="1"/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國立雲林科技大學</a:t>
            </a:r>
          </a:p>
          <a:p>
            <a:pPr marL="457200" lvl="1" indent="0">
              <a:buNone/>
            </a:pPr>
            <a:endParaRPr lang="zh-TW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經歷</a:t>
            </a:r>
          </a:p>
          <a:p>
            <a:pPr lvl="1"/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中山醫學大學附設醫院 資訊室</a:t>
            </a:r>
          </a:p>
          <a:p>
            <a:pPr lvl="1"/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玖洋科技有限公司</a:t>
            </a:r>
          </a:p>
          <a:p>
            <a:pPr lvl="1"/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豫迪科技有限公司</a:t>
            </a:r>
          </a:p>
          <a:p>
            <a:endParaRPr lang="zh-TW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000" dirty="0">
                <a:ea typeface="Gill Sans" pitchFamily="-110" charset="0"/>
                <a:cs typeface="Gill Sans" pitchFamily="-110" charset="0"/>
              </a:rPr>
              <a:t>What is ASP.NET MVC?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5676" y="1131590"/>
            <a:ext cx="7031124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sz="1600" dirty="0" smtClean="0">
                <a:latin typeface="Arial" charset="0"/>
                <a:ea typeface="Arial" charset="0"/>
                <a:cs typeface="Arial" charset="0"/>
              </a:rPr>
              <a:t>屬於</a:t>
            </a:r>
            <a:r>
              <a:rPr lang="zh-TW" altLang="en-US" sz="1600" dirty="0">
                <a:latin typeface="Arial" charset="0"/>
                <a:ea typeface="Arial" charset="0"/>
                <a:cs typeface="Arial" charset="0"/>
              </a:rPr>
              <a:t>實作應用程式資料網域邏輯之應用程式的一部分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View</a:t>
            </a:r>
          </a:p>
          <a:p>
            <a:pPr lvl="1">
              <a:buFont typeface="Wingdings" pitchFamily="2" charset="2"/>
              <a:buChar char="ü"/>
            </a:pPr>
            <a:r>
              <a:rPr lang="zh-TW" altLang="en-US" sz="1600" dirty="0" smtClean="0">
                <a:latin typeface="Arial" charset="0"/>
                <a:ea typeface="Arial" charset="0"/>
                <a:cs typeface="Arial" charset="0"/>
              </a:rPr>
              <a:t>顯示</a:t>
            </a:r>
            <a:r>
              <a:rPr lang="zh-TW" altLang="en-US" sz="1600" dirty="0">
                <a:latin typeface="Arial" charset="0"/>
                <a:ea typeface="Arial" charset="0"/>
                <a:cs typeface="Arial" charset="0"/>
              </a:rPr>
              <a:t>應用程式中使用者介面 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(UI) </a:t>
            </a:r>
            <a:r>
              <a:rPr lang="zh-TW" altLang="en-US" sz="1600" dirty="0">
                <a:latin typeface="Arial" charset="0"/>
                <a:ea typeface="Arial" charset="0"/>
                <a:cs typeface="Arial" charset="0"/>
              </a:rPr>
              <a:t>的元件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Controller</a:t>
            </a:r>
          </a:p>
          <a:p>
            <a:pPr lvl="1">
              <a:buFont typeface="Wingdings" pitchFamily="2" charset="2"/>
              <a:buChar char="ü"/>
            </a:pPr>
            <a:r>
              <a:rPr lang="zh-TW" altLang="en-US" sz="1600" dirty="0">
                <a:latin typeface="Arial" charset="0"/>
                <a:ea typeface="Arial" charset="0"/>
                <a:cs typeface="Arial" charset="0"/>
              </a:rPr>
              <a:t>控制器就是元件，可以處理使用者互動、使用模型並且在最後選擇可以轉譯要顯示 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UI </a:t>
            </a:r>
            <a:r>
              <a:rPr lang="zh-TW" altLang="en-US" sz="1600" dirty="0">
                <a:latin typeface="Arial" charset="0"/>
                <a:ea typeface="Arial" charset="0"/>
                <a:cs typeface="Arial" charset="0"/>
              </a:rPr>
              <a:t>的檢視</a:t>
            </a:r>
            <a:endParaRPr lang="zh-TW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5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000" dirty="0">
                <a:ea typeface="Gill Sans" pitchFamily="-110" charset="0"/>
                <a:cs typeface="Gill Sans" pitchFamily="-110" charset="0"/>
              </a:rPr>
              <a:t>What is ASP.NET MVC?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781" y="1235075"/>
            <a:ext cx="6985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TW" sz="4000" dirty="0" smtClean="0"/>
              <a:t>echnology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5676" y="1131590"/>
            <a:ext cx="7031124" cy="33944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開發工具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Visual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Studio 2015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Community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Web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框架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ASP.NET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MVC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SQL Server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2014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Express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ORM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架構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Entity Framework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Front-End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Framework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Bootstrap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JQuery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Wingdings" pitchFamily="2" charset="2"/>
              <a:buChar char="ü"/>
            </a:pP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6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5676" y="1131590"/>
            <a:ext cx="7031124" cy="3394472"/>
          </a:xfrm>
        </p:spPr>
        <p:txBody>
          <a:bodyPr>
            <a:normAutofit/>
          </a:bodyPr>
          <a:lstStyle/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需要學習哪些語言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342900" latinLnBrk="0">
              <a:spcBef>
                <a:spcPts val="0"/>
              </a:spcBef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若以後想走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.Net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來開發網頁，可以學習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ASP.NET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C#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LINQ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Entity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Framework</a:t>
            </a:r>
          </a:p>
          <a:p>
            <a:pPr marL="742950" lvl="2" indent="-342900" latinLnBrk="0">
              <a:spcBef>
                <a:spcPts val="0"/>
              </a:spcBef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前端語言：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Jquery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，也可以挑一個前端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Framework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AngularJS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ReactJS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來學習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 latinLnBrk="0"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推薦學習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ASP.NET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的書籍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342900" latinLnBrk="0">
              <a:spcBef>
                <a:spcPts val="0"/>
              </a:spcBef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ASP.NET MVC 5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：網站開發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美學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342900" latinLnBrk="0">
              <a:spcBef>
                <a:spcPts val="0"/>
              </a:spcBef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http://</a:t>
            </a: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www.books.com.tw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/products/0010647207</a:t>
            </a:r>
          </a:p>
        </p:txBody>
      </p:sp>
    </p:spTree>
    <p:extLst>
      <p:ext uri="{BB962C8B-B14F-4D97-AF65-F5344CB8AC3E}">
        <p14:creationId xmlns:p14="http://schemas.microsoft.com/office/powerpoint/2010/main" val="110741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19672" y="1131590"/>
            <a:ext cx="7031124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github.com/HotchLin/Guestbook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使用方法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到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下載檔案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新增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Guestbook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資料庫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執行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..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\Guestbook\Doc\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GuestbookSqlScript.sql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Run</a:t>
            </a:r>
            <a:r>
              <a:rPr lang="is-I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……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11760" y="1923678"/>
            <a:ext cx="5987008" cy="2314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TW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zh-TW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3163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226</Words>
  <Application>Microsoft Macintosh PowerPoint</Application>
  <PresentationFormat>如螢幕大小 (16:9)</PresentationFormat>
  <Paragraphs>56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Calibri</vt:lpstr>
      <vt:lpstr>Gill Sans</vt:lpstr>
      <vt:lpstr>Lantinghei TC Demibold</vt:lpstr>
      <vt:lpstr>Wingdings</vt:lpstr>
      <vt:lpstr>新細明體</vt:lpstr>
      <vt:lpstr>맑은 고딕</vt:lpstr>
      <vt:lpstr>Arial</vt:lpstr>
      <vt:lpstr>Office Theme</vt:lpstr>
      <vt:lpstr>PowerPoint 簡報</vt:lpstr>
      <vt:lpstr>Introduction</vt:lpstr>
      <vt:lpstr> What is ASP.NET MVC?</vt:lpstr>
      <vt:lpstr> What is ASP.NET MVC?</vt:lpstr>
      <vt:lpstr> Tools and Technology</vt:lpstr>
      <vt:lpstr> Q&amp;A</vt:lpstr>
      <vt:lpstr> Github</vt:lpstr>
      <vt:lpstr>PowerPoint 簡報</vt:lpstr>
    </vt:vector>
  </TitlesOfParts>
  <Company>Microsoft Corporation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林厚吉</cp:lastModifiedBy>
  <cp:revision>99</cp:revision>
  <dcterms:created xsi:type="dcterms:W3CDTF">2014-04-01T16:27:38Z</dcterms:created>
  <dcterms:modified xsi:type="dcterms:W3CDTF">2016-05-25T14:40:21Z</dcterms:modified>
</cp:coreProperties>
</file>