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79" r:id="rId4"/>
    <p:sldId id="273" r:id="rId5"/>
    <p:sldId id="296" r:id="rId6"/>
    <p:sldId id="281" r:id="rId7"/>
    <p:sldId id="285" r:id="rId8"/>
    <p:sldId id="289" r:id="rId9"/>
    <p:sldId id="297" r:id="rId10"/>
    <p:sldId id="298" r:id="rId11"/>
    <p:sldId id="299" r:id="rId12"/>
    <p:sldId id="282" r:id="rId13"/>
    <p:sldId id="287" r:id="rId14"/>
    <p:sldId id="288" r:id="rId15"/>
    <p:sldId id="300" r:id="rId16"/>
    <p:sldId id="284" r:id="rId17"/>
    <p:sldId id="301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620530" y="2490281"/>
            <a:ext cx="6950942" cy="1877437"/>
            <a:chOff x="2620530" y="1767838"/>
            <a:chExt cx="6950942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32726" y="1767838"/>
              <a:ext cx="3326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#AI 18</a:t>
              </a:r>
              <a:r>
                <a:rPr lang="ko-KR" altLang="en-US" sz="3600" dirty="0">
                  <a:solidFill>
                    <a:schemeClr val="bg1"/>
                  </a:solidFill>
                </a:rPr>
                <a:t>기 </a:t>
              </a:r>
              <a:r>
                <a:rPr lang="ko-KR" altLang="en-US" sz="3600" dirty="0" err="1">
                  <a:solidFill>
                    <a:schemeClr val="bg1"/>
                  </a:solidFill>
                </a:rPr>
                <a:t>부지환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620530" y="2537279"/>
              <a:ext cx="695094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트위터 감성 분류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가설 설정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59815" y="1129886"/>
            <a:ext cx="967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8534784-6439-6700-51A5-4FB0E4CD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7" y="1231210"/>
            <a:ext cx="3996775" cy="2053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2200F1-936A-1C9A-6E66-2095112AEDD8}"/>
              </a:ext>
            </a:extLst>
          </p:cNvPr>
          <p:cNvSpPr txBox="1"/>
          <p:nvPr/>
        </p:nvSpPr>
        <p:spPr>
          <a:xfrm>
            <a:off x="4492102" y="1278207"/>
            <a:ext cx="4005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위 코드는 긍정 단어들을 모은 데이터 프레임을 트위터 문맥에 적용해 긍정에 있었던 단어가 일정 개수 이상이면 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Yes, 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아니면 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를 적용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702D45-5C22-083C-1EDA-90D0F95D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3" y="3675210"/>
            <a:ext cx="3035788" cy="25845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36F2C6-90DD-A7F6-90D6-052530E929D6}"/>
              </a:ext>
            </a:extLst>
          </p:cNvPr>
          <p:cNvSpPr txBox="1"/>
          <p:nvPr/>
        </p:nvSpPr>
        <p:spPr>
          <a:xfrm>
            <a:off x="2513565" y="3367433"/>
            <a:ext cx="303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위 코드를 적용한 데이터 모습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8076DF-97EF-CECA-BE45-01011034323D}"/>
              </a:ext>
            </a:extLst>
          </p:cNvPr>
          <p:cNvCxnSpPr>
            <a:cxnSpLocks/>
          </p:cNvCxnSpPr>
          <p:nvPr/>
        </p:nvCxnSpPr>
        <p:spPr>
          <a:xfrm>
            <a:off x="3987788" y="4368184"/>
            <a:ext cx="1702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DECA78C-BBB7-7D61-D1A7-301BBAB65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506" y="2746586"/>
            <a:ext cx="6061062" cy="249480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F02432-276A-8706-B0FD-4EE54E87FBA2}"/>
              </a:ext>
            </a:extLst>
          </p:cNvPr>
          <p:cNvCxnSpPr>
            <a:cxnSpLocks/>
          </p:cNvCxnSpPr>
          <p:nvPr/>
        </p:nvCxnSpPr>
        <p:spPr>
          <a:xfrm>
            <a:off x="2493714" y="3285109"/>
            <a:ext cx="0" cy="34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4CDC2C-A41A-277C-EAA5-D21C3B6FA14D}"/>
              </a:ext>
            </a:extLst>
          </p:cNvPr>
          <p:cNvSpPr txBox="1"/>
          <p:nvPr/>
        </p:nvSpPr>
        <p:spPr>
          <a:xfrm>
            <a:off x="6748510" y="5143976"/>
            <a:ext cx="400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이제 다시 데이터를 변형시켜 데이터의 통계를 적용하기 위해 </a:t>
            </a:r>
            <a:r>
              <a:rPr lang="en-US" altLang="ko-KR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word_involve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값을 변형</a:t>
            </a:r>
          </a:p>
        </p:txBody>
      </p:sp>
    </p:spTree>
    <p:extLst>
      <p:ext uri="{BB962C8B-B14F-4D97-AF65-F5344CB8AC3E}">
        <p14:creationId xmlns:p14="http://schemas.microsoft.com/office/powerpoint/2010/main" val="424104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가설 설정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59815" y="1129886"/>
            <a:ext cx="967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0EAC88-BDE4-122C-376B-66664E77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27" y="1097906"/>
            <a:ext cx="5008558" cy="372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D5B358-91A7-73C6-E6DB-73DC0EE4E6AC}"/>
              </a:ext>
            </a:extLst>
          </p:cNvPr>
          <p:cNvSpPr txBox="1"/>
          <p:nvPr/>
        </p:nvSpPr>
        <p:spPr>
          <a:xfrm>
            <a:off x="327684" y="1209748"/>
            <a:ext cx="457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위 데이터로 이제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AB_test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형식으로 가설 검정을 한 결과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p-value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가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이하로 결과가 나옴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94A451-653F-AAB1-FCAF-4DF3E843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4" y="2158471"/>
            <a:ext cx="5661191" cy="23302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5E5A41-3780-2A96-DE20-81E62F91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627" y="4883677"/>
            <a:ext cx="5361545" cy="1322471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CB7F4C-2E9A-A50D-F13E-67D6432F134F}"/>
              </a:ext>
            </a:extLst>
          </p:cNvPr>
          <p:cNvCxnSpPr>
            <a:cxnSpLocks/>
          </p:cNvCxnSpPr>
          <p:nvPr/>
        </p:nvCxnSpPr>
        <p:spPr>
          <a:xfrm>
            <a:off x="5988875" y="3323578"/>
            <a:ext cx="81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1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1BE377-926E-4FEE-AD02-3004BC88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73344-11B8-4428-8B24-64429C357B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72F4B2-3965-4BA5-88D5-AB710EECCD1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49A04B8-B31A-4DF2-BF99-26783BC0A85D}"/>
                </a:ext>
              </a:extLst>
            </p:cNvPr>
            <p:cNvGrpSpPr/>
            <p:nvPr/>
          </p:nvGrpSpPr>
          <p:grpSpPr>
            <a:xfrm>
              <a:off x="657911" y="3708260"/>
              <a:ext cx="4128809" cy="1354217"/>
              <a:chOff x="2700072" y="2021840"/>
              <a:chExt cx="5622086" cy="18440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C66CA-FC18-4A73-AA6D-20A2EC96985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3,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65CA2-3769-4BE9-AA7E-6F04145D7731}"/>
                  </a:ext>
                </a:extLst>
              </p:cNvPr>
              <p:cNvSpPr txBox="1"/>
              <p:nvPr/>
            </p:nvSpPr>
            <p:spPr>
              <a:xfrm>
                <a:off x="3467251" y="2734295"/>
                <a:ext cx="485490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딥러닝 적용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68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딥러닝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7BD99A-5831-D739-9966-84DC838F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275" y="2113870"/>
            <a:ext cx="5055612" cy="310876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1E976E-2D90-E97E-6E35-8CD79B545645}"/>
              </a:ext>
            </a:extLst>
          </p:cNvPr>
          <p:cNvCxnSpPr/>
          <p:nvPr/>
        </p:nvCxnSpPr>
        <p:spPr>
          <a:xfrm>
            <a:off x="459815" y="1129886"/>
            <a:ext cx="967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B3FB9-2626-82A2-14CE-2FCD6028F805}"/>
              </a:ext>
            </a:extLst>
          </p:cNvPr>
          <p:cNvSpPr txBox="1"/>
          <p:nvPr/>
        </p:nvSpPr>
        <p:spPr>
          <a:xfrm>
            <a:off x="327683" y="1209748"/>
            <a:ext cx="6045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데이터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전처리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후 트위터 데이터는 개수가 너무 많아 학습시간이 지체되어 데이터를 랜덤으로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만 개 정도 가져와 학습을 진행 이후엔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토크나이저와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패딩을 통해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적용합니다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A2559E-ED2C-BCD6-1EF9-AA13CF2A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863678"/>
            <a:ext cx="4810125" cy="14763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26F1F4-8A13-A7EF-A46C-9142BBA7E7E6}"/>
              </a:ext>
            </a:extLst>
          </p:cNvPr>
          <p:cNvCxnSpPr>
            <a:cxnSpLocks/>
          </p:cNvCxnSpPr>
          <p:nvPr/>
        </p:nvCxnSpPr>
        <p:spPr>
          <a:xfrm>
            <a:off x="5712471" y="3601865"/>
            <a:ext cx="102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딥러닝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784667-7979-F7ED-248F-93A20B57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19" y="1209748"/>
            <a:ext cx="5146686" cy="437426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C7CE1D-E832-3C2E-0459-B1E9F931B6F2}"/>
              </a:ext>
            </a:extLst>
          </p:cNvPr>
          <p:cNvCxnSpPr/>
          <p:nvPr/>
        </p:nvCxnSpPr>
        <p:spPr>
          <a:xfrm>
            <a:off x="459815" y="1129886"/>
            <a:ext cx="967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AC28B7-9D57-BF75-29F4-1B0CD8E112FD}"/>
              </a:ext>
            </a:extLst>
          </p:cNvPr>
          <p:cNvSpPr txBox="1"/>
          <p:nvPr/>
        </p:nvSpPr>
        <p:spPr>
          <a:xfrm>
            <a:off x="327683" y="1351791"/>
            <a:ext cx="568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감성 분류를 위해 사용할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딥러닝은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트랜스포머에서 인코더를 통해 긍정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부정적인지를 판단할 것입니다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우선 위 모델에서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입력으로 들어갈 때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임베딩을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거치고 위치 벡터를 거쳐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트랜스포머 인코더 부분을 통과시키는 구조의 모델입니다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46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딥러닝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149804" y="457939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정확도 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1852079" y="502535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57939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Precision</a:t>
            </a:r>
            <a:r>
              <a:rPr lang="ko-KR" altLang="en-US" dirty="0"/>
              <a:t> 결과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502535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953307" y="4539099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Recall</a:t>
            </a:r>
            <a:r>
              <a:rPr lang="ko-KR" altLang="en-US" dirty="0"/>
              <a:t> 결과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585319" y="502535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749F641-7016-8491-65C8-C7573295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8" y="1484532"/>
            <a:ext cx="3959500" cy="30137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0F9490-E810-BA96-54F4-8B0D9819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61" y="1448894"/>
            <a:ext cx="3903337" cy="30849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DEE7F7-8E06-67CC-9A27-6067B3AED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661" y="1414866"/>
            <a:ext cx="3814524" cy="30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3F567D-3CE0-4BE8-8234-E0056CD76665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1A73A-42AB-46FF-BC14-6DA74140CD91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1D386F-7E68-4857-BC61-B03FD78A28EE}"/>
                </a:ext>
              </a:extLst>
            </p:cNvPr>
            <p:cNvGrpSpPr/>
            <p:nvPr/>
          </p:nvGrpSpPr>
          <p:grpSpPr>
            <a:xfrm>
              <a:off x="657911" y="3708260"/>
              <a:ext cx="3053995" cy="1354217"/>
              <a:chOff x="2700072" y="2021840"/>
              <a:chExt cx="4158542" cy="18440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0789B-7660-486B-8AC0-07D2A217057B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4,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DD23EF-9178-4DE6-AE51-40664BDCBCFD}"/>
                  </a:ext>
                </a:extLst>
              </p:cNvPr>
              <p:cNvSpPr txBox="1"/>
              <p:nvPr/>
            </p:nvSpPr>
            <p:spPr>
              <a:xfrm>
                <a:off x="4930795" y="2734295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결론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46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07CFE-0ED4-637D-779D-65FD981D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5" y="1351791"/>
            <a:ext cx="6305459" cy="229663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E5AB6BC-F5DD-A874-BCBD-3795190756FC}"/>
              </a:ext>
            </a:extLst>
          </p:cNvPr>
          <p:cNvCxnSpPr/>
          <p:nvPr/>
        </p:nvCxnSpPr>
        <p:spPr>
          <a:xfrm>
            <a:off x="459815" y="1129886"/>
            <a:ext cx="967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1EEC4E-5750-2628-0B6E-11F2A5466006}"/>
              </a:ext>
            </a:extLst>
          </p:cNvPr>
          <p:cNvSpPr txBox="1"/>
          <p:nvPr/>
        </p:nvSpPr>
        <p:spPr>
          <a:xfrm>
            <a:off x="301049" y="1351791"/>
            <a:ext cx="5229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인코더로 거친 최종 결과로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74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퍼 정도 정확성을 볼 수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있었고 봤을 때 결과 부분이 많이 아쉬운 결과를 낸 거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같습니다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algn="just"/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요번 프로젝트를 하면서 일단 데이터 이해하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는 거랑 트랜스포머 인코더 부분과 클래스 부분을 이해하기에 너무 급급해서 결과가 잘 나오지 않은 거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/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같습니다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자연어 부분에서 너무 이해가 부족하기도 하고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자연어 부분에서 가설 설정부터 진행 자체가 버겁기도 했었고 아직은 많이 부족하다고 생각이 들었습니다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후에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부족한 부분은 채우고 이미지에도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적용해 학습하도록 하겠습니다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330398" y="3013501"/>
            <a:ext cx="7561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6756444" y="3521242"/>
            <a:ext cx="5222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</a:rPr>
              <a:t>Classic Blue</a:t>
            </a:r>
            <a:endParaRPr lang="ko-KR" altLang="en-US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835024" cy="523220"/>
            <a:chOff x="1191929" y="2733040"/>
            <a:chExt cx="3835024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050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데이터 선정 이유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2581476" cy="523220"/>
            <a:chOff x="1191929" y="2733040"/>
            <a:chExt cx="258147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가설 설정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2940549" cy="523220"/>
            <a:chOff x="1191929" y="2733040"/>
            <a:chExt cx="2940549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딥러닝 적용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1687000" cy="523220"/>
            <a:chOff x="1191929" y="2733040"/>
            <a:chExt cx="1687000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454285" y="3708260"/>
              <a:ext cx="5099473" cy="1354217"/>
              <a:chOff x="2422800" y="2021840"/>
              <a:chExt cx="6943811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422800" y="2734295"/>
                <a:ext cx="6943811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데이터 선정 이유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18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 선정 이유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1861545"/>
            <a:ext cx="5539740" cy="2678168"/>
            <a:chOff x="6380480" y="3007360"/>
            <a:chExt cx="5539740" cy="220311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1898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위 데이터는 </a:t>
              </a:r>
              <a:r>
                <a:rPr lang="ko-KR" altLang="en-US" sz="1600" dirty="0" err="1">
                  <a:latin typeface="굴림체" panose="020B0609000101010101" pitchFamily="49" charset="-127"/>
                  <a:ea typeface="굴림체" panose="020B0609000101010101" pitchFamily="49" charset="-127"/>
                </a:rPr>
                <a:t>캐글에서</a:t>
              </a:r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 트위터 글들을 모아 한데 모여서 데이터를 구성한 것입니다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  <a:p>
              <a:pPr algn="just"/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데이터 셋 구성은 트위터 글과 타겟 데이터로 되어 있고 문맥의 성격에 따라 좋고 나쁨을 정한 데이터입니다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  <a:p>
              <a:pPr algn="just"/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요번 프로젝트를 통해서 </a:t>
              </a:r>
              <a:r>
                <a:rPr lang="ko-KR" altLang="en-US" sz="1600" dirty="0" err="1">
                  <a:latin typeface="굴림체" panose="020B0609000101010101" pitchFamily="49" charset="-127"/>
                  <a:ea typeface="굴림체" panose="020B0609000101010101" pitchFamily="49" charset="-127"/>
                </a:rPr>
                <a:t>딥러닝을</a:t>
              </a:r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 통한 문맥파악을 통해 데이터를 이런 문맥에 따른 좋고 나쁨을 결정할 수 있는지 파악하기 위해 골랐습니다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. </a:t>
              </a:r>
              <a:endPara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E80B6C6-698B-9920-BEE7-B93E9BE6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73" y="1453051"/>
            <a:ext cx="5080478" cy="38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BBDACB-0C52-458D-A6E9-9D4D09DD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821032" cy="1354217"/>
              <a:chOff x="2700072" y="2021840"/>
              <a:chExt cx="5202998" cy="18440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3886343" y="2734295"/>
                <a:ext cx="401672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가설 설정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46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가설 설정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 탐색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149804" y="439296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분포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1852079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39296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중복치 제거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8039" y="4401841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값 변경</a:t>
            </a:r>
            <a:r>
              <a:rPr lang="en-US" altLang="ko-KR" dirty="0"/>
              <a:t>(0, 4 =&gt; </a:t>
            </a:r>
          </a:p>
          <a:p>
            <a:pPr algn="ctr"/>
            <a:r>
              <a:rPr lang="en-US" altLang="ko-KR" dirty="0"/>
              <a:t>Negative, positive)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90F89B-ED5C-65CF-3451-EA8BF4A814DF}"/>
              </a:ext>
            </a:extLst>
          </p:cNvPr>
          <p:cNvGrpSpPr/>
          <p:nvPr/>
        </p:nvGrpSpPr>
        <p:grpSpPr>
          <a:xfrm>
            <a:off x="470516" y="1513629"/>
            <a:ext cx="3302495" cy="2579566"/>
            <a:chOff x="470517" y="1249680"/>
            <a:chExt cx="3711257" cy="28346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038ECE-E8A4-4AC0-89E2-5CBBF4EBBB09}"/>
                </a:ext>
              </a:extLst>
            </p:cNvPr>
            <p:cNvSpPr/>
            <p:nvPr/>
          </p:nvSpPr>
          <p:spPr>
            <a:xfrm>
              <a:off x="470517" y="1249680"/>
              <a:ext cx="3711257" cy="2834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6D63EB-C17F-17CD-1551-FE88699D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675" y="1586767"/>
              <a:ext cx="3586833" cy="2285684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EC8906-D1D2-00B9-6053-BECFF05006C4}"/>
              </a:ext>
            </a:extLst>
          </p:cNvPr>
          <p:cNvSpPr/>
          <p:nvPr/>
        </p:nvSpPr>
        <p:spPr>
          <a:xfrm>
            <a:off x="4316035" y="1506228"/>
            <a:ext cx="3302495" cy="257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5808C9-D95C-222C-370A-92A0CAC52AE2}"/>
              </a:ext>
            </a:extLst>
          </p:cNvPr>
          <p:cNvSpPr/>
          <p:nvPr/>
        </p:nvSpPr>
        <p:spPr>
          <a:xfrm>
            <a:off x="8063896" y="1498827"/>
            <a:ext cx="3302495" cy="257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B43A21A-3E98-B3F6-9BF4-B2FB1234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000" y="2339672"/>
            <a:ext cx="3142563" cy="8978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852DDB5-B1D3-F06A-3098-CB014356A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7" r="9302"/>
          <a:stretch/>
        </p:blipFill>
        <p:spPr>
          <a:xfrm>
            <a:off x="8772219" y="1617055"/>
            <a:ext cx="407151" cy="22687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A0025EF-D47C-D8B3-87BB-7BB2AF025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845" y="1617055"/>
            <a:ext cx="492308" cy="23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가설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27684" y="1129886"/>
            <a:ext cx="7298234" cy="910859"/>
            <a:chOff x="6353847" y="3007360"/>
            <a:chExt cx="5539740" cy="91085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53847" y="3087222"/>
              <a:ext cx="5539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가설 진행은 단어 문맥 파악에 따라 긍정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부정을 판단합니다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</a:p>
            <a:p>
              <a:pPr algn="just"/>
              <a:r>
                <a:rPr lang="ko-KR" altLang="en-US" sz="1600" dirty="0" err="1">
                  <a:latin typeface="굴림체" panose="020B0609000101010101" pitchFamily="49" charset="-127"/>
                  <a:ea typeface="굴림체" panose="020B0609000101010101" pitchFamily="49" charset="-127"/>
                </a:rPr>
                <a:t>토큰나이저로</a:t>
              </a:r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 문장들을 쪼개 단어들로 구성해 긍정인 일부 해당 단어들이 포함되어 있다면 긍정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lang="ko-KR" altLang="en-US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부정으로 판단하여 가설을 진행할 것입니다</a:t>
              </a:r>
              <a:r>
                <a: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  <a:endPara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F2EBDDF-5A91-F760-CFCD-ED536A5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5" y="2275133"/>
            <a:ext cx="3424296" cy="2765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18A2C2-9CD7-9BDB-2EA3-C44B8498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73" y="2332218"/>
            <a:ext cx="3442898" cy="266421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9744FD-398D-DDFD-BCBF-4486D149E9F8}"/>
              </a:ext>
            </a:extLst>
          </p:cNvPr>
          <p:cNvCxnSpPr/>
          <p:nvPr/>
        </p:nvCxnSpPr>
        <p:spPr>
          <a:xfrm>
            <a:off x="7129771" y="3343410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55CF08-058E-708A-38C6-09F53454E395}"/>
              </a:ext>
            </a:extLst>
          </p:cNvPr>
          <p:cNvSpPr txBox="1"/>
          <p:nvPr/>
        </p:nvSpPr>
        <p:spPr>
          <a:xfrm>
            <a:off x="1637290" y="4944272"/>
            <a:ext cx="409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데이터를 긍정인 부분과 부정인 부분으로 나눔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AE88F9-5CC7-CD07-B0F9-1336A5D3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102" y="2275133"/>
            <a:ext cx="2266918" cy="2664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33353-F9BB-8CA3-BBB2-A3B4DA32A0DB}"/>
              </a:ext>
            </a:extLst>
          </p:cNvPr>
          <p:cNvSpPr txBox="1"/>
          <p:nvPr/>
        </p:nvSpPr>
        <p:spPr>
          <a:xfrm>
            <a:off x="8055505" y="4915091"/>
            <a:ext cx="336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단어들을 쪼개고 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tokens 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새 열을 만듦</a:t>
            </a:r>
            <a:endParaRPr lang="en-US" altLang="ko-KR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이 후 불용어들을 처리함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가설 설정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59815" y="1129886"/>
            <a:ext cx="9670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9744FD-398D-DDFD-BCBF-4486D149E9F8}"/>
              </a:ext>
            </a:extLst>
          </p:cNvPr>
          <p:cNvCxnSpPr>
            <a:cxnSpLocks/>
          </p:cNvCxnSpPr>
          <p:nvPr/>
        </p:nvCxnSpPr>
        <p:spPr>
          <a:xfrm>
            <a:off x="3156490" y="3075225"/>
            <a:ext cx="1166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795FF9-03BA-CE77-4E72-9825A2B6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6" y="1437025"/>
            <a:ext cx="2519453" cy="3131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BEFF9-3736-4A7A-D5D5-BC63D5F71E73}"/>
              </a:ext>
            </a:extLst>
          </p:cNvPr>
          <p:cNvSpPr txBox="1"/>
          <p:nvPr/>
        </p:nvSpPr>
        <p:spPr>
          <a:xfrm>
            <a:off x="450937" y="4594885"/>
            <a:ext cx="297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불용어들을 처리하고 단어 개수에 </a:t>
            </a:r>
            <a:endParaRPr lang="en-US" altLang="ko-KR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따른 데이터프레임을 형성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09794B-DE80-8CAE-5782-F1AC1C50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80" y="1576025"/>
            <a:ext cx="3197961" cy="299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FE62B0-B8DA-1169-C657-B2F8174B7E08}"/>
              </a:ext>
            </a:extLst>
          </p:cNvPr>
          <p:cNvSpPr txBox="1"/>
          <p:nvPr/>
        </p:nvSpPr>
        <p:spPr>
          <a:xfrm>
            <a:off x="4323091" y="4578608"/>
            <a:ext cx="348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단어들의 밀집도를 파악해 데이터가 불균형 </a:t>
            </a:r>
            <a:r>
              <a:rPr lang="ko-KR" altLang="en-US" sz="1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필요없는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단어들은 제외해야 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E5EE4DF-3E82-FBD6-99D8-8888CE90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456" y="1507420"/>
            <a:ext cx="2919413" cy="291941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2BA3E2-9AAA-3422-EC4F-7D6098BD4111}"/>
              </a:ext>
            </a:extLst>
          </p:cNvPr>
          <p:cNvCxnSpPr>
            <a:cxnSpLocks/>
          </p:cNvCxnSpPr>
          <p:nvPr/>
        </p:nvCxnSpPr>
        <p:spPr>
          <a:xfrm>
            <a:off x="7401496" y="2998791"/>
            <a:ext cx="1166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4A2585-29E1-34A2-1FBD-DFA6C84576D5}"/>
              </a:ext>
            </a:extLst>
          </p:cNvPr>
          <p:cNvSpPr txBox="1"/>
          <p:nvPr/>
        </p:nvSpPr>
        <p:spPr>
          <a:xfrm>
            <a:off x="8568097" y="4574426"/>
            <a:ext cx="318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쓸데없는 단어들을 제거하고 나서 분포 파악</a:t>
            </a:r>
          </a:p>
        </p:txBody>
      </p:sp>
    </p:spTree>
    <p:extLst>
      <p:ext uri="{BB962C8B-B14F-4D97-AF65-F5344CB8AC3E}">
        <p14:creationId xmlns:p14="http://schemas.microsoft.com/office/powerpoint/2010/main" val="151233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432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굴림체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b jw</cp:lastModifiedBy>
  <cp:revision>16</cp:revision>
  <dcterms:created xsi:type="dcterms:W3CDTF">2019-12-23T00:32:35Z</dcterms:created>
  <dcterms:modified xsi:type="dcterms:W3CDTF">2023-05-15T08:46:04Z</dcterms:modified>
</cp:coreProperties>
</file>