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5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30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7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63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9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60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6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6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8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3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4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1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3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7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EAEEE-3A3C-4435-8FE5-271336107D3B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8EC77-4280-47AF-8EC0-8FF76CE96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9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Интернет-магазин горнолыжного снаряжения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167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0684" y="3077307"/>
            <a:ext cx="8757138" cy="16115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Увеличение продаж </a:t>
            </a:r>
            <a:r>
              <a:rPr lang="ru-RU" dirty="0"/>
              <a:t>горнолыжного снаряжения магазина </a:t>
            </a:r>
            <a:r>
              <a:rPr lang="en-US" dirty="0" smtClean="0"/>
              <a:t>MSA</a:t>
            </a:r>
            <a:r>
              <a:rPr lang="ru-RU" dirty="0"/>
              <a:t>. </a:t>
            </a:r>
            <a:r>
              <a:rPr lang="ru-RU" dirty="0" smtClean="0"/>
              <a:t>Популяризация бренда.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0393" y="2528668"/>
            <a:ext cx="5574323" cy="2702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Функционал пользователя:</a:t>
            </a:r>
          </a:p>
          <a:p>
            <a:r>
              <a:rPr lang="ru-RU" dirty="0"/>
              <a:t>Авторизация и регистрация.</a:t>
            </a:r>
          </a:p>
          <a:p>
            <a:r>
              <a:rPr lang="ru-RU" dirty="0"/>
              <a:t>Личный кабинет.</a:t>
            </a:r>
          </a:p>
          <a:p>
            <a:r>
              <a:rPr lang="ru-RU" dirty="0"/>
              <a:t>Добавление товара в корзину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Обратная форма.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Функционал администратора:</a:t>
            </a:r>
          </a:p>
          <a:p>
            <a:r>
              <a:rPr lang="ru-RU" dirty="0"/>
              <a:t>Удаление, редактирование товара.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1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223" y="535773"/>
            <a:ext cx="8610600" cy="1293028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296" y="2013440"/>
            <a:ext cx="686850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0769" y="456643"/>
            <a:ext cx="8610600" cy="1293028"/>
          </a:xfrm>
        </p:spPr>
        <p:txBody>
          <a:bodyPr/>
          <a:lstStyle/>
          <a:p>
            <a:r>
              <a:rPr lang="ru-RU" dirty="0" smtClean="0"/>
              <a:t>Вывод товаров из базы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823" y="1749671"/>
            <a:ext cx="6759589" cy="46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0430" y="377512"/>
            <a:ext cx="8610600" cy="1293028"/>
          </a:xfrm>
        </p:spPr>
        <p:txBody>
          <a:bodyPr/>
          <a:lstStyle/>
          <a:p>
            <a:r>
              <a:rPr lang="ru-RU" dirty="0"/>
              <a:t>Вывод </a:t>
            </a:r>
            <a:r>
              <a:rPr lang="ru-RU" dirty="0" smtClean="0"/>
              <a:t>товара </a:t>
            </a:r>
            <a:r>
              <a:rPr lang="ru-RU" dirty="0"/>
              <a:t>из базы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79" y="1749671"/>
            <a:ext cx="6544619" cy="45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3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3861" y="694036"/>
            <a:ext cx="8610600" cy="12930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Список креплений на </a:t>
            </a:r>
            <a:r>
              <a:rPr lang="en-US" sz="3600" dirty="0"/>
              <a:t>jQuery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21" y="2442195"/>
            <a:ext cx="623021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6623" y="2365131"/>
            <a:ext cx="10313377" cy="3640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заключении могу сказать, что закрепил знания, а также повысил умения в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ru-RU" dirty="0"/>
              <a:t>, сделав большое веб-приложение интернет-магазина. </a:t>
            </a:r>
          </a:p>
          <a:p>
            <a:pPr marL="0" indent="0">
              <a:buNone/>
            </a:pPr>
            <a:r>
              <a:rPr lang="ru-RU" dirty="0"/>
              <a:t>Подробно ознакомился со структурой интернет-магазинов, разобрался в некоторых особенностях маркетинга и продаж в интернет-магазинах.</a:t>
            </a:r>
          </a:p>
          <a:p>
            <a:pPr marL="0" indent="0">
              <a:buNone/>
            </a:pPr>
            <a:r>
              <a:rPr lang="ru-RU" dirty="0"/>
              <a:t>Было интересно работать с веб-дизайном, используя особенности - разные стили при наведении на объекты. </a:t>
            </a:r>
            <a:r>
              <a:rPr lang="ru-RU" dirty="0" smtClean="0"/>
              <a:t>Узнал </a:t>
            </a:r>
            <a:r>
              <a:rPr lang="ru-RU" dirty="0"/>
              <a:t>как работает интернет-магазин внутри.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9947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64</TotalTime>
  <Words>119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Интернет-магазин горнолыжного снаряжения</vt:lpstr>
      <vt:lpstr>Цель</vt:lpstr>
      <vt:lpstr>Функционал сайта </vt:lpstr>
      <vt:lpstr>Структура базы данных</vt:lpstr>
      <vt:lpstr>Вывод товаров из базы</vt:lpstr>
      <vt:lpstr>Вывод товара из базы</vt:lpstr>
      <vt:lpstr>Список креплений на jQuery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горнолыжного снаряжения</dc:title>
  <dc:creator>User Windows</dc:creator>
  <cp:lastModifiedBy>User Windows</cp:lastModifiedBy>
  <cp:revision>5</cp:revision>
  <dcterms:created xsi:type="dcterms:W3CDTF">2021-12-21T17:10:09Z</dcterms:created>
  <dcterms:modified xsi:type="dcterms:W3CDTF">2021-12-22T04:17:14Z</dcterms:modified>
</cp:coreProperties>
</file>