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5" r:id="rId2"/>
    <p:sldMasterId id="2147483653" r:id="rId3"/>
  </p:sldMasterIdLst>
  <p:notesMasterIdLst>
    <p:notesMasterId r:id="rId22"/>
  </p:notesMasterIdLst>
  <p:handoutMasterIdLst>
    <p:handoutMasterId r:id="rId23"/>
  </p:handoutMasterIdLst>
  <p:sldIdLst>
    <p:sldId id="256" r:id="rId4"/>
    <p:sldId id="273" r:id="rId5"/>
    <p:sldId id="296" r:id="rId6"/>
    <p:sldId id="280" r:id="rId7"/>
    <p:sldId id="293" r:id="rId8"/>
    <p:sldId id="282" r:id="rId9"/>
    <p:sldId id="292" r:id="rId10"/>
    <p:sldId id="286" r:id="rId11"/>
    <p:sldId id="287" r:id="rId12"/>
    <p:sldId id="288" r:id="rId13"/>
    <p:sldId id="295" r:id="rId14"/>
    <p:sldId id="283" r:id="rId15"/>
    <p:sldId id="290" r:id="rId16"/>
    <p:sldId id="291" r:id="rId17"/>
    <p:sldId id="297" r:id="rId18"/>
    <p:sldId id="279" r:id="rId19"/>
    <p:sldId id="278"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varScale="1">
        <p:scale>
          <a:sx n="70" d="100"/>
          <a:sy n="70" d="100"/>
        </p:scale>
        <p:origin x="576" y="60"/>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70E8-7D6A-BA5E-1988-8F2E736C4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37ACCA-AD52-5E89-428D-6057A50854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AD884A-35D7-7F17-F85D-C1F4E5B34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C361A-9110-EA20-73B3-D2013A8C3E01}"/>
              </a:ext>
            </a:extLst>
          </p:cNvPr>
          <p:cNvSpPr>
            <a:spLocks noGrp="1"/>
          </p:cNvSpPr>
          <p:nvPr>
            <p:ph type="dt" sz="half" idx="10"/>
          </p:nvPr>
        </p:nvSpPr>
        <p:spPr/>
        <p:txBody>
          <a:bodyPr/>
          <a:lstStyle/>
          <a:p>
            <a:fld id="{8DEA2724-5E41-40B1-90B6-C411DE1EF820}" type="datetimeFigureOut">
              <a:rPr lang="en-IN" smtClean="0"/>
              <a:t>30-08-2023</a:t>
            </a:fld>
            <a:endParaRPr lang="en-IN"/>
          </a:p>
        </p:txBody>
      </p:sp>
      <p:sp>
        <p:nvSpPr>
          <p:cNvPr id="6" name="Footer Placeholder 5">
            <a:extLst>
              <a:ext uri="{FF2B5EF4-FFF2-40B4-BE49-F238E27FC236}">
                <a16:creationId xmlns:a16="http://schemas.microsoft.com/office/drawing/2014/main" id="{13C21D7D-70EE-C234-3F2D-3836DF82F1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9A4741-3334-2615-E7A9-DED44A8FA98F}"/>
              </a:ext>
            </a:extLst>
          </p:cNvPr>
          <p:cNvSpPr>
            <a:spLocks noGrp="1"/>
          </p:cNvSpPr>
          <p:nvPr>
            <p:ph type="sldNum" sz="quarter" idx="12"/>
          </p:nvPr>
        </p:nvSpPr>
        <p:spPr/>
        <p:txBody>
          <a:bodyPr/>
          <a:lstStyle/>
          <a:p>
            <a:fld id="{A2D1F5A0-5EF3-4220-9646-9998762F4ABA}" type="slidenum">
              <a:rPr lang="en-IN" smtClean="0"/>
              <a:t>‹#›</a:t>
            </a:fld>
            <a:endParaRPr lang="en-IN"/>
          </a:p>
        </p:txBody>
      </p:sp>
    </p:spTree>
    <p:extLst>
      <p:ext uri="{BB962C8B-B14F-4D97-AF65-F5344CB8AC3E}">
        <p14:creationId xmlns:p14="http://schemas.microsoft.com/office/powerpoint/2010/main" val="255877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4901-5218-E79E-BB42-60A28EBC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1EA309-8BD3-44B6-8B09-BC1DB411F2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480341-A3A1-364F-A2B7-46C64BAC6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13CF2-7B4E-2B83-864A-E81D57F27094}"/>
              </a:ext>
            </a:extLst>
          </p:cNvPr>
          <p:cNvSpPr>
            <a:spLocks noGrp="1"/>
          </p:cNvSpPr>
          <p:nvPr>
            <p:ph type="dt" sz="half" idx="10"/>
          </p:nvPr>
        </p:nvSpPr>
        <p:spPr/>
        <p:txBody>
          <a:bodyPr/>
          <a:lstStyle/>
          <a:p>
            <a:fld id="{8DEA2724-5E41-40B1-90B6-C411DE1EF820}" type="datetimeFigureOut">
              <a:rPr lang="en-IN" smtClean="0"/>
              <a:t>30-08-2023</a:t>
            </a:fld>
            <a:endParaRPr lang="en-IN"/>
          </a:p>
        </p:txBody>
      </p:sp>
      <p:sp>
        <p:nvSpPr>
          <p:cNvPr id="6" name="Footer Placeholder 5">
            <a:extLst>
              <a:ext uri="{FF2B5EF4-FFF2-40B4-BE49-F238E27FC236}">
                <a16:creationId xmlns:a16="http://schemas.microsoft.com/office/drawing/2014/main" id="{D8323EFD-28E0-32D5-7603-BDC0A68F4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1544EB-E0D7-575D-B13A-4AFC5025D05C}"/>
              </a:ext>
            </a:extLst>
          </p:cNvPr>
          <p:cNvSpPr>
            <a:spLocks noGrp="1"/>
          </p:cNvSpPr>
          <p:nvPr>
            <p:ph type="sldNum" sz="quarter" idx="12"/>
          </p:nvPr>
        </p:nvSpPr>
        <p:spPr/>
        <p:txBody>
          <a:bodyPr/>
          <a:lstStyle/>
          <a:p>
            <a:fld id="{A2D1F5A0-5EF3-4220-9646-9998762F4ABA}" type="slidenum">
              <a:rPr lang="en-IN" smtClean="0"/>
              <a:t>‹#›</a:t>
            </a:fld>
            <a:endParaRPr lang="en-IN"/>
          </a:p>
        </p:txBody>
      </p:sp>
    </p:spTree>
    <p:extLst>
      <p:ext uri="{BB962C8B-B14F-4D97-AF65-F5344CB8AC3E}">
        <p14:creationId xmlns:p14="http://schemas.microsoft.com/office/powerpoint/2010/main" val="1487382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3EBA-7152-B4D3-60F1-FAFA78354F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3EF5C3-101F-53A2-99FA-25221A0166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09381B-8471-AA61-912D-430AF7F27F60}"/>
              </a:ext>
            </a:extLst>
          </p:cNvPr>
          <p:cNvSpPr>
            <a:spLocks noGrp="1"/>
          </p:cNvSpPr>
          <p:nvPr>
            <p:ph type="dt" sz="half" idx="10"/>
          </p:nvPr>
        </p:nvSpPr>
        <p:spPr/>
        <p:txBody>
          <a:bodyPr/>
          <a:lstStyle/>
          <a:p>
            <a:fld id="{8DEA2724-5E41-40B1-90B6-C411DE1EF820}" type="datetimeFigureOut">
              <a:rPr lang="en-IN" smtClean="0"/>
              <a:t>30-08-2023</a:t>
            </a:fld>
            <a:endParaRPr lang="en-IN"/>
          </a:p>
        </p:txBody>
      </p:sp>
      <p:sp>
        <p:nvSpPr>
          <p:cNvPr id="5" name="Footer Placeholder 4">
            <a:extLst>
              <a:ext uri="{FF2B5EF4-FFF2-40B4-BE49-F238E27FC236}">
                <a16:creationId xmlns:a16="http://schemas.microsoft.com/office/drawing/2014/main" id="{12C76C4B-2EBE-1DEB-BF9C-69FA1A8274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1DA696-3A0C-7E77-844E-EF3B9793278C}"/>
              </a:ext>
            </a:extLst>
          </p:cNvPr>
          <p:cNvSpPr>
            <a:spLocks noGrp="1"/>
          </p:cNvSpPr>
          <p:nvPr>
            <p:ph type="sldNum" sz="quarter" idx="12"/>
          </p:nvPr>
        </p:nvSpPr>
        <p:spPr/>
        <p:txBody>
          <a:bodyPr/>
          <a:lstStyle/>
          <a:p>
            <a:fld id="{A2D1F5A0-5EF3-4220-9646-9998762F4ABA}" type="slidenum">
              <a:rPr lang="en-IN" smtClean="0"/>
              <a:t>‹#›</a:t>
            </a:fld>
            <a:endParaRPr lang="en-IN"/>
          </a:p>
        </p:txBody>
      </p:sp>
    </p:spTree>
    <p:extLst>
      <p:ext uri="{BB962C8B-B14F-4D97-AF65-F5344CB8AC3E}">
        <p14:creationId xmlns:p14="http://schemas.microsoft.com/office/powerpoint/2010/main" val="1212150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B5FD7A-BA84-377D-66A1-373D91DA4E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33EB2E-09C6-465C-F355-34E850FAEC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9ECEAA-72FA-F937-549F-3B0989B535A1}"/>
              </a:ext>
            </a:extLst>
          </p:cNvPr>
          <p:cNvSpPr>
            <a:spLocks noGrp="1"/>
          </p:cNvSpPr>
          <p:nvPr>
            <p:ph type="dt" sz="half" idx="10"/>
          </p:nvPr>
        </p:nvSpPr>
        <p:spPr/>
        <p:txBody>
          <a:bodyPr/>
          <a:lstStyle/>
          <a:p>
            <a:fld id="{8DEA2724-5E41-40B1-90B6-C411DE1EF820}" type="datetimeFigureOut">
              <a:rPr lang="en-IN" smtClean="0"/>
              <a:t>30-08-2023</a:t>
            </a:fld>
            <a:endParaRPr lang="en-IN"/>
          </a:p>
        </p:txBody>
      </p:sp>
      <p:sp>
        <p:nvSpPr>
          <p:cNvPr id="5" name="Footer Placeholder 4">
            <a:extLst>
              <a:ext uri="{FF2B5EF4-FFF2-40B4-BE49-F238E27FC236}">
                <a16:creationId xmlns:a16="http://schemas.microsoft.com/office/drawing/2014/main" id="{A56FB940-107D-4C36-244D-566DF6BB25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55C617-BB78-AB4E-17DC-0F52C17AA3F8}"/>
              </a:ext>
            </a:extLst>
          </p:cNvPr>
          <p:cNvSpPr>
            <a:spLocks noGrp="1"/>
          </p:cNvSpPr>
          <p:nvPr>
            <p:ph type="sldNum" sz="quarter" idx="12"/>
          </p:nvPr>
        </p:nvSpPr>
        <p:spPr/>
        <p:txBody>
          <a:bodyPr/>
          <a:lstStyle/>
          <a:p>
            <a:fld id="{A2D1F5A0-5EF3-4220-9646-9998762F4ABA}" type="slidenum">
              <a:rPr lang="en-IN" smtClean="0"/>
              <a:t>‹#›</a:t>
            </a:fld>
            <a:endParaRPr lang="en-IN"/>
          </a:p>
        </p:txBody>
      </p:sp>
    </p:spTree>
    <p:extLst>
      <p:ext uri="{BB962C8B-B14F-4D97-AF65-F5344CB8AC3E}">
        <p14:creationId xmlns:p14="http://schemas.microsoft.com/office/powerpoint/2010/main" val="367403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4A22-C9ED-A0FF-6FD1-ABFEEF4E2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2534F9-14ED-DE39-8359-19F784CD35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E03F76-35FE-E69F-2B38-F43DC574C850}"/>
              </a:ext>
            </a:extLst>
          </p:cNvPr>
          <p:cNvSpPr>
            <a:spLocks noGrp="1"/>
          </p:cNvSpPr>
          <p:nvPr>
            <p:ph type="dt" sz="half" idx="10"/>
          </p:nvPr>
        </p:nvSpPr>
        <p:spPr/>
        <p:txBody>
          <a:bodyPr/>
          <a:lstStyle/>
          <a:p>
            <a:fld id="{E0E8891D-7F5F-43A1-8CB7-90CEEAC82267}" type="datetimeFigureOut">
              <a:rPr lang="en-IN" smtClean="0"/>
              <a:t>30-08-2023</a:t>
            </a:fld>
            <a:endParaRPr lang="en-IN"/>
          </a:p>
        </p:txBody>
      </p:sp>
      <p:sp>
        <p:nvSpPr>
          <p:cNvPr id="5" name="Footer Placeholder 4">
            <a:extLst>
              <a:ext uri="{FF2B5EF4-FFF2-40B4-BE49-F238E27FC236}">
                <a16:creationId xmlns:a16="http://schemas.microsoft.com/office/drawing/2014/main" id="{95544569-768C-EA27-5FFF-642103A6B9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C8D343-DCA8-0E4C-A623-BAF3617D3107}"/>
              </a:ext>
            </a:extLst>
          </p:cNvPr>
          <p:cNvSpPr>
            <a:spLocks noGrp="1"/>
          </p:cNvSpPr>
          <p:nvPr>
            <p:ph type="sldNum" sz="quarter" idx="12"/>
          </p:nvPr>
        </p:nvSpPr>
        <p:spPr/>
        <p:txBody>
          <a:bodyPr/>
          <a:lstStyle/>
          <a:p>
            <a:fld id="{531FADD8-78C9-499F-9F06-779E140607AC}" type="slidenum">
              <a:rPr lang="en-IN" smtClean="0"/>
              <a:t>‹#›</a:t>
            </a:fld>
            <a:endParaRPr lang="en-IN"/>
          </a:p>
        </p:txBody>
      </p:sp>
    </p:spTree>
    <p:extLst>
      <p:ext uri="{BB962C8B-B14F-4D97-AF65-F5344CB8AC3E}">
        <p14:creationId xmlns:p14="http://schemas.microsoft.com/office/powerpoint/2010/main" val="2582935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E71F-5904-D6E6-234C-BCD63AE47B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35300C-1382-4F08-D781-F733EDCFF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5C54AB-DF41-2086-E3DD-0AE7B47507C0}"/>
              </a:ext>
            </a:extLst>
          </p:cNvPr>
          <p:cNvSpPr>
            <a:spLocks noGrp="1"/>
          </p:cNvSpPr>
          <p:nvPr>
            <p:ph type="dt" sz="half" idx="10"/>
          </p:nvPr>
        </p:nvSpPr>
        <p:spPr/>
        <p:txBody>
          <a:bodyPr/>
          <a:lstStyle/>
          <a:p>
            <a:fld id="{E0E8891D-7F5F-43A1-8CB7-90CEEAC82267}" type="datetimeFigureOut">
              <a:rPr lang="en-IN" smtClean="0"/>
              <a:t>30-08-2023</a:t>
            </a:fld>
            <a:endParaRPr lang="en-IN"/>
          </a:p>
        </p:txBody>
      </p:sp>
      <p:sp>
        <p:nvSpPr>
          <p:cNvPr id="5" name="Footer Placeholder 4">
            <a:extLst>
              <a:ext uri="{FF2B5EF4-FFF2-40B4-BE49-F238E27FC236}">
                <a16:creationId xmlns:a16="http://schemas.microsoft.com/office/drawing/2014/main" id="{DD4D689B-3422-74C1-7F41-8FF93E832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14B1B-CB04-AECF-A568-3C0FAC66250B}"/>
              </a:ext>
            </a:extLst>
          </p:cNvPr>
          <p:cNvSpPr>
            <a:spLocks noGrp="1"/>
          </p:cNvSpPr>
          <p:nvPr>
            <p:ph type="sldNum" sz="quarter" idx="12"/>
          </p:nvPr>
        </p:nvSpPr>
        <p:spPr/>
        <p:txBody>
          <a:bodyPr/>
          <a:lstStyle/>
          <a:p>
            <a:fld id="{531FADD8-78C9-499F-9F06-779E140607AC}" type="slidenum">
              <a:rPr lang="en-IN" smtClean="0"/>
              <a:t>‹#›</a:t>
            </a:fld>
            <a:endParaRPr lang="en-IN"/>
          </a:p>
        </p:txBody>
      </p:sp>
    </p:spTree>
    <p:extLst>
      <p:ext uri="{BB962C8B-B14F-4D97-AF65-F5344CB8AC3E}">
        <p14:creationId xmlns:p14="http://schemas.microsoft.com/office/powerpoint/2010/main" val="157028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2F8F-DC5D-E397-95C7-59C5C6A0C1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F51E1F-1F66-76CE-2F12-476293217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6797EC-6272-B263-D324-5E9628363522}"/>
              </a:ext>
            </a:extLst>
          </p:cNvPr>
          <p:cNvSpPr>
            <a:spLocks noGrp="1"/>
          </p:cNvSpPr>
          <p:nvPr>
            <p:ph type="dt" sz="half" idx="10"/>
          </p:nvPr>
        </p:nvSpPr>
        <p:spPr/>
        <p:txBody>
          <a:bodyPr/>
          <a:lstStyle/>
          <a:p>
            <a:fld id="{E0E8891D-7F5F-43A1-8CB7-90CEEAC82267}" type="datetimeFigureOut">
              <a:rPr lang="en-IN" smtClean="0"/>
              <a:t>30-08-2023</a:t>
            </a:fld>
            <a:endParaRPr lang="en-IN"/>
          </a:p>
        </p:txBody>
      </p:sp>
      <p:sp>
        <p:nvSpPr>
          <p:cNvPr id="5" name="Footer Placeholder 4">
            <a:extLst>
              <a:ext uri="{FF2B5EF4-FFF2-40B4-BE49-F238E27FC236}">
                <a16:creationId xmlns:a16="http://schemas.microsoft.com/office/drawing/2014/main" id="{4653229D-4521-B411-F980-33271F674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5CD35A-C632-C24C-D82C-8B14168C1553}"/>
              </a:ext>
            </a:extLst>
          </p:cNvPr>
          <p:cNvSpPr>
            <a:spLocks noGrp="1"/>
          </p:cNvSpPr>
          <p:nvPr>
            <p:ph type="sldNum" sz="quarter" idx="12"/>
          </p:nvPr>
        </p:nvSpPr>
        <p:spPr/>
        <p:txBody>
          <a:bodyPr/>
          <a:lstStyle/>
          <a:p>
            <a:fld id="{531FADD8-78C9-499F-9F06-779E140607AC}" type="slidenum">
              <a:rPr lang="en-IN" smtClean="0"/>
              <a:t>‹#›</a:t>
            </a:fld>
            <a:endParaRPr lang="en-IN"/>
          </a:p>
        </p:txBody>
      </p:sp>
    </p:spTree>
    <p:extLst>
      <p:ext uri="{BB962C8B-B14F-4D97-AF65-F5344CB8AC3E}">
        <p14:creationId xmlns:p14="http://schemas.microsoft.com/office/powerpoint/2010/main" val="3256233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303C-E924-10CC-64FC-46250D8AFD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7C7E93-D89B-2A7E-6BBC-C64B0326AB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95D926-4FB2-FA5E-CA00-D5CA0C8E9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C17EBE-9B3E-C555-2E96-FE59767F91E6}"/>
              </a:ext>
            </a:extLst>
          </p:cNvPr>
          <p:cNvSpPr>
            <a:spLocks noGrp="1"/>
          </p:cNvSpPr>
          <p:nvPr>
            <p:ph type="dt" sz="half" idx="10"/>
          </p:nvPr>
        </p:nvSpPr>
        <p:spPr/>
        <p:txBody>
          <a:bodyPr/>
          <a:lstStyle/>
          <a:p>
            <a:fld id="{E0E8891D-7F5F-43A1-8CB7-90CEEAC82267}" type="datetimeFigureOut">
              <a:rPr lang="en-IN" smtClean="0"/>
              <a:t>30-08-2023</a:t>
            </a:fld>
            <a:endParaRPr lang="en-IN"/>
          </a:p>
        </p:txBody>
      </p:sp>
      <p:sp>
        <p:nvSpPr>
          <p:cNvPr id="6" name="Footer Placeholder 5">
            <a:extLst>
              <a:ext uri="{FF2B5EF4-FFF2-40B4-BE49-F238E27FC236}">
                <a16:creationId xmlns:a16="http://schemas.microsoft.com/office/drawing/2014/main" id="{0FEF7C98-7EFC-017B-AE22-25C549F993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F4B5E4-1230-A36F-64CD-772819518F82}"/>
              </a:ext>
            </a:extLst>
          </p:cNvPr>
          <p:cNvSpPr>
            <a:spLocks noGrp="1"/>
          </p:cNvSpPr>
          <p:nvPr>
            <p:ph type="sldNum" sz="quarter" idx="12"/>
          </p:nvPr>
        </p:nvSpPr>
        <p:spPr/>
        <p:txBody>
          <a:bodyPr/>
          <a:lstStyle/>
          <a:p>
            <a:fld id="{531FADD8-78C9-499F-9F06-779E140607AC}" type="slidenum">
              <a:rPr lang="en-IN" smtClean="0"/>
              <a:t>‹#›</a:t>
            </a:fld>
            <a:endParaRPr lang="en-IN"/>
          </a:p>
        </p:txBody>
      </p:sp>
    </p:spTree>
    <p:extLst>
      <p:ext uri="{BB962C8B-B14F-4D97-AF65-F5344CB8AC3E}">
        <p14:creationId xmlns:p14="http://schemas.microsoft.com/office/powerpoint/2010/main" val="2876666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F549-49DA-5B5E-265C-412F3212E4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256FFB-B811-046B-35B8-26B791D82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706120-B105-EC07-8C5D-792C336532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67397D-6085-EA5E-46E2-4271E80942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5DACCE-4B29-BCA2-2684-48BE385A0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45F937-68A9-2CAA-1E40-3844E29579CD}"/>
              </a:ext>
            </a:extLst>
          </p:cNvPr>
          <p:cNvSpPr>
            <a:spLocks noGrp="1"/>
          </p:cNvSpPr>
          <p:nvPr>
            <p:ph type="dt" sz="half" idx="10"/>
          </p:nvPr>
        </p:nvSpPr>
        <p:spPr/>
        <p:txBody>
          <a:bodyPr/>
          <a:lstStyle/>
          <a:p>
            <a:fld id="{E0E8891D-7F5F-43A1-8CB7-90CEEAC82267}" type="datetimeFigureOut">
              <a:rPr lang="en-IN" smtClean="0"/>
              <a:t>30-08-2023</a:t>
            </a:fld>
            <a:endParaRPr lang="en-IN"/>
          </a:p>
        </p:txBody>
      </p:sp>
      <p:sp>
        <p:nvSpPr>
          <p:cNvPr id="8" name="Footer Placeholder 7">
            <a:extLst>
              <a:ext uri="{FF2B5EF4-FFF2-40B4-BE49-F238E27FC236}">
                <a16:creationId xmlns:a16="http://schemas.microsoft.com/office/drawing/2014/main" id="{BA19E57D-7E62-8887-FC57-A3D8D86D43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600B51-385B-FF4E-2712-B95FFE93CA81}"/>
              </a:ext>
            </a:extLst>
          </p:cNvPr>
          <p:cNvSpPr>
            <a:spLocks noGrp="1"/>
          </p:cNvSpPr>
          <p:nvPr>
            <p:ph type="sldNum" sz="quarter" idx="12"/>
          </p:nvPr>
        </p:nvSpPr>
        <p:spPr/>
        <p:txBody>
          <a:bodyPr/>
          <a:lstStyle/>
          <a:p>
            <a:fld id="{531FADD8-78C9-499F-9F06-779E140607AC}" type="slidenum">
              <a:rPr lang="en-IN" smtClean="0"/>
              <a:t>‹#›</a:t>
            </a:fld>
            <a:endParaRPr lang="en-IN"/>
          </a:p>
        </p:txBody>
      </p:sp>
    </p:spTree>
    <p:extLst>
      <p:ext uri="{BB962C8B-B14F-4D97-AF65-F5344CB8AC3E}">
        <p14:creationId xmlns:p14="http://schemas.microsoft.com/office/powerpoint/2010/main" val="3447078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319B-068C-6E69-558B-6AC725F0D0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BE6550-43C8-86C6-41E0-D63ACCAF0A46}"/>
              </a:ext>
            </a:extLst>
          </p:cNvPr>
          <p:cNvSpPr>
            <a:spLocks noGrp="1"/>
          </p:cNvSpPr>
          <p:nvPr>
            <p:ph type="dt" sz="half" idx="10"/>
          </p:nvPr>
        </p:nvSpPr>
        <p:spPr/>
        <p:txBody>
          <a:bodyPr/>
          <a:lstStyle/>
          <a:p>
            <a:fld id="{E0E8891D-7F5F-43A1-8CB7-90CEEAC82267}" type="datetimeFigureOut">
              <a:rPr lang="en-IN" smtClean="0"/>
              <a:t>30-08-2023</a:t>
            </a:fld>
            <a:endParaRPr lang="en-IN"/>
          </a:p>
        </p:txBody>
      </p:sp>
      <p:sp>
        <p:nvSpPr>
          <p:cNvPr id="4" name="Footer Placeholder 3">
            <a:extLst>
              <a:ext uri="{FF2B5EF4-FFF2-40B4-BE49-F238E27FC236}">
                <a16:creationId xmlns:a16="http://schemas.microsoft.com/office/drawing/2014/main" id="{45C76E38-E2CC-2C7D-0D21-08EA41B489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485EF4-8220-AA09-D586-8EBCBB00CE65}"/>
              </a:ext>
            </a:extLst>
          </p:cNvPr>
          <p:cNvSpPr>
            <a:spLocks noGrp="1"/>
          </p:cNvSpPr>
          <p:nvPr>
            <p:ph type="sldNum" sz="quarter" idx="12"/>
          </p:nvPr>
        </p:nvSpPr>
        <p:spPr/>
        <p:txBody>
          <a:bodyPr/>
          <a:lstStyle/>
          <a:p>
            <a:fld id="{531FADD8-78C9-499F-9F06-779E140607AC}" type="slidenum">
              <a:rPr lang="en-IN" smtClean="0"/>
              <a:t>‹#›</a:t>
            </a:fld>
            <a:endParaRPr lang="en-IN"/>
          </a:p>
        </p:txBody>
      </p:sp>
    </p:spTree>
    <p:extLst>
      <p:ext uri="{BB962C8B-B14F-4D97-AF65-F5344CB8AC3E}">
        <p14:creationId xmlns:p14="http://schemas.microsoft.com/office/powerpoint/2010/main" val="491198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214G1A32B2</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7806E-47E4-463F-E174-D3EF69560B2E}"/>
              </a:ext>
            </a:extLst>
          </p:cNvPr>
          <p:cNvSpPr>
            <a:spLocks noGrp="1"/>
          </p:cNvSpPr>
          <p:nvPr>
            <p:ph type="dt" sz="half" idx="10"/>
          </p:nvPr>
        </p:nvSpPr>
        <p:spPr/>
        <p:txBody>
          <a:bodyPr/>
          <a:lstStyle/>
          <a:p>
            <a:fld id="{E0E8891D-7F5F-43A1-8CB7-90CEEAC82267}" type="datetimeFigureOut">
              <a:rPr lang="en-IN" smtClean="0"/>
              <a:t>30-08-2023</a:t>
            </a:fld>
            <a:endParaRPr lang="en-IN"/>
          </a:p>
        </p:txBody>
      </p:sp>
      <p:sp>
        <p:nvSpPr>
          <p:cNvPr id="3" name="Footer Placeholder 2">
            <a:extLst>
              <a:ext uri="{FF2B5EF4-FFF2-40B4-BE49-F238E27FC236}">
                <a16:creationId xmlns:a16="http://schemas.microsoft.com/office/drawing/2014/main" id="{30DA4825-FFFD-F2DD-6C33-1437F0D2CF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9F057C-2CC9-B6AD-7DB9-019BF7458CD6}"/>
              </a:ext>
            </a:extLst>
          </p:cNvPr>
          <p:cNvSpPr>
            <a:spLocks noGrp="1"/>
          </p:cNvSpPr>
          <p:nvPr>
            <p:ph type="sldNum" sz="quarter" idx="12"/>
          </p:nvPr>
        </p:nvSpPr>
        <p:spPr/>
        <p:txBody>
          <a:bodyPr/>
          <a:lstStyle/>
          <a:p>
            <a:fld id="{531FADD8-78C9-499F-9F06-779E140607AC}" type="slidenum">
              <a:rPr lang="en-IN" smtClean="0"/>
              <a:t>‹#›</a:t>
            </a:fld>
            <a:endParaRPr lang="en-IN"/>
          </a:p>
        </p:txBody>
      </p:sp>
    </p:spTree>
    <p:extLst>
      <p:ext uri="{BB962C8B-B14F-4D97-AF65-F5344CB8AC3E}">
        <p14:creationId xmlns:p14="http://schemas.microsoft.com/office/powerpoint/2010/main" val="187571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1181-9316-2311-6D90-ECC731D9C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4E36D2-644C-107E-AEB4-C221C9310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D07553-559D-F677-3ECA-8A5CF26EC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82EF7-B65C-A8E2-F10E-0DEAAD612AA3}"/>
              </a:ext>
            </a:extLst>
          </p:cNvPr>
          <p:cNvSpPr>
            <a:spLocks noGrp="1"/>
          </p:cNvSpPr>
          <p:nvPr>
            <p:ph type="dt" sz="half" idx="10"/>
          </p:nvPr>
        </p:nvSpPr>
        <p:spPr/>
        <p:txBody>
          <a:bodyPr/>
          <a:lstStyle/>
          <a:p>
            <a:fld id="{E0E8891D-7F5F-43A1-8CB7-90CEEAC82267}" type="datetimeFigureOut">
              <a:rPr lang="en-IN" smtClean="0"/>
              <a:t>30-08-2023</a:t>
            </a:fld>
            <a:endParaRPr lang="en-IN"/>
          </a:p>
        </p:txBody>
      </p:sp>
      <p:sp>
        <p:nvSpPr>
          <p:cNvPr id="6" name="Footer Placeholder 5">
            <a:extLst>
              <a:ext uri="{FF2B5EF4-FFF2-40B4-BE49-F238E27FC236}">
                <a16:creationId xmlns:a16="http://schemas.microsoft.com/office/drawing/2014/main" id="{0DDBFC48-CC08-E5C2-39A8-7214EF1569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0333D-1857-BF64-8AE3-8557BBA8E4A2}"/>
              </a:ext>
            </a:extLst>
          </p:cNvPr>
          <p:cNvSpPr>
            <a:spLocks noGrp="1"/>
          </p:cNvSpPr>
          <p:nvPr>
            <p:ph type="sldNum" sz="quarter" idx="12"/>
          </p:nvPr>
        </p:nvSpPr>
        <p:spPr/>
        <p:txBody>
          <a:bodyPr/>
          <a:lstStyle/>
          <a:p>
            <a:fld id="{531FADD8-78C9-499F-9F06-779E140607AC}" type="slidenum">
              <a:rPr lang="en-IN" smtClean="0"/>
              <a:t>‹#›</a:t>
            </a:fld>
            <a:endParaRPr lang="en-IN"/>
          </a:p>
        </p:txBody>
      </p:sp>
    </p:spTree>
    <p:extLst>
      <p:ext uri="{BB962C8B-B14F-4D97-AF65-F5344CB8AC3E}">
        <p14:creationId xmlns:p14="http://schemas.microsoft.com/office/powerpoint/2010/main" val="1476447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6B50-5DA4-4B49-EA4C-B7B3BD21D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2AB545-1544-C390-F406-37B427812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2B71A3-9AB5-3101-522A-25D7D693A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8188B-29A9-0724-E7B2-F9656DDD4242}"/>
              </a:ext>
            </a:extLst>
          </p:cNvPr>
          <p:cNvSpPr>
            <a:spLocks noGrp="1"/>
          </p:cNvSpPr>
          <p:nvPr>
            <p:ph type="dt" sz="half" idx="10"/>
          </p:nvPr>
        </p:nvSpPr>
        <p:spPr/>
        <p:txBody>
          <a:bodyPr/>
          <a:lstStyle/>
          <a:p>
            <a:fld id="{E0E8891D-7F5F-43A1-8CB7-90CEEAC82267}" type="datetimeFigureOut">
              <a:rPr lang="en-IN" smtClean="0"/>
              <a:t>30-08-2023</a:t>
            </a:fld>
            <a:endParaRPr lang="en-IN"/>
          </a:p>
        </p:txBody>
      </p:sp>
      <p:sp>
        <p:nvSpPr>
          <p:cNvPr id="6" name="Footer Placeholder 5">
            <a:extLst>
              <a:ext uri="{FF2B5EF4-FFF2-40B4-BE49-F238E27FC236}">
                <a16:creationId xmlns:a16="http://schemas.microsoft.com/office/drawing/2014/main" id="{A5723A79-A4BE-FFF8-B54B-CCA213C16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C881D5-BBA2-4F19-D9A2-843B72FF2594}"/>
              </a:ext>
            </a:extLst>
          </p:cNvPr>
          <p:cNvSpPr>
            <a:spLocks noGrp="1"/>
          </p:cNvSpPr>
          <p:nvPr>
            <p:ph type="sldNum" sz="quarter" idx="12"/>
          </p:nvPr>
        </p:nvSpPr>
        <p:spPr/>
        <p:txBody>
          <a:bodyPr/>
          <a:lstStyle/>
          <a:p>
            <a:fld id="{531FADD8-78C9-499F-9F06-779E140607AC}" type="slidenum">
              <a:rPr lang="en-IN" smtClean="0"/>
              <a:t>‹#›</a:t>
            </a:fld>
            <a:endParaRPr lang="en-IN"/>
          </a:p>
        </p:txBody>
      </p:sp>
    </p:spTree>
    <p:extLst>
      <p:ext uri="{BB962C8B-B14F-4D97-AF65-F5344CB8AC3E}">
        <p14:creationId xmlns:p14="http://schemas.microsoft.com/office/powerpoint/2010/main" val="14296499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E68A-66EB-1F5D-4EB6-A412EEF5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A17B81-E24A-F4DF-2AC5-D69E6A6F1A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AB2154-4F0E-B2D9-E8E6-E5C8C4A91E26}"/>
              </a:ext>
            </a:extLst>
          </p:cNvPr>
          <p:cNvSpPr>
            <a:spLocks noGrp="1"/>
          </p:cNvSpPr>
          <p:nvPr>
            <p:ph type="dt" sz="half" idx="10"/>
          </p:nvPr>
        </p:nvSpPr>
        <p:spPr/>
        <p:txBody>
          <a:bodyPr/>
          <a:lstStyle/>
          <a:p>
            <a:fld id="{E0E8891D-7F5F-43A1-8CB7-90CEEAC82267}" type="datetimeFigureOut">
              <a:rPr lang="en-IN" smtClean="0"/>
              <a:t>30-08-2023</a:t>
            </a:fld>
            <a:endParaRPr lang="en-IN"/>
          </a:p>
        </p:txBody>
      </p:sp>
      <p:sp>
        <p:nvSpPr>
          <p:cNvPr id="5" name="Footer Placeholder 4">
            <a:extLst>
              <a:ext uri="{FF2B5EF4-FFF2-40B4-BE49-F238E27FC236}">
                <a16:creationId xmlns:a16="http://schemas.microsoft.com/office/drawing/2014/main" id="{571FB42F-C05B-E92A-DB3A-02A24603D9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72B943-A365-AF35-B681-EFE8A6E44829}"/>
              </a:ext>
            </a:extLst>
          </p:cNvPr>
          <p:cNvSpPr>
            <a:spLocks noGrp="1"/>
          </p:cNvSpPr>
          <p:nvPr>
            <p:ph type="sldNum" sz="quarter" idx="12"/>
          </p:nvPr>
        </p:nvSpPr>
        <p:spPr/>
        <p:txBody>
          <a:bodyPr/>
          <a:lstStyle/>
          <a:p>
            <a:fld id="{531FADD8-78C9-499F-9F06-779E140607AC}" type="slidenum">
              <a:rPr lang="en-IN" smtClean="0"/>
              <a:t>‹#›</a:t>
            </a:fld>
            <a:endParaRPr lang="en-IN"/>
          </a:p>
        </p:txBody>
      </p:sp>
    </p:spTree>
    <p:extLst>
      <p:ext uri="{BB962C8B-B14F-4D97-AF65-F5344CB8AC3E}">
        <p14:creationId xmlns:p14="http://schemas.microsoft.com/office/powerpoint/2010/main" val="4278626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ABA923-13B1-AE44-21E8-C16EFB44AA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86B2-331F-03C6-18F5-1E37CF304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87B6EC-9537-7552-AF92-69837950BC53}"/>
              </a:ext>
            </a:extLst>
          </p:cNvPr>
          <p:cNvSpPr>
            <a:spLocks noGrp="1"/>
          </p:cNvSpPr>
          <p:nvPr>
            <p:ph type="dt" sz="half" idx="10"/>
          </p:nvPr>
        </p:nvSpPr>
        <p:spPr/>
        <p:txBody>
          <a:bodyPr/>
          <a:lstStyle/>
          <a:p>
            <a:fld id="{E0E8891D-7F5F-43A1-8CB7-90CEEAC82267}" type="datetimeFigureOut">
              <a:rPr lang="en-IN" smtClean="0"/>
              <a:t>30-08-2023</a:t>
            </a:fld>
            <a:endParaRPr lang="en-IN"/>
          </a:p>
        </p:txBody>
      </p:sp>
      <p:sp>
        <p:nvSpPr>
          <p:cNvPr id="5" name="Footer Placeholder 4">
            <a:extLst>
              <a:ext uri="{FF2B5EF4-FFF2-40B4-BE49-F238E27FC236}">
                <a16:creationId xmlns:a16="http://schemas.microsoft.com/office/drawing/2014/main" id="{BDE18D66-F22F-D2EA-7E1F-7763AF6DE4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CCD1DA-EC2E-BCB1-3A67-FB1EC7983C44}"/>
              </a:ext>
            </a:extLst>
          </p:cNvPr>
          <p:cNvSpPr>
            <a:spLocks noGrp="1"/>
          </p:cNvSpPr>
          <p:nvPr>
            <p:ph type="sldNum" sz="quarter" idx="12"/>
          </p:nvPr>
        </p:nvSpPr>
        <p:spPr/>
        <p:txBody>
          <a:bodyPr/>
          <a:lstStyle/>
          <a:p>
            <a:fld id="{531FADD8-78C9-499F-9F06-779E140607AC}" type="slidenum">
              <a:rPr lang="en-IN" smtClean="0"/>
              <a:t>‹#›</a:t>
            </a:fld>
            <a:endParaRPr lang="en-IN"/>
          </a:p>
        </p:txBody>
      </p:sp>
    </p:spTree>
    <p:extLst>
      <p:ext uri="{BB962C8B-B14F-4D97-AF65-F5344CB8AC3E}">
        <p14:creationId xmlns:p14="http://schemas.microsoft.com/office/powerpoint/2010/main" val="221931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BE99-AAE7-A50C-0940-BCD7652474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519216-7C22-E095-BC8A-B38767E7FA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3AA309-323E-DDBD-7A5E-5A4CAAF3DD29}"/>
              </a:ext>
            </a:extLst>
          </p:cNvPr>
          <p:cNvSpPr>
            <a:spLocks noGrp="1"/>
          </p:cNvSpPr>
          <p:nvPr>
            <p:ph type="dt" sz="half" idx="10"/>
          </p:nvPr>
        </p:nvSpPr>
        <p:spPr/>
        <p:txBody>
          <a:bodyPr/>
          <a:lstStyle/>
          <a:p>
            <a:fld id="{8DEA2724-5E41-40B1-90B6-C411DE1EF820}" type="datetimeFigureOut">
              <a:rPr lang="en-IN" smtClean="0"/>
              <a:t>30-08-2023</a:t>
            </a:fld>
            <a:endParaRPr lang="en-IN"/>
          </a:p>
        </p:txBody>
      </p:sp>
      <p:sp>
        <p:nvSpPr>
          <p:cNvPr id="5" name="Footer Placeholder 4">
            <a:extLst>
              <a:ext uri="{FF2B5EF4-FFF2-40B4-BE49-F238E27FC236}">
                <a16:creationId xmlns:a16="http://schemas.microsoft.com/office/drawing/2014/main" id="{CDCFD41A-C12A-A771-1B91-A71B3F8786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7BC93-1472-4A6D-11E9-88199350CABD}"/>
              </a:ext>
            </a:extLst>
          </p:cNvPr>
          <p:cNvSpPr>
            <a:spLocks noGrp="1"/>
          </p:cNvSpPr>
          <p:nvPr>
            <p:ph type="sldNum" sz="quarter" idx="12"/>
          </p:nvPr>
        </p:nvSpPr>
        <p:spPr/>
        <p:txBody>
          <a:bodyPr/>
          <a:lstStyle/>
          <a:p>
            <a:fld id="{A2D1F5A0-5EF3-4220-9646-9998762F4ABA}" type="slidenum">
              <a:rPr lang="en-IN" smtClean="0"/>
              <a:t>‹#›</a:t>
            </a:fld>
            <a:endParaRPr lang="en-IN"/>
          </a:p>
        </p:txBody>
      </p:sp>
    </p:spTree>
    <p:extLst>
      <p:ext uri="{BB962C8B-B14F-4D97-AF65-F5344CB8AC3E}">
        <p14:creationId xmlns:p14="http://schemas.microsoft.com/office/powerpoint/2010/main" val="209644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11FF-E24B-661F-D780-53AA827EDF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5678C6-9FE5-DA70-47E1-C16785DEB0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1BB61-E168-348E-19A1-F085E28FA970}"/>
              </a:ext>
            </a:extLst>
          </p:cNvPr>
          <p:cNvSpPr>
            <a:spLocks noGrp="1"/>
          </p:cNvSpPr>
          <p:nvPr>
            <p:ph type="dt" sz="half" idx="10"/>
          </p:nvPr>
        </p:nvSpPr>
        <p:spPr/>
        <p:txBody>
          <a:bodyPr/>
          <a:lstStyle/>
          <a:p>
            <a:fld id="{8DEA2724-5E41-40B1-90B6-C411DE1EF820}" type="datetimeFigureOut">
              <a:rPr lang="en-IN" smtClean="0"/>
              <a:t>30-08-2023</a:t>
            </a:fld>
            <a:endParaRPr lang="en-IN"/>
          </a:p>
        </p:txBody>
      </p:sp>
      <p:sp>
        <p:nvSpPr>
          <p:cNvPr id="5" name="Footer Placeholder 4">
            <a:extLst>
              <a:ext uri="{FF2B5EF4-FFF2-40B4-BE49-F238E27FC236}">
                <a16:creationId xmlns:a16="http://schemas.microsoft.com/office/drawing/2014/main" id="{5E8BAE7E-1ECE-AFFA-60C9-E4C1FF0BA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7C8B2-9EDB-A909-C4E1-E28044252098}"/>
              </a:ext>
            </a:extLst>
          </p:cNvPr>
          <p:cNvSpPr>
            <a:spLocks noGrp="1"/>
          </p:cNvSpPr>
          <p:nvPr>
            <p:ph type="sldNum" sz="quarter" idx="12"/>
          </p:nvPr>
        </p:nvSpPr>
        <p:spPr/>
        <p:txBody>
          <a:bodyPr/>
          <a:lstStyle/>
          <a:p>
            <a:fld id="{A2D1F5A0-5EF3-4220-9646-9998762F4ABA}" type="slidenum">
              <a:rPr lang="en-IN" smtClean="0"/>
              <a:t>‹#›</a:t>
            </a:fld>
            <a:endParaRPr lang="en-IN"/>
          </a:p>
        </p:txBody>
      </p:sp>
    </p:spTree>
    <p:extLst>
      <p:ext uri="{BB962C8B-B14F-4D97-AF65-F5344CB8AC3E}">
        <p14:creationId xmlns:p14="http://schemas.microsoft.com/office/powerpoint/2010/main" val="214877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3493-3D29-AAEA-62B7-2381640A12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CA9DA8-B33A-6E0D-5C05-8553136D6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9B0EA8-CEAA-89C4-AAFF-8976CEF1A26C}"/>
              </a:ext>
            </a:extLst>
          </p:cNvPr>
          <p:cNvSpPr>
            <a:spLocks noGrp="1"/>
          </p:cNvSpPr>
          <p:nvPr>
            <p:ph type="dt" sz="half" idx="10"/>
          </p:nvPr>
        </p:nvSpPr>
        <p:spPr/>
        <p:txBody>
          <a:bodyPr/>
          <a:lstStyle/>
          <a:p>
            <a:fld id="{8DEA2724-5E41-40B1-90B6-C411DE1EF820}" type="datetimeFigureOut">
              <a:rPr lang="en-IN" smtClean="0"/>
              <a:t>30-08-2023</a:t>
            </a:fld>
            <a:endParaRPr lang="en-IN"/>
          </a:p>
        </p:txBody>
      </p:sp>
      <p:sp>
        <p:nvSpPr>
          <p:cNvPr id="5" name="Footer Placeholder 4">
            <a:extLst>
              <a:ext uri="{FF2B5EF4-FFF2-40B4-BE49-F238E27FC236}">
                <a16:creationId xmlns:a16="http://schemas.microsoft.com/office/drawing/2014/main" id="{EEECD582-926C-C62C-63BB-A8FFE46F42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FAA2F-0C74-2011-BBC5-3F8A5ABEB68D}"/>
              </a:ext>
            </a:extLst>
          </p:cNvPr>
          <p:cNvSpPr>
            <a:spLocks noGrp="1"/>
          </p:cNvSpPr>
          <p:nvPr>
            <p:ph type="sldNum" sz="quarter" idx="12"/>
          </p:nvPr>
        </p:nvSpPr>
        <p:spPr/>
        <p:txBody>
          <a:bodyPr/>
          <a:lstStyle/>
          <a:p>
            <a:fld id="{A2D1F5A0-5EF3-4220-9646-9998762F4ABA}" type="slidenum">
              <a:rPr lang="en-IN" smtClean="0"/>
              <a:t>‹#›</a:t>
            </a:fld>
            <a:endParaRPr lang="en-IN"/>
          </a:p>
        </p:txBody>
      </p:sp>
    </p:spTree>
    <p:extLst>
      <p:ext uri="{BB962C8B-B14F-4D97-AF65-F5344CB8AC3E}">
        <p14:creationId xmlns:p14="http://schemas.microsoft.com/office/powerpoint/2010/main" val="1850845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3505-B336-D1BD-A2FC-87870C0AC9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C03F7F-FE8D-7F56-5D02-68A87F234A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115F2D-30A1-2C27-DC9E-7998990923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4C1529-D720-61DE-2531-BA44CC50286B}"/>
              </a:ext>
            </a:extLst>
          </p:cNvPr>
          <p:cNvSpPr>
            <a:spLocks noGrp="1"/>
          </p:cNvSpPr>
          <p:nvPr>
            <p:ph type="dt" sz="half" idx="10"/>
          </p:nvPr>
        </p:nvSpPr>
        <p:spPr/>
        <p:txBody>
          <a:bodyPr/>
          <a:lstStyle/>
          <a:p>
            <a:fld id="{8DEA2724-5E41-40B1-90B6-C411DE1EF820}" type="datetimeFigureOut">
              <a:rPr lang="en-IN" smtClean="0"/>
              <a:t>30-08-2023</a:t>
            </a:fld>
            <a:endParaRPr lang="en-IN"/>
          </a:p>
        </p:txBody>
      </p:sp>
      <p:sp>
        <p:nvSpPr>
          <p:cNvPr id="6" name="Footer Placeholder 5">
            <a:extLst>
              <a:ext uri="{FF2B5EF4-FFF2-40B4-BE49-F238E27FC236}">
                <a16:creationId xmlns:a16="http://schemas.microsoft.com/office/drawing/2014/main" id="{42124CA6-B5EE-F71E-8329-B4E3AAC54A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5E62D9-81ED-E408-D3D5-E2565FE80531}"/>
              </a:ext>
            </a:extLst>
          </p:cNvPr>
          <p:cNvSpPr>
            <a:spLocks noGrp="1"/>
          </p:cNvSpPr>
          <p:nvPr>
            <p:ph type="sldNum" sz="quarter" idx="12"/>
          </p:nvPr>
        </p:nvSpPr>
        <p:spPr/>
        <p:txBody>
          <a:bodyPr/>
          <a:lstStyle/>
          <a:p>
            <a:fld id="{A2D1F5A0-5EF3-4220-9646-9998762F4ABA}" type="slidenum">
              <a:rPr lang="en-IN" smtClean="0"/>
              <a:t>‹#›</a:t>
            </a:fld>
            <a:endParaRPr lang="en-IN"/>
          </a:p>
        </p:txBody>
      </p:sp>
    </p:spTree>
    <p:extLst>
      <p:ext uri="{BB962C8B-B14F-4D97-AF65-F5344CB8AC3E}">
        <p14:creationId xmlns:p14="http://schemas.microsoft.com/office/powerpoint/2010/main" val="56054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1DD5-595E-ACEC-8A95-CC577A4535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805587-C148-4AF6-E53F-FA0AFE7D5C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95B111-E5ED-4AA1-AA2E-0BC07FCD16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ACC110-C473-B1DC-DDEE-2F2A4F3922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6D28F1-927D-5768-3592-E937D9523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6C5320-455B-A2FE-5DFB-72956F9A3C7D}"/>
              </a:ext>
            </a:extLst>
          </p:cNvPr>
          <p:cNvSpPr>
            <a:spLocks noGrp="1"/>
          </p:cNvSpPr>
          <p:nvPr>
            <p:ph type="dt" sz="half" idx="10"/>
          </p:nvPr>
        </p:nvSpPr>
        <p:spPr/>
        <p:txBody>
          <a:bodyPr/>
          <a:lstStyle/>
          <a:p>
            <a:fld id="{8DEA2724-5E41-40B1-90B6-C411DE1EF820}" type="datetimeFigureOut">
              <a:rPr lang="en-IN" smtClean="0"/>
              <a:t>30-08-2023</a:t>
            </a:fld>
            <a:endParaRPr lang="en-IN"/>
          </a:p>
        </p:txBody>
      </p:sp>
      <p:sp>
        <p:nvSpPr>
          <p:cNvPr id="8" name="Footer Placeholder 7">
            <a:extLst>
              <a:ext uri="{FF2B5EF4-FFF2-40B4-BE49-F238E27FC236}">
                <a16:creationId xmlns:a16="http://schemas.microsoft.com/office/drawing/2014/main" id="{049ADF0C-7535-3092-CC57-56702180DA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FD97FA-96C7-E9EF-5CA9-3C6DF7F9D630}"/>
              </a:ext>
            </a:extLst>
          </p:cNvPr>
          <p:cNvSpPr>
            <a:spLocks noGrp="1"/>
          </p:cNvSpPr>
          <p:nvPr>
            <p:ph type="sldNum" sz="quarter" idx="12"/>
          </p:nvPr>
        </p:nvSpPr>
        <p:spPr/>
        <p:txBody>
          <a:bodyPr/>
          <a:lstStyle/>
          <a:p>
            <a:fld id="{A2D1F5A0-5EF3-4220-9646-9998762F4ABA}" type="slidenum">
              <a:rPr lang="en-IN" smtClean="0"/>
              <a:t>‹#›</a:t>
            </a:fld>
            <a:endParaRPr lang="en-IN"/>
          </a:p>
        </p:txBody>
      </p:sp>
    </p:spTree>
    <p:extLst>
      <p:ext uri="{BB962C8B-B14F-4D97-AF65-F5344CB8AC3E}">
        <p14:creationId xmlns:p14="http://schemas.microsoft.com/office/powerpoint/2010/main" val="176027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8D43-E8A8-3B9C-6F40-6E48E51572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D74EA5-5335-D9EC-9D3D-A650EE9CFCE8}"/>
              </a:ext>
            </a:extLst>
          </p:cNvPr>
          <p:cNvSpPr>
            <a:spLocks noGrp="1"/>
          </p:cNvSpPr>
          <p:nvPr>
            <p:ph type="dt" sz="half" idx="10"/>
          </p:nvPr>
        </p:nvSpPr>
        <p:spPr/>
        <p:txBody>
          <a:bodyPr/>
          <a:lstStyle/>
          <a:p>
            <a:fld id="{8DEA2724-5E41-40B1-90B6-C411DE1EF820}" type="datetimeFigureOut">
              <a:rPr lang="en-IN" smtClean="0"/>
              <a:t>30-08-2023</a:t>
            </a:fld>
            <a:endParaRPr lang="en-IN"/>
          </a:p>
        </p:txBody>
      </p:sp>
      <p:sp>
        <p:nvSpPr>
          <p:cNvPr id="4" name="Footer Placeholder 3">
            <a:extLst>
              <a:ext uri="{FF2B5EF4-FFF2-40B4-BE49-F238E27FC236}">
                <a16:creationId xmlns:a16="http://schemas.microsoft.com/office/drawing/2014/main" id="{6A322C42-D41A-AB68-33AA-51699F29BD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10789A-4C51-4C85-6C28-8FD1F4AC3F5C}"/>
              </a:ext>
            </a:extLst>
          </p:cNvPr>
          <p:cNvSpPr>
            <a:spLocks noGrp="1"/>
          </p:cNvSpPr>
          <p:nvPr>
            <p:ph type="sldNum" sz="quarter" idx="12"/>
          </p:nvPr>
        </p:nvSpPr>
        <p:spPr/>
        <p:txBody>
          <a:bodyPr/>
          <a:lstStyle/>
          <a:p>
            <a:fld id="{A2D1F5A0-5EF3-4220-9646-9998762F4ABA}" type="slidenum">
              <a:rPr lang="en-IN" smtClean="0"/>
              <a:t>‹#›</a:t>
            </a:fld>
            <a:endParaRPr lang="en-IN"/>
          </a:p>
        </p:txBody>
      </p:sp>
    </p:spTree>
    <p:extLst>
      <p:ext uri="{BB962C8B-B14F-4D97-AF65-F5344CB8AC3E}">
        <p14:creationId xmlns:p14="http://schemas.microsoft.com/office/powerpoint/2010/main" val="73109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5B26D5-DE1A-CE01-8E16-EB30502B1292}"/>
              </a:ext>
            </a:extLst>
          </p:cNvPr>
          <p:cNvSpPr>
            <a:spLocks noGrp="1"/>
          </p:cNvSpPr>
          <p:nvPr>
            <p:ph type="dt" sz="half" idx="10"/>
          </p:nvPr>
        </p:nvSpPr>
        <p:spPr/>
        <p:txBody>
          <a:bodyPr/>
          <a:lstStyle/>
          <a:p>
            <a:fld id="{8DEA2724-5E41-40B1-90B6-C411DE1EF820}" type="datetimeFigureOut">
              <a:rPr lang="en-IN" smtClean="0"/>
              <a:t>30-08-2023</a:t>
            </a:fld>
            <a:endParaRPr lang="en-IN"/>
          </a:p>
        </p:txBody>
      </p:sp>
      <p:sp>
        <p:nvSpPr>
          <p:cNvPr id="3" name="Footer Placeholder 2">
            <a:extLst>
              <a:ext uri="{FF2B5EF4-FFF2-40B4-BE49-F238E27FC236}">
                <a16:creationId xmlns:a16="http://schemas.microsoft.com/office/drawing/2014/main" id="{14B0FE9C-25AC-047E-79A3-C585D3D96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190194-2E83-78D5-3D5C-C4A273B4A0C5}"/>
              </a:ext>
            </a:extLst>
          </p:cNvPr>
          <p:cNvSpPr>
            <a:spLocks noGrp="1"/>
          </p:cNvSpPr>
          <p:nvPr>
            <p:ph type="sldNum" sz="quarter" idx="12"/>
          </p:nvPr>
        </p:nvSpPr>
        <p:spPr/>
        <p:txBody>
          <a:bodyPr/>
          <a:lstStyle/>
          <a:p>
            <a:fld id="{A2D1F5A0-5EF3-4220-9646-9998762F4ABA}" type="slidenum">
              <a:rPr lang="en-IN" smtClean="0"/>
              <a:t>‹#›</a:t>
            </a:fld>
            <a:endParaRPr lang="en-IN"/>
          </a:p>
        </p:txBody>
      </p:sp>
    </p:spTree>
    <p:extLst>
      <p:ext uri="{BB962C8B-B14F-4D97-AF65-F5344CB8AC3E}">
        <p14:creationId xmlns:p14="http://schemas.microsoft.com/office/powerpoint/2010/main" val="1636099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BCE411-C6AA-BDFA-AC1D-689FED11E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7FED34-6A40-CE82-9EB3-363A4D1275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284734-325A-332E-45AA-91F21AEAB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A2724-5E41-40B1-90B6-C411DE1EF820}" type="datetimeFigureOut">
              <a:rPr lang="en-IN" smtClean="0"/>
              <a:t>30-08-2023</a:t>
            </a:fld>
            <a:endParaRPr lang="en-IN"/>
          </a:p>
        </p:txBody>
      </p:sp>
      <p:sp>
        <p:nvSpPr>
          <p:cNvPr id="5" name="Footer Placeholder 4">
            <a:extLst>
              <a:ext uri="{FF2B5EF4-FFF2-40B4-BE49-F238E27FC236}">
                <a16:creationId xmlns:a16="http://schemas.microsoft.com/office/drawing/2014/main" id="{786885C6-0814-7521-473B-DA8334848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E484E5-475F-1E5E-1D64-4E0DC19232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1F5A0-5EF3-4220-9646-9998762F4ABA}" type="slidenum">
              <a:rPr lang="en-IN" smtClean="0"/>
              <a:t>‹#›</a:t>
            </a:fld>
            <a:endParaRPr lang="en-IN"/>
          </a:p>
        </p:txBody>
      </p:sp>
    </p:spTree>
    <p:extLst>
      <p:ext uri="{BB962C8B-B14F-4D97-AF65-F5344CB8AC3E}">
        <p14:creationId xmlns:p14="http://schemas.microsoft.com/office/powerpoint/2010/main" val="234898494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F13F1-C6C5-4AE8-3B1B-5E4C02FECA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352ED2-8D9E-0FB1-43A0-053FCA3639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D049C9-154C-4E57-D269-1B887CAB0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8891D-7F5F-43A1-8CB7-90CEEAC82267}" type="datetimeFigureOut">
              <a:rPr lang="en-IN" smtClean="0"/>
              <a:t>30-08-2023</a:t>
            </a:fld>
            <a:endParaRPr lang="en-IN"/>
          </a:p>
        </p:txBody>
      </p:sp>
      <p:sp>
        <p:nvSpPr>
          <p:cNvPr id="5" name="Footer Placeholder 4">
            <a:extLst>
              <a:ext uri="{FF2B5EF4-FFF2-40B4-BE49-F238E27FC236}">
                <a16:creationId xmlns:a16="http://schemas.microsoft.com/office/drawing/2014/main" id="{B0134F09-FF02-C748-11E9-E8BA550B9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26DCEC-608D-556B-A190-5874B3901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FADD8-78C9-499F-9F06-779E140607AC}" type="slidenum">
              <a:rPr lang="en-IN" smtClean="0"/>
              <a:t>‹#›</a:t>
            </a:fld>
            <a:endParaRPr lang="en-IN"/>
          </a:p>
        </p:txBody>
      </p:sp>
    </p:spTree>
    <p:extLst>
      <p:ext uri="{BB962C8B-B14F-4D97-AF65-F5344CB8AC3E}">
        <p14:creationId xmlns:p14="http://schemas.microsoft.com/office/powerpoint/2010/main" val="177357852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H.Taaliya Muskan</a:t>
            </a:r>
          </a:p>
          <a:p>
            <a:pPr>
              <a:spcBef>
                <a:spcPts val="300"/>
              </a:spcBef>
            </a:pPr>
            <a:r>
              <a:rPr lang="en-US" sz="1200" b="0" dirty="0"/>
              <a:t>Roll No. 214G1A32B2</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Rotarypuram Village, B K Samudram Mandal, Ananthapuramu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13237"/>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EF01E-253C-2AB9-81A8-0D9A0D9DE6F4}"/>
              </a:ext>
            </a:extLst>
          </p:cNvPr>
          <p:cNvSpPr>
            <a:spLocks noGrp="1"/>
          </p:cNvSpPr>
          <p:nvPr>
            <p:ph idx="1"/>
          </p:nvPr>
        </p:nvSpPr>
        <p:spPr/>
        <p:txBody>
          <a:bodyPr/>
          <a:lstStyle/>
          <a:p>
            <a:r>
              <a:rPr lang="en-US" dirty="0"/>
              <a:t>PQL (Process Query Language) Queries are an essential component </a:t>
            </a:r>
            <a:r>
              <a:rPr lang="en-US" dirty="0" err="1"/>
              <a:t>ofprocess</a:t>
            </a:r>
            <a:r>
              <a:rPr lang="en-US" dirty="0"/>
              <a:t> mining. They allow analysts to extract valuable insights from process data.</a:t>
            </a:r>
          </a:p>
          <a:p>
            <a:r>
              <a:rPr lang="en-US" dirty="0"/>
              <a:t>PQL Queries enable you to explore and analyze process behavior, identify bottlenecks, measure performance, and discover patterns with </a:t>
            </a:r>
            <a:r>
              <a:rPr lang="en-US" dirty="0" err="1"/>
              <a:t>inthe</a:t>
            </a:r>
            <a:r>
              <a:rPr lang="en-US" dirty="0"/>
              <a:t> data. By using PQL Queries, you can ask specific questions about </a:t>
            </a:r>
            <a:r>
              <a:rPr lang="en-US" dirty="0" err="1"/>
              <a:t>yourprocess</a:t>
            </a:r>
            <a:r>
              <a:rPr lang="en-US" dirty="0"/>
              <a:t> and obtain meaningful answers.</a:t>
            </a:r>
          </a:p>
          <a:p>
            <a:pPr marL="0" indent="0">
              <a:buNone/>
            </a:pPr>
            <a:r>
              <a:rPr lang="en-IN" dirty="0"/>
              <a:t>                                                     </a:t>
            </a:r>
          </a:p>
        </p:txBody>
      </p:sp>
      <p:sp>
        <p:nvSpPr>
          <p:cNvPr id="5" name="Title 4">
            <a:extLst>
              <a:ext uri="{FF2B5EF4-FFF2-40B4-BE49-F238E27FC236}">
                <a16:creationId xmlns:a16="http://schemas.microsoft.com/office/drawing/2014/main" id="{AED3E3C4-B95A-D055-EA2F-747D1FD3C867}"/>
              </a:ext>
            </a:extLst>
          </p:cNvPr>
          <p:cNvSpPr>
            <a:spLocks noGrp="1"/>
          </p:cNvSpPr>
          <p:nvPr>
            <p:ph type="title"/>
          </p:nvPr>
        </p:nvSpPr>
        <p:spPr/>
        <p:txBody>
          <a:bodyPr/>
          <a:lstStyle/>
          <a:p>
            <a:r>
              <a:rPr lang="en-IN" dirty="0"/>
              <a:t>Introduction to PQL</a:t>
            </a:r>
          </a:p>
        </p:txBody>
      </p:sp>
      <p:pic>
        <p:nvPicPr>
          <p:cNvPr id="4" name="Picture 3">
            <a:extLst>
              <a:ext uri="{FF2B5EF4-FFF2-40B4-BE49-F238E27FC236}">
                <a16:creationId xmlns:a16="http://schemas.microsoft.com/office/drawing/2014/main" id="{7D099ED9-A015-BE0B-884F-2B10658CAFC6}"/>
              </a:ext>
            </a:extLst>
          </p:cNvPr>
          <p:cNvPicPr>
            <a:picLocks noChangeAspect="1"/>
          </p:cNvPicPr>
          <p:nvPr/>
        </p:nvPicPr>
        <p:blipFill>
          <a:blip r:embed="rId2"/>
          <a:stretch>
            <a:fillRect/>
          </a:stretch>
        </p:blipFill>
        <p:spPr>
          <a:xfrm>
            <a:off x="4803354" y="3547431"/>
            <a:ext cx="6290632" cy="2944808"/>
          </a:xfrm>
          <a:prstGeom prst="rect">
            <a:avLst/>
          </a:prstGeom>
        </p:spPr>
      </p:pic>
    </p:spTree>
    <p:extLst>
      <p:ext uri="{BB962C8B-B14F-4D97-AF65-F5344CB8AC3E}">
        <p14:creationId xmlns:p14="http://schemas.microsoft.com/office/powerpoint/2010/main" val="51721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CCEF-6284-25C4-CE7F-2DB805A3A72B}"/>
              </a:ext>
            </a:extLst>
          </p:cNvPr>
          <p:cNvSpPr>
            <a:spLocks noGrp="1"/>
          </p:cNvSpPr>
          <p:nvPr>
            <p:ph type="title"/>
          </p:nvPr>
        </p:nvSpPr>
        <p:spPr/>
        <p:txBody>
          <a:bodyPr/>
          <a:lstStyle/>
          <a:p>
            <a:r>
              <a:rPr lang="en-IN" dirty="0"/>
              <a:t>Get Data into EMS</a:t>
            </a:r>
          </a:p>
        </p:txBody>
      </p:sp>
      <p:sp>
        <p:nvSpPr>
          <p:cNvPr id="3" name="Content Placeholder 2">
            <a:extLst>
              <a:ext uri="{FF2B5EF4-FFF2-40B4-BE49-F238E27FC236}">
                <a16:creationId xmlns:a16="http://schemas.microsoft.com/office/drawing/2014/main" id="{DF5273B6-DE53-75FB-1455-1E017201F0A7}"/>
              </a:ext>
            </a:extLst>
          </p:cNvPr>
          <p:cNvSpPr>
            <a:spLocks noGrp="1"/>
          </p:cNvSpPr>
          <p:nvPr>
            <p:ph idx="1"/>
          </p:nvPr>
        </p:nvSpPr>
        <p:spPr/>
        <p:txBody>
          <a:bodyPr/>
          <a:lstStyle/>
          <a:p>
            <a:r>
              <a:rPr lang="en-US" dirty="0"/>
              <a:t>EMS (Event Management System) plays a crucial role in process mining as it serves as the central repository for process data.</a:t>
            </a:r>
          </a:p>
          <a:p>
            <a:r>
              <a:rPr lang="en-US" dirty="0"/>
              <a:t>Get data into EMS involves integrating data from various sources such as ERP systems, databases, log files, and other data formats.</a:t>
            </a:r>
          </a:p>
          <a:p>
            <a:pPr marL="0" indent="0">
              <a:buNone/>
            </a:pPr>
            <a:endParaRPr lang="en-IN" dirty="0"/>
          </a:p>
        </p:txBody>
      </p:sp>
      <p:pic>
        <p:nvPicPr>
          <p:cNvPr id="4" name="Picture 3">
            <a:extLst>
              <a:ext uri="{FF2B5EF4-FFF2-40B4-BE49-F238E27FC236}">
                <a16:creationId xmlns:a16="http://schemas.microsoft.com/office/drawing/2014/main" id="{CD56F036-410A-919A-B270-70186DF86914}"/>
              </a:ext>
            </a:extLst>
          </p:cNvPr>
          <p:cNvPicPr>
            <a:picLocks noChangeAspect="1"/>
          </p:cNvPicPr>
          <p:nvPr/>
        </p:nvPicPr>
        <p:blipFill>
          <a:blip r:embed="rId2"/>
          <a:stretch>
            <a:fillRect/>
          </a:stretch>
        </p:blipFill>
        <p:spPr>
          <a:xfrm>
            <a:off x="3382178" y="2919469"/>
            <a:ext cx="5001658" cy="3349129"/>
          </a:xfrm>
          <a:prstGeom prst="rect">
            <a:avLst/>
          </a:prstGeom>
        </p:spPr>
      </p:pic>
    </p:spTree>
    <p:extLst>
      <p:ext uri="{BB962C8B-B14F-4D97-AF65-F5344CB8AC3E}">
        <p14:creationId xmlns:p14="http://schemas.microsoft.com/office/powerpoint/2010/main" val="372790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27B9-C549-5BC1-BAD3-A32D3C258DD8}"/>
              </a:ext>
            </a:extLst>
          </p:cNvPr>
          <p:cNvSpPr>
            <a:spLocks noGrp="1"/>
          </p:cNvSpPr>
          <p:nvPr>
            <p:ph type="title"/>
          </p:nvPr>
        </p:nvSpPr>
        <p:spPr>
          <a:xfrm>
            <a:off x="0" y="232759"/>
            <a:ext cx="12192000" cy="714892"/>
          </a:xfrm>
        </p:spPr>
        <p:txBody>
          <a:bodyPr/>
          <a:lstStyle/>
          <a:p>
            <a:r>
              <a:rPr lang="en-IN" dirty="0"/>
              <a:t>Applications</a:t>
            </a:r>
          </a:p>
        </p:txBody>
      </p:sp>
      <p:sp>
        <p:nvSpPr>
          <p:cNvPr id="3" name="Content Placeholder 2">
            <a:extLst>
              <a:ext uri="{FF2B5EF4-FFF2-40B4-BE49-F238E27FC236}">
                <a16:creationId xmlns:a16="http://schemas.microsoft.com/office/drawing/2014/main" id="{07235701-1725-40F8-72AC-64C75000B526}"/>
              </a:ext>
            </a:extLst>
          </p:cNvPr>
          <p:cNvSpPr>
            <a:spLocks noGrp="1"/>
          </p:cNvSpPr>
          <p:nvPr>
            <p:ph idx="1"/>
          </p:nvPr>
        </p:nvSpPr>
        <p:spPr/>
        <p:txBody>
          <a:bodyPr>
            <a:normAutofit/>
          </a:bodyPr>
          <a:lstStyle/>
          <a:p>
            <a:r>
              <a:rPr lang="en-US" dirty="0"/>
              <a:t>Business Process Improvement.</a:t>
            </a:r>
          </a:p>
          <a:p>
            <a:r>
              <a:rPr lang="en-US" dirty="0"/>
              <a:t>Compilance  Auditing</a:t>
            </a:r>
          </a:p>
          <a:p>
            <a:r>
              <a:rPr lang="en-US" dirty="0"/>
              <a:t>Customer Journey Analysis</a:t>
            </a:r>
          </a:p>
          <a:p>
            <a:r>
              <a:rPr lang="en-US" dirty="0"/>
              <a:t>Fraud detection</a:t>
            </a:r>
          </a:p>
          <a:p>
            <a:r>
              <a:rPr lang="en-US" dirty="0"/>
              <a:t>Logistics and Transportation</a:t>
            </a:r>
          </a:p>
          <a:p>
            <a:r>
              <a:rPr lang="en-US" dirty="0"/>
              <a:t>Telecommunications Process Optimization</a:t>
            </a:r>
          </a:p>
          <a:p>
            <a:r>
              <a:rPr lang="en-US" dirty="0"/>
              <a:t>Supply Chain Management</a:t>
            </a:r>
          </a:p>
          <a:p>
            <a:pPr marL="0" indent="0">
              <a:buNone/>
            </a:pPr>
            <a:endParaRPr lang="en-US" dirty="0"/>
          </a:p>
        </p:txBody>
      </p:sp>
      <p:pic>
        <p:nvPicPr>
          <p:cNvPr id="4" name="Picture 3">
            <a:extLst>
              <a:ext uri="{FF2B5EF4-FFF2-40B4-BE49-F238E27FC236}">
                <a16:creationId xmlns:a16="http://schemas.microsoft.com/office/drawing/2014/main" id="{9C9D14A3-FFE9-C3FF-5678-ED2577D9AB7F}"/>
              </a:ext>
            </a:extLst>
          </p:cNvPr>
          <p:cNvPicPr>
            <a:picLocks noChangeAspect="1"/>
          </p:cNvPicPr>
          <p:nvPr/>
        </p:nvPicPr>
        <p:blipFill>
          <a:blip r:embed="rId2"/>
          <a:stretch>
            <a:fillRect/>
          </a:stretch>
        </p:blipFill>
        <p:spPr>
          <a:xfrm>
            <a:off x="6731305" y="1733550"/>
            <a:ext cx="5045725" cy="3390900"/>
          </a:xfrm>
          <a:prstGeom prst="rect">
            <a:avLst/>
          </a:prstGeom>
        </p:spPr>
      </p:pic>
    </p:spTree>
    <p:extLst>
      <p:ext uri="{BB962C8B-B14F-4D97-AF65-F5344CB8AC3E}">
        <p14:creationId xmlns:p14="http://schemas.microsoft.com/office/powerpoint/2010/main" val="246900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AFCA-56FE-9E30-CA37-D5B1813C9775}"/>
              </a:ext>
            </a:extLst>
          </p:cNvPr>
          <p:cNvSpPr>
            <a:spLocks noGrp="1"/>
          </p:cNvSpPr>
          <p:nvPr>
            <p:ph type="title"/>
          </p:nvPr>
        </p:nvSpPr>
        <p:spPr/>
        <p:txBody>
          <a:bodyPr/>
          <a:lstStyle/>
          <a:p>
            <a:r>
              <a:rPr lang="en-IN" dirty="0"/>
              <a:t>Real time applications</a:t>
            </a:r>
          </a:p>
        </p:txBody>
      </p:sp>
      <p:sp>
        <p:nvSpPr>
          <p:cNvPr id="3" name="Content Placeholder 2">
            <a:extLst>
              <a:ext uri="{FF2B5EF4-FFF2-40B4-BE49-F238E27FC236}">
                <a16:creationId xmlns:a16="http://schemas.microsoft.com/office/drawing/2014/main" id="{A2DF8F97-7576-D018-1666-AA40AE1F3E17}"/>
              </a:ext>
            </a:extLst>
          </p:cNvPr>
          <p:cNvSpPr>
            <a:spLocks noGrp="1"/>
          </p:cNvSpPr>
          <p:nvPr>
            <p:ph idx="1"/>
          </p:nvPr>
        </p:nvSpPr>
        <p:spPr/>
        <p:txBody>
          <a:bodyPr>
            <a:normAutofit lnSpcReduction="10000"/>
          </a:bodyPr>
          <a:lstStyle/>
          <a:p>
            <a:r>
              <a:rPr lang="en-US" b="1" dirty="0"/>
              <a:t>Healthcare</a:t>
            </a:r>
            <a:r>
              <a:rPr lang="en-US" dirty="0"/>
              <a:t>: Process mining can be used to analyze patient </a:t>
            </a:r>
            <a:r>
              <a:rPr lang="en-US" dirty="0" err="1"/>
              <a:t>carepathways</a:t>
            </a:r>
            <a:r>
              <a:rPr lang="en-US" dirty="0"/>
              <a:t> and identify bottlenecks or inefficiencies in hospital workflows. It can help optimize patient flow, reduce waiting </a:t>
            </a:r>
            <a:r>
              <a:rPr lang="en-US" dirty="0" err="1"/>
              <a:t>times,and</a:t>
            </a:r>
            <a:r>
              <a:rPr lang="en-US" dirty="0"/>
              <a:t> improve resource allocation.</a:t>
            </a:r>
          </a:p>
          <a:p>
            <a:r>
              <a:rPr lang="en-US" b="1" dirty="0"/>
              <a:t>Manufacturing</a:t>
            </a:r>
            <a:r>
              <a:rPr lang="en-US" dirty="0"/>
              <a:t>: Process mining can be applied to analyze production processes and identify areas for improvement. It can </a:t>
            </a:r>
            <a:r>
              <a:rPr lang="en-US" dirty="0" err="1"/>
              <a:t>helpoptimize</a:t>
            </a:r>
            <a:r>
              <a:rPr lang="en-US" dirty="0"/>
              <a:t> production cycles, reduce waste, and enhance overall operational efficiency.</a:t>
            </a:r>
          </a:p>
          <a:p>
            <a:r>
              <a:rPr lang="en-US" b="1" dirty="0"/>
              <a:t>Finance</a:t>
            </a:r>
            <a:r>
              <a:rPr lang="en-US" dirty="0"/>
              <a:t>: Process mining can be used to analyze financial processes, such as invoice processing or loan approvals. It can </a:t>
            </a:r>
            <a:r>
              <a:rPr lang="en-US" dirty="0" err="1"/>
              <a:t>helpidentify</a:t>
            </a:r>
            <a:r>
              <a:rPr lang="en-US" dirty="0"/>
              <a:t> process bottlenecks, streamline workflows, and improve compliance with regulatory requirements.</a:t>
            </a:r>
          </a:p>
          <a:p>
            <a:r>
              <a:rPr lang="en-US" b="1" dirty="0"/>
              <a:t>Customer service</a:t>
            </a:r>
            <a:r>
              <a:rPr lang="en-US" dirty="0"/>
              <a:t>: Process mining can be applied to </a:t>
            </a:r>
            <a:r>
              <a:rPr lang="en-US" dirty="0" err="1"/>
              <a:t>analyzecustomer</a:t>
            </a:r>
            <a:r>
              <a:rPr lang="en-US" dirty="0"/>
              <a:t> service processes, such as call handling or complaint resolution. It can help identify areas for improvement, optimize response times, and enhance customer satisfaction</a:t>
            </a:r>
            <a:endParaRPr lang="en-IN" dirty="0"/>
          </a:p>
        </p:txBody>
      </p:sp>
    </p:spTree>
    <p:extLst>
      <p:ext uri="{BB962C8B-B14F-4D97-AF65-F5344CB8AC3E}">
        <p14:creationId xmlns:p14="http://schemas.microsoft.com/office/powerpoint/2010/main" val="341864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1450-E1D5-EC72-9B85-96683F064F2F}"/>
              </a:ext>
            </a:extLst>
          </p:cNvPr>
          <p:cNvSpPr>
            <a:spLocks noGrp="1"/>
          </p:cNvSpPr>
          <p:nvPr>
            <p:ph type="title"/>
          </p:nvPr>
        </p:nvSpPr>
        <p:spPr/>
        <p:txBody>
          <a:bodyPr/>
          <a:lstStyle/>
          <a:p>
            <a:r>
              <a:rPr lang="en-IN" dirty="0"/>
              <a:t>Learning outcomes</a:t>
            </a:r>
          </a:p>
        </p:txBody>
      </p:sp>
      <p:sp>
        <p:nvSpPr>
          <p:cNvPr id="3" name="Content Placeholder 2">
            <a:extLst>
              <a:ext uri="{FF2B5EF4-FFF2-40B4-BE49-F238E27FC236}">
                <a16:creationId xmlns:a16="http://schemas.microsoft.com/office/drawing/2014/main" id="{B10A7CE4-6364-DE09-B920-D3B84E9E955E}"/>
              </a:ext>
            </a:extLst>
          </p:cNvPr>
          <p:cNvSpPr>
            <a:spLocks noGrp="1"/>
          </p:cNvSpPr>
          <p:nvPr>
            <p:ph idx="1"/>
          </p:nvPr>
        </p:nvSpPr>
        <p:spPr/>
        <p:txBody>
          <a:bodyPr/>
          <a:lstStyle/>
          <a:p>
            <a:r>
              <a:rPr lang="en-US" b="1" dirty="0"/>
              <a:t>Improved process efficiency</a:t>
            </a:r>
            <a:r>
              <a:rPr lang="en-US" dirty="0"/>
              <a:t>: By analyzing event logs and process data, process mining can identify bottlenecks, inefficiencies, and deviations in business processes. This information can help organizations optimize their processes and improve overall efficiency. </a:t>
            </a:r>
          </a:p>
          <a:p>
            <a:r>
              <a:rPr lang="en-US" b="1" dirty="0"/>
              <a:t>Process Discovery</a:t>
            </a:r>
            <a:r>
              <a:rPr lang="en-US" dirty="0"/>
              <a:t>: Process mining techniques can automatically discover and visualize the actual process flows based on event logs. This helps organizations gain a better understanding of their processes, identify process variants, and uncover hidden patterns or deviations. </a:t>
            </a:r>
          </a:p>
          <a:p>
            <a:r>
              <a:rPr lang="en-IN" b="1" dirty="0"/>
              <a:t>Conformance checking</a:t>
            </a:r>
            <a:r>
              <a:rPr lang="en-US" dirty="0"/>
              <a:t>: Process mining can compare discovered process models with predefined process models or business rules to assess compliance. It can identify deviations, non-compliance, and potential risks, enabling organizations to take corrective actions</a:t>
            </a:r>
            <a:endParaRPr lang="en-IN" dirty="0"/>
          </a:p>
        </p:txBody>
      </p:sp>
    </p:spTree>
    <p:extLst>
      <p:ext uri="{BB962C8B-B14F-4D97-AF65-F5344CB8AC3E}">
        <p14:creationId xmlns:p14="http://schemas.microsoft.com/office/powerpoint/2010/main" val="3750189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51BE-C4FF-200E-3B51-63DDA2D708BC}"/>
              </a:ext>
            </a:extLst>
          </p:cNvPr>
          <p:cNvSpPr>
            <a:spLocks noGrp="1"/>
          </p:cNvSpPr>
          <p:nvPr>
            <p:ph type="title"/>
          </p:nvPr>
        </p:nvSpPr>
        <p:spPr>
          <a:xfrm>
            <a:off x="9142" y="232759"/>
            <a:ext cx="12192000" cy="714892"/>
          </a:xfrm>
        </p:spPr>
        <p:txBody>
          <a:bodyPr/>
          <a:lstStyle/>
          <a:p>
            <a:r>
              <a:rPr lang="en-IN" dirty="0"/>
              <a:t>Contd…</a:t>
            </a:r>
          </a:p>
        </p:txBody>
      </p:sp>
      <p:sp>
        <p:nvSpPr>
          <p:cNvPr id="3" name="Content Placeholder 2">
            <a:extLst>
              <a:ext uri="{FF2B5EF4-FFF2-40B4-BE49-F238E27FC236}">
                <a16:creationId xmlns:a16="http://schemas.microsoft.com/office/drawing/2014/main" id="{26886912-32AC-7B0C-FBF3-D16E9D412FD0}"/>
              </a:ext>
            </a:extLst>
          </p:cNvPr>
          <p:cNvSpPr>
            <a:spLocks noGrp="1"/>
          </p:cNvSpPr>
          <p:nvPr>
            <p:ph idx="1"/>
          </p:nvPr>
        </p:nvSpPr>
        <p:spPr/>
        <p:txBody>
          <a:bodyPr/>
          <a:lstStyle/>
          <a:p>
            <a:r>
              <a:rPr lang="en-US" dirty="0"/>
              <a:t>generating general business benefits.</a:t>
            </a:r>
          </a:p>
          <a:p>
            <a:endParaRPr lang="en-US" dirty="0"/>
          </a:p>
          <a:p>
            <a:r>
              <a:rPr lang="en-US" dirty="0"/>
              <a:t>enabling reduced costs.</a:t>
            </a:r>
          </a:p>
          <a:p>
            <a:endParaRPr lang="en-US" dirty="0"/>
          </a:p>
          <a:p>
            <a:r>
              <a:rPr lang="en-US" dirty="0"/>
              <a:t>improving customer experience.</a:t>
            </a:r>
          </a:p>
          <a:p>
            <a:pPr marL="0" indent="0">
              <a:buNone/>
            </a:pPr>
            <a:endParaRPr lang="en-US" dirty="0"/>
          </a:p>
          <a:p>
            <a:r>
              <a:rPr lang="en-US" dirty="0"/>
              <a:t>Process Discovery.</a:t>
            </a:r>
            <a:endParaRPr lang="en-IN" dirty="0"/>
          </a:p>
        </p:txBody>
      </p:sp>
    </p:spTree>
    <p:extLst>
      <p:ext uri="{BB962C8B-B14F-4D97-AF65-F5344CB8AC3E}">
        <p14:creationId xmlns:p14="http://schemas.microsoft.com/office/powerpoint/2010/main" val="4199414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6D3C-6883-C67B-0F9B-106FBC36AC00}"/>
              </a:ext>
            </a:extLst>
          </p:cNvPr>
          <p:cNvSpPr>
            <a:spLocks noGrp="1"/>
          </p:cNvSpPr>
          <p:nvPr>
            <p:ph type="title"/>
          </p:nvPr>
        </p:nvSpPr>
        <p:spPr/>
        <p:txBody>
          <a:bodyPr/>
          <a:lstStyle/>
          <a:p>
            <a:r>
              <a:rPr lang="en-IN" dirty="0"/>
              <a:t>Course Objectives</a:t>
            </a:r>
          </a:p>
        </p:txBody>
      </p:sp>
      <p:sp>
        <p:nvSpPr>
          <p:cNvPr id="3" name="Content Placeholder 2">
            <a:extLst>
              <a:ext uri="{FF2B5EF4-FFF2-40B4-BE49-F238E27FC236}">
                <a16:creationId xmlns:a16="http://schemas.microsoft.com/office/drawing/2014/main" id="{3D83762A-1E7A-C212-BEE1-FC3CCEE547EC}"/>
              </a:ext>
            </a:extLst>
          </p:cNvPr>
          <p:cNvSpPr>
            <a:spLocks noGrp="1"/>
          </p:cNvSpPr>
          <p:nvPr>
            <p:ph idx="1"/>
          </p:nvPr>
        </p:nvSpPr>
        <p:spPr/>
        <p:txBody>
          <a:bodyPr/>
          <a:lstStyle/>
          <a:p>
            <a:pPr>
              <a:buFont typeface="Wingdings" panose="05000000000000000000" pitchFamily="2" charset="2"/>
              <a:buChar char="q"/>
            </a:pPr>
            <a:r>
              <a:rPr lang="en-US" dirty="0"/>
              <a:t>Understanding patterns and taking preventative measures: Comparative and predictive process mining.</a:t>
            </a:r>
          </a:p>
          <a:p>
            <a:pPr marL="0" indent="0">
              <a:buNone/>
            </a:pPr>
            <a:endParaRPr lang="en-US" dirty="0"/>
          </a:p>
          <a:p>
            <a:pPr>
              <a:buFont typeface="Wingdings" panose="05000000000000000000" pitchFamily="2" charset="2"/>
              <a:buChar char="q"/>
            </a:pPr>
            <a:r>
              <a:rPr lang="en-US" dirty="0"/>
              <a:t>By this end of the course we can learn how to apply the correct patterns ,trends </a:t>
            </a:r>
          </a:p>
          <a:p>
            <a:pPr marL="0" indent="0">
              <a:buNone/>
            </a:pPr>
            <a:r>
              <a:rPr lang="en-US" dirty="0"/>
              <a:t>  and procedures to solve the problem with in short period of time.</a:t>
            </a:r>
          </a:p>
          <a:p>
            <a:pPr marL="0" indent="0">
              <a:buNone/>
            </a:pPr>
            <a:endParaRPr lang="en-US" dirty="0"/>
          </a:p>
          <a:p>
            <a:pPr>
              <a:buFont typeface="Wingdings" panose="05000000000000000000" pitchFamily="2" charset="2"/>
              <a:buChar char="q"/>
            </a:pPr>
            <a:r>
              <a:rPr lang="en-US" dirty="0"/>
              <a:t> It provides capabilities for real-time to Process and task Mining, Planning are Simulation, visual and daily management, and action flows.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9568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C259-6B43-93DB-D783-46ED99CC682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C1AE692-8021-DC15-66EC-276842CBB123}"/>
              </a:ext>
            </a:extLst>
          </p:cNvPr>
          <p:cNvSpPr>
            <a:spLocks noGrp="1"/>
          </p:cNvSpPr>
          <p:nvPr>
            <p:ph idx="1"/>
          </p:nvPr>
        </p:nvSpPr>
        <p:spPr/>
        <p:txBody>
          <a:bodyPr/>
          <a:lstStyle/>
          <a:p>
            <a:r>
              <a:rPr lang="en-US" dirty="0"/>
              <a:t>Process mining is a technique designed to discover, monitor and improve real processes (i.e., not assumed processes) by extracting readily available knowledge from the event logs of information systems. </a:t>
            </a:r>
          </a:p>
          <a:p>
            <a:r>
              <a:rPr lang="en-US" dirty="0"/>
              <a:t>There are four stages of Process Mining . They are</a:t>
            </a:r>
          </a:p>
          <a:p>
            <a:endParaRPr lang="en-IN" dirty="0"/>
          </a:p>
        </p:txBody>
      </p:sp>
      <p:pic>
        <p:nvPicPr>
          <p:cNvPr id="4" name="Picture 3">
            <a:extLst>
              <a:ext uri="{FF2B5EF4-FFF2-40B4-BE49-F238E27FC236}">
                <a16:creationId xmlns:a16="http://schemas.microsoft.com/office/drawing/2014/main" id="{C03F70EE-6F01-3094-A8F4-19CB46809C17}"/>
              </a:ext>
            </a:extLst>
          </p:cNvPr>
          <p:cNvPicPr>
            <a:picLocks noChangeAspect="1"/>
          </p:cNvPicPr>
          <p:nvPr/>
        </p:nvPicPr>
        <p:blipFill>
          <a:blip r:embed="rId2"/>
          <a:stretch>
            <a:fillRect/>
          </a:stretch>
        </p:blipFill>
        <p:spPr>
          <a:xfrm>
            <a:off x="3437263" y="2907128"/>
            <a:ext cx="4340645" cy="3562114"/>
          </a:xfrm>
          <a:prstGeom prst="rect">
            <a:avLst/>
          </a:prstGeom>
        </p:spPr>
      </p:pic>
    </p:spTree>
    <p:extLst>
      <p:ext uri="{BB962C8B-B14F-4D97-AF65-F5344CB8AC3E}">
        <p14:creationId xmlns:p14="http://schemas.microsoft.com/office/powerpoint/2010/main" val="130323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BF77-47E9-3838-46EF-4FC1592993B2}"/>
              </a:ext>
            </a:extLst>
          </p:cNvPr>
          <p:cNvSpPr>
            <a:spLocks noGrp="1"/>
          </p:cNvSpPr>
          <p:nvPr>
            <p:ph type="title"/>
          </p:nvPr>
        </p:nvSpPr>
        <p:spPr/>
        <p:txBody>
          <a:bodyPr/>
          <a:lstStyle/>
          <a:p>
            <a:r>
              <a:rPr lang="en-IN" dirty="0"/>
              <a:t>What is Process Mining </a:t>
            </a:r>
          </a:p>
        </p:txBody>
      </p:sp>
      <p:sp>
        <p:nvSpPr>
          <p:cNvPr id="3" name="Content Placeholder 2">
            <a:extLst>
              <a:ext uri="{FF2B5EF4-FFF2-40B4-BE49-F238E27FC236}">
                <a16:creationId xmlns:a16="http://schemas.microsoft.com/office/drawing/2014/main" id="{D91B0D0B-BFC3-9571-A96B-1D754859A2EE}"/>
              </a:ext>
            </a:extLst>
          </p:cNvPr>
          <p:cNvSpPr>
            <a:spLocks noGrp="1"/>
          </p:cNvSpPr>
          <p:nvPr>
            <p:ph idx="1"/>
          </p:nvPr>
        </p:nvSpPr>
        <p:spPr/>
        <p:txBody>
          <a:bodyPr/>
          <a:lstStyle/>
          <a:p>
            <a:r>
              <a:rPr lang="en-US" dirty="0"/>
              <a:t>Process mining is a set of techniques for the analysis of operational processes based on event logs extracted from company’s databases, information systems, or business management software such as enterprise resource planning (ERP), customer relationship management (CRM), electronic health records (EHR), etc. In simple words, it’s about finding out how the processes are actually performed to discover problems and areas for improvement.</a:t>
            </a:r>
          </a:p>
          <a:p>
            <a:r>
              <a:rPr lang="en-US" dirty="0"/>
              <a:t>                                                 </a:t>
            </a:r>
          </a:p>
          <a:p>
            <a:endParaRPr lang="en-IN" dirty="0"/>
          </a:p>
        </p:txBody>
      </p:sp>
      <p:pic>
        <p:nvPicPr>
          <p:cNvPr id="4" name="Picture 3">
            <a:extLst>
              <a:ext uri="{FF2B5EF4-FFF2-40B4-BE49-F238E27FC236}">
                <a16:creationId xmlns:a16="http://schemas.microsoft.com/office/drawing/2014/main" id="{50FD73BE-9CCC-07FE-4E99-9B3344CEE5EA}"/>
              </a:ext>
            </a:extLst>
          </p:cNvPr>
          <p:cNvPicPr>
            <a:picLocks noChangeAspect="1"/>
          </p:cNvPicPr>
          <p:nvPr/>
        </p:nvPicPr>
        <p:blipFill>
          <a:blip r:embed="rId2"/>
          <a:stretch>
            <a:fillRect/>
          </a:stretch>
        </p:blipFill>
        <p:spPr>
          <a:xfrm>
            <a:off x="6753340" y="3646583"/>
            <a:ext cx="4538949" cy="2544896"/>
          </a:xfrm>
          <a:prstGeom prst="rect">
            <a:avLst/>
          </a:prstGeom>
        </p:spPr>
      </p:pic>
      <p:pic>
        <p:nvPicPr>
          <p:cNvPr id="5" name="Picture 4">
            <a:extLst>
              <a:ext uri="{FF2B5EF4-FFF2-40B4-BE49-F238E27FC236}">
                <a16:creationId xmlns:a16="http://schemas.microsoft.com/office/drawing/2014/main" id="{CEE3780D-AA02-A1F8-EF47-B628419F7F6D}"/>
              </a:ext>
            </a:extLst>
          </p:cNvPr>
          <p:cNvPicPr>
            <a:picLocks noChangeAspect="1"/>
          </p:cNvPicPr>
          <p:nvPr/>
        </p:nvPicPr>
        <p:blipFill>
          <a:blip r:embed="rId3"/>
          <a:stretch>
            <a:fillRect/>
          </a:stretch>
        </p:blipFill>
        <p:spPr>
          <a:xfrm>
            <a:off x="1542361" y="3646582"/>
            <a:ext cx="4197427" cy="2445745"/>
          </a:xfrm>
          <a:prstGeom prst="rect">
            <a:avLst/>
          </a:prstGeom>
        </p:spPr>
      </p:pic>
    </p:spTree>
    <p:extLst>
      <p:ext uri="{BB962C8B-B14F-4D97-AF65-F5344CB8AC3E}">
        <p14:creationId xmlns:p14="http://schemas.microsoft.com/office/powerpoint/2010/main" val="391541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9281-CFA6-9EFB-D2F6-24C947474080}"/>
              </a:ext>
            </a:extLst>
          </p:cNvPr>
          <p:cNvSpPr>
            <a:spLocks noGrp="1"/>
          </p:cNvSpPr>
          <p:nvPr>
            <p:ph type="title"/>
          </p:nvPr>
        </p:nvSpPr>
        <p:spPr/>
        <p:txBody>
          <a:bodyPr/>
          <a:lstStyle/>
          <a:p>
            <a:r>
              <a:rPr lang="en-IN" dirty="0"/>
              <a:t>Technology</a:t>
            </a:r>
          </a:p>
        </p:txBody>
      </p:sp>
      <p:sp>
        <p:nvSpPr>
          <p:cNvPr id="3" name="Content Placeholder 2">
            <a:extLst>
              <a:ext uri="{FF2B5EF4-FFF2-40B4-BE49-F238E27FC236}">
                <a16:creationId xmlns:a16="http://schemas.microsoft.com/office/drawing/2014/main" id="{B1D47F33-E614-446F-C3E9-9267784E91F0}"/>
              </a:ext>
            </a:extLst>
          </p:cNvPr>
          <p:cNvSpPr>
            <a:spLocks noGrp="1"/>
          </p:cNvSpPr>
          <p:nvPr>
            <p:ph idx="1"/>
          </p:nvPr>
        </p:nvSpPr>
        <p:spPr/>
        <p:txBody>
          <a:bodyPr>
            <a:normAutofit/>
          </a:bodyPr>
          <a:lstStyle/>
          <a:p>
            <a:r>
              <a:rPr lang="en-US" dirty="0"/>
              <a:t>Celonis is a German data processing company that offers software as a service (SaaS) to improve business processes. It is headquartered in Munich, Germany and New York, United States.</a:t>
            </a:r>
          </a:p>
          <a:p>
            <a:r>
              <a:rPr lang="en-US" dirty="0"/>
              <a:t>The Celonis Execution Management System(EMS) provides companies a modern way to run their business processes entirely on data and intelligence. Process mining is a technique to analyze and track processes.</a:t>
            </a:r>
          </a:p>
          <a:p>
            <a:pPr marL="0" indent="0">
              <a:buNone/>
            </a:pPr>
            <a:r>
              <a:rPr lang="en-US" dirty="0"/>
              <a:t>                          </a:t>
            </a:r>
          </a:p>
          <a:p>
            <a:pPr marL="0" indent="0">
              <a:buNone/>
            </a:pPr>
            <a:endParaRPr lang="en-US" dirty="0"/>
          </a:p>
          <a:p>
            <a:endParaRPr lang="en-US" dirty="0"/>
          </a:p>
          <a:p>
            <a:endParaRPr lang="en-IN" dirty="0"/>
          </a:p>
        </p:txBody>
      </p:sp>
      <p:pic>
        <p:nvPicPr>
          <p:cNvPr id="4" name="Picture 3">
            <a:extLst>
              <a:ext uri="{FF2B5EF4-FFF2-40B4-BE49-F238E27FC236}">
                <a16:creationId xmlns:a16="http://schemas.microsoft.com/office/drawing/2014/main" id="{52EC5444-4F00-E765-529D-3B2779327D5D}"/>
              </a:ext>
            </a:extLst>
          </p:cNvPr>
          <p:cNvPicPr>
            <a:picLocks noChangeAspect="1"/>
          </p:cNvPicPr>
          <p:nvPr/>
        </p:nvPicPr>
        <p:blipFill>
          <a:blip r:embed="rId2"/>
          <a:stretch>
            <a:fillRect/>
          </a:stretch>
        </p:blipFill>
        <p:spPr>
          <a:xfrm>
            <a:off x="2104222" y="3789803"/>
            <a:ext cx="8471971" cy="2625284"/>
          </a:xfrm>
          <a:prstGeom prst="rect">
            <a:avLst/>
          </a:prstGeom>
        </p:spPr>
      </p:pic>
    </p:spTree>
    <p:extLst>
      <p:ext uri="{BB962C8B-B14F-4D97-AF65-F5344CB8AC3E}">
        <p14:creationId xmlns:p14="http://schemas.microsoft.com/office/powerpoint/2010/main" val="250803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2845-5CD6-22D6-3B1F-BA612751FF89}"/>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7842EC1A-C1F6-6B83-D812-04AF6DF55203}"/>
              </a:ext>
            </a:extLst>
          </p:cNvPr>
          <p:cNvSpPr>
            <a:spLocks noGrp="1"/>
          </p:cNvSpPr>
          <p:nvPr>
            <p:ph idx="1"/>
          </p:nvPr>
        </p:nvSpPr>
        <p:spPr/>
        <p:txBody>
          <a:bodyPr/>
          <a:lstStyle/>
          <a:p>
            <a:r>
              <a:rPr lang="en-US" dirty="0"/>
              <a:t>Best Process Mining Tools and Software</a:t>
            </a:r>
          </a:p>
          <a:p>
            <a:r>
              <a:rPr lang="en-US" dirty="0"/>
              <a:t>Celonis</a:t>
            </a:r>
          </a:p>
          <a:p>
            <a:r>
              <a:rPr lang="en-US" dirty="0"/>
              <a:t>Fluxicon</a:t>
            </a:r>
          </a:p>
          <a:p>
            <a:r>
              <a:rPr lang="en-US" dirty="0"/>
              <a:t>Pega</a:t>
            </a:r>
          </a:p>
          <a:p>
            <a:r>
              <a:rPr lang="en-US" dirty="0"/>
              <a:t>UiPath</a:t>
            </a:r>
          </a:p>
        </p:txBody>
      </p:sp>
      <p:pic>
        <p:nvPicPr>
          <p:cNvPr id="4" name="Picture 3">
            <a:extLst>
              <a:ext uri="{FF2B5EF4-FFF2-40B4-BE49-F238E27FC236}">
                <a16:creationId xmlns:a16="http://schemas.microsoft.com/office/drawing/2014/main" id="{697A3739-3506-58FC-5F23-69A7438CC069}"/>
              </a:ext>
            </a:extLst>
          </p:cNvPr>
          <p:cNvPicPr>
            <a:picLocks noChangeAspect="1"/>
          </p:cNvPicPr>
          <p:nvPr/>
        </p:nvPicPr>
        <p:blipFill>
          <a:blip r:embed="rId2"/>
          <a:stretch>
            <a:fillRect/>
          </a:stretch>
        </p:blipFill>
        <p:spPr>
          <a:xfrm>
            <a:off x="2071171" y="3187177"/>
            <a:ext cx="7337234" cy="3305062"/>
          </a:xfrm>
          <a:prstGeom prst="rect">
            <a:avLst/>
          </a:prstGeom>
        </p:spPr>
      </p:pic>
    </p:spTree>
    <p:extLst>
      <p:ext uri="{BB962C8B-B14F-4D97-AF65-F5344CB8AC3E}">
        <p14:creationId xmlns:p14="http://schemas.microsoft.com/office/powerpoint/2010/main" val="238285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B0AD-7AA5-06FD-FAF2-E7D1E55A595A}"/>
              </a:ext>
            </a:extLst>
          </p:cNvPr>
          <p:cNvSpPr>
            <a:spLocks noGrp="1"/>
          </p:cNvSpPr>
          <p:nvPr>
            <p:ph type="title"/>
          </p:nvPr>
        </p:nvSpPr>
        <p:spPr/>
        <p:txBody>
          <a:bodyPr/>
          <a:lstStyle/>
          <a:p>
            <a:r>
              <a:rPr lang="en-IN" dirty="0"/>
              <a:t>Modules</a:t>
            </a:r>
            <a:br>
              <a:rPr lang="en-IN" dirty="0"/>
            </a:br>
            <a:endParaRPr lang="en-IN" dirty="0"/>
          </a:p>
        </p:txBody>
      </p:sp>
      <p:sp>
        <p:nvSpPr>
          <p:cNvPr id="3" name="Content Placeholder 2">
            <a:extLst>
              <a:ext uri="{FF2B5EF4-FFF2-40B4-BE49-F238E27FC236}">
                <a16:creationId xmlns:a16="http://schemas.microsoft.com/office/drawing/2014/main" id="{E22F3F79-2376-617B-82F7-7C65E69451E3}"/>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Process mining is a set of techniques used for obtaining knowledge and extracting insights from processes by the means of </a:t>
            </a:r>
            <a:r>
              <a:rPr kumimoji="0" lang="en-IN"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analyzing</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event data, generated during the execution of the process. This training track provides both the theoretical and applied foundations around Process Mining.</a:t>
            </a:r>
            <a:r>
              <a:rPr kumimoji="0" lang="en-US" sz="2400" b="0" i="0" u="none" strike="noStrike" kern="1200" cap="none" spc="0" normalizeH="0" baseline="0" noProof="0" dirty="0">
                <a:ln>
                  <a:noFill/>
                </a:ln>
                <a:solidFill>
                  <a:prstClr val="black"/>
                </a:solidFill>
                <a:effectLst/>
                <a:uLnTx/>
                <a:uFillTx/>
                <a:latin typeface="ArialMT"/>
                <a:ea typeface="+mn-ea"/>
                <a:cs typeface="Times New Roman" panose="02020603050405020304" pitchFamily="18" charset="0"/>
              </a:rPr>
              <a:t>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Main Stages in Process Mining:</a:t>
            </a:r>
          </a:p>
          <a:p>
            <a:pPr marL="685800" marR="0" lvl="1" indent="-228600" algn="just"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Activity </a:t>
            </a: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or interaction.</a:t>
            </a:r>
          </a:p>
          <a:p>
            <a:pPr marL="685800" marR="0" lvl="1" indent="-228600" algn="just"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Event Log.                                       </a:t>
            </a:r>
          </a:p>
          <a:p>
            <a:pPr marL="685800" marR="0" lvl="1" indent="-228600" algn="just"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r>
              <a:rPr kumimoji="0" lang="en-I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Visualized.</a:t>
            </a:r>
          </a:p>
          <a:p>
            <a:pPr marL="685800" marR="0" lvl="1" indent="-228600" algn="just" defTabSz="914400" rtl="0" eaLnBrk="1" fontAlgn="auto" latinLnBrk="0" hangingPunct="1">
              <a:lnSpc>
                <a:spcPct val="90000"/>
              </a:lnSpc>
              <a:spcBef>
                <a:spcPts val="500"/>
              </a:spcBef>
              <a:spcAft>
                <a:spcPts val="0"/>
              </a:spcAft>
              <a:buClrTx/>
              <a:buSzTx/>
              <a:buFont typeface="Wingdings" panose="05000000000000000000" pitchFamily="2" charset="2"/>
              <a:buChar char="q"/>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Process Analytics         </a:t>
            </a:r>
          </a:p>
          <a:p>
            <a:endParaRPr lang="en-IN" dirty="0"/>
          </a:p>
        </p:txBody>
      </p:sp>
      <p:pic>
        <p:nvPicPr>
          <p:cNvPr id="4" name="Picture 3">
            <a:extLst>
              <a:ext uri="{FF2B5EF4-FFF2-40B4-BE49-F238E27FC236}">
                <a16:creationId xmlns:a16="http://schemas.microsoft.com/office/drawing/2014/main" id="{4F06C13F-411C-43BC-13A1-735019DB10F7}"/>
              </a:ext>
            </a:extLst>
          </p:cNvPr>
          <p:cNvPicPr>
            <a:picLocks noChangeAspect="1"/>
          </p:cNvPicPr>
          <p:nvPr/>
        </p:nvPicPr>
        <p:blipFill>
          <a:blip r:embed="rId2"/>
          <a:stretch>
            <a:fillRect/>
          </a:stretch>
        </p:blipFill>
        <p:spPr>
          <a:xfrm>
            <a:off x="4072810" y="3175000"/>
            <a:ext cx="7484190" cy="2732714"/>
          </a:xfrm>
          <a:prstGeom prst="rect">
            <a:avLst/>
          </a:prstGeom>
        </p:spPr>
      </p:pic>
    </p:spTree>
    <p:extLst>
      <p:ext uri="{BB962C8B-B14F-4D97-AF65-F5344CB8AC3E}">
        <p14:creationId xmlns:p14="http://schemas.microsoft.com/office/powerpoint/2010/main" val="381669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244B-63E0-1CB4-B681-103ACC7EF687}"/>
              </a:ext>
            </a:extLst>
          </p:cNvPr>
          <p:cNvSpPr>
            <a:spLocks noGrp="1"/>
          </p:cNvSpPr>
          <p:nvPr>
            <p:ph type="title"/>
          </p:nvPr>
        </p:nvSpPr>
        <p:spPr/>
        <p:txBody>
          <a:bodyPr/>
          <a:lstStyle/>
          <a:p>
            <a:r>
              <a:rPr lang="en-IN" dirty="0"/>
              <a:t>Process Mining Fundamental</a:t>
            </a:r>
          </a:p>
        </p:txBody>
      </p:sp>
      <p:sp>
        <p:nvSpPr>
          <p:cNvPr id="3" name="Content Placeholder 2">
            <a:extLst>
              <a:ext uri="{FF2B5EF4-FFF2-40B4-BE49-F238E27FC236}">
                <a16:creationId xmlns:a16="http://schemas.microsoft.com/office/drawing/2014/main" id="{A73ED242-0E8F-F597-8C07-9F5EA71311EA}"/>
              </a:ext>
            </a:extLst>
          </p:cNvPr>
          <p:cNvSpPr>
            <a:spLocks noGrp="1"/>
          </p:cNvSpPr>
          <p:nvPr>
            <p:ph idx="1"/>
          </p:nvPr>
        </p:nvSpPr>
        <p:spPr/>
        <p:txBody>
          <a:bodyPr/>
          <a:lstStyle/>
          <a:p>
            <a:pPr algn="l"/>
            <a:r>
              <a:rPr lang="en-US" b="0" i="0" dirty="0">
                <a:solidFill>
                  <a:srgbClr val="000000"/>
                </a:solidFill>
                <a:effectLst/>
                <a:latin typeface="Inter"/>
              </a:rPr>
              <a:t>Gain insight into the theoretical and applied foundations of Process Mining</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There are a number of ways Process Mining can be applied: </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Automated business process discovery/mapping </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tracking event logs to identify the activities performed by employees, and defining a process around these activities </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Performance analysis/process optimization </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an enterprise can boost performance by analysing information from the event log to determine opportunities and adapt or improve process models according to the data of the real process</a:t>
            </a:r>
          </a:p>
          <a:p>
            <a:pPr marL="342900" marR="0" lvl="0" indent="-342900" algn="just" defTabSz="914400" rtl="0" eaLnBrk="1" fontAlgn="auto" latinLnBrk="0" hangingPunct="1">
              <a:lnSpc>
                <a:spcPct val="90000"/>
              </a:lnSpc>
              <a:spcBef>
                <a:spcPts val="1000"/>
              </a:spcBef>
              <a:spcAft>
                <a:spcPts val="0"/>
              </a:spcAft>
              <a:buClrTx/>
              <a:buSzTx/>
              <a:buFont typeface="+mj-lt"/>
              <a:buAutoNum type="arabicPeriod"/>
              <a:tabLst/>
              <a:defRPr/>
            </a:pPr>
            <a:r>
              <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Operational support </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directly influencing and improving the process not by changing the model but by providing data-driven support in the form of warnings, predictions, or recommendations.</a:t>
            </a:r>
          </a:p>
          <a:p>
            <a:pPr marL="0" indent="0" algn="l">
              <a:buNone/>
            </a:pPr>
            <a:endParaRPr lang="en-US" b="0" i="0" dirty="0">
              <a:solidFill>
                <a:srgbClr val="000000"/>
              </a:solidFill>
              <a:effectLst/>
              <a:latin typeface="Inter"/>
            </a:endParaRPr>
          </a:p>
          <a:p>
            <a:pPr marL="0" marR="0" lvl="0" indent="0" algn="just" defTabSz="914400" rtl="0" eaLnBrk="1" fontAlgn="auto" latinLnBrk="0" hangingPunct="1">
              <a:lnSpc>
                <a:spcPct val="90000"/>
              </a:lnSpc>
              <a:spcBef>
                <a:spcPts val="1000"/>
              </a:spcBef>
              <a:spcAft>
                <a:spcPts val="0"/>
              </a:spcAft>
              <a:buClrTx/>
              <a:buSz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p>
          <a:p>
            <a:pPr algn="l"/>
            <a:endParaRPr lang="en-US" b="0" i="0" dirty="0">
              <a:solidFill>
                <a:srgbClr val="000000"/>
              </a:solidFill>
              <a:effectLst/>
              <a:latin typeface="Inter"/>
            </a:endParaRPr>
          </a:p>
        </p:txBody>
      </p:sp>
    </p:spTree>
    <p:extLst>
      <p:ext uri="{BB962C8B-B14F-4D97-AF65-F5344CB8AC3E}">
        <p14:creationId xmlns:p14="http://schemas.microsoft.com/office/powerpoint/2010/main" val="86495091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2356</TotalTime>
  <Words>1006</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Arial</vt:lpstr>
      <vt:lpstr>ArialMT</vt:lpstr>
      <vt:lpstr>Calibri</vt:lpstr>
      <vt:lpstr>Calibri Light</vt:lpstr>
      <vt:lpstr>Courier New</vt:lpstr>
      <vt:lpstr>Inter</vt:lpstr>
      <vt:lpstr>Times New Roman</vt:lpstr>
      <vt:lpstr>Wingdings</vt:lpstr>
      <vt:lpstr>Custom Design</vt:lpstr>
      <vt:lpstr>2_Custom Design</vt:lpstr>
      <vt:lpstr>1_Custom Design</vt:lpstr>
      <vt:lpstr>PowerPoint Presentation</vt:lpstr>
      <vt:lpstr>Contents</vt:lpstr>
      <vt:lpstr>Course Objectives</vt:lpstr>
      <vt:lpstr>Introduction</vt:lpstr>
      <vt:lpstr>What is Process Mining </vt:lpstr>
      <vt:lpstr>Technology</vt:lpstr>
      <vt:lpstr>Contd…</vt:lpstr>
      <vt:lpstr>Modules </vt:lpstr>
      <vt:lpstr>Process Mining Fundamental</vt:lpstr>
      <vt:lpstr>Introduction to PQL</vt:lpstr>
      <vt:lpstr>Get Data into EMS</vt:lpstr>
      <vt:lpstr>Applications</vt:lpstr>
      <vt:lpstr>Real time applications</vt:lpstr>
      <vt:lpstr>Learning outcomes</vt:lpstr>
      <vt:lpstr>Contd…</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H.TAALIYA MUSKAN</cp:lastModifiedBy>
  <cp:revision>121</cp:revision>
  <dcterms:created xsi:type="dcterms:W3CDTF">2019-06-11T05:35:51Z</dcterms:created>
  <dcterms:modified xsi:type="dcterms:W3CDTF">2023-08-30T16:32:37Z</dcterms:modified>
</cp:coreProperties>
</file>