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332" r:id="rId5"/>
    <p:sldId id="260" r:id="rId6"/>
    <p:sldId id="263" r:id="rId7"/>
    <p:sldId id="269" r:id="rId8"/>
    <p:sldId id="268" r:id="rId9"/>
    <p:sldId id="346" r:id="rId10"/>
    <p:sldId id="270" r:id="rId11"/>
    <p:sldId id="345" r:id="rId12"/>
    <p:sldId id="295" r:id="rId13"/>
    <p:sldId id="294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tamaran" pitchFamily="2" charset="77"/>
      <p:regular r:id="rId20"/>
      <p:bold r:id="rId21"/>
    </p:embeddedFont>
    <p:embeddedFont>
      <p:font typeface="Fugaz One" pitchFamily="2" charset="0"/>
      <p:regular r:id="rId22"/>
    </p:embeddedFont>
    <p:embeddedFont>
      <p:font typeface="Roboto Condensed Light" panose="020F0302020204030204" pitchFamily="34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2EA3DEB-EFF0-4E4D-8462-3C4BFEC023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176" autoAdjust="0"/>
    <p:restoredTop sz="94608"/>
  </p:normalViewPr>
  <p:slideViewPr>
    <p:cSldViewPr snapToGrid="0">
      <p:cViewPr varScale="1">
        <p:scale>
          <a:sx n="119" d="100"/>
          <a:sy n="119" d="100"/>
        </p:scale>
        <p:origin x="208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1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9042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5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Google Shape;732;g111ce9dc6fa_1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50" name="Google Shape;733;g111ce9dc6fa_1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2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949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8" name="Google Shape;401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029" name="Google Shape;402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3" name="Google Shape;990;gbd6c00e730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024" name="Google Shape;991;gbd6c00e730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160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3" name="Google Shape;161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217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1" name="Google Shape;218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103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Google Shape;173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0" name="Google Shape;174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2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0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Google Shape;336;g111ce9dc6fa_1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33" name="Google Shape;337;g111ce9dc6fa_1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6" name="Google Shape;298;g111ce9dc6fa_1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47" name="Google Shape;299;g111ce9dc6fa_1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48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Google Shape;9;p2"/>
          <p:cNvSpPr txBox="1">
            <a:spLocks noGrp="1"/>
          </p:cNvSpPr>
          <p:nvPr>
            <p:ph type="ctrTitle"/>
          </p:nvPr>
        </p:nvSpPr>
        <p:spPr>
          <a:xfrm>
            <a:off x="4572094" y="1086488"/>
            <a:ext cx="3858600" cy="17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8579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94" y="3529712"/>
            <a:ext cx="3858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48623" name="Google Shape;42;p13"/>
          <p:cNvSpPr txBox="1">
            <a:spLocks noGrp="1"/>
          </p:cNvSpPr>
          <p:nvPr>
            <p:ph type="title" idx="2"/>
          </p:nvPr>
        </p:nvSpPr>
        <p:spPr>
          <a:xfrm>
            <a:off x="1826275" y="1669200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8624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1826275" y="2179525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25" name="Google Shape;44;p13"/>
          <p:cNvSpPr txBox="1">
            <a:spLocks noGrp="1"/>
          </p:cNvSpPr>
          <p:nvPr>
            <p:ph type="title" idx="3"/>
          </p:nvPr>
        </p:nvSpPr>
        <p:spPr>
          <a:xfrm>
            <a:off x="5940175" y="1669200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8626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5940175" y="2179525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27" name="Google Shape;46;p13"/>
          <p:cNvSpPr txBox="1">
            <a:spLocks noGrp="1"/>
          </p:cNvSpPr>
          <p:nvPr>
            <p:ph type="title" idx="5"/>
          </p:nvPr>
        </p:nvSpPr>
        <p:spPr>
          <a:xfrm>
            <a:off x="1826275" y="3336104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8628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1826275" y="3846426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29" name="Google Shape;48;p13"/>
          <p:cNvSpPr txBox="1">
            <a:spLocks noGrp="1"/>
          </p:cNvSpPr>
          <p:nvPr>
            <p:ph type="title" idx="7"/>
          </p:nvPr>
        </p:nvSpPr>
        <p:spPr>
          <a:xfrm>
            <a:off x="5940175" y="3336103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8630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5940175" y="3846426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1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81937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632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819375" y="3568802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633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497022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634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970225" y="3569825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5" name="Google Shape;68;p18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48966" name="Google Shape;69;p18"/>
          <p:cNvSpPr txBox="1">
            <a:spLocks noGrp="1"/>
          </p:cNvSpPr>
          <p:nvPr>
            <p:ph type="title" idx="2"/>
          </p:nvPr>
        </p:nvSpPr>
        <p:spPr>
          <a:xfrm>
            <a:off x="1080875" y="2752825"/>
            <a:ext cx="1889100" cy="7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8967" name="Google Shape;70;p18"/>
          <p:cNvSpPr txBox="1">
            <a:spLocks noGrp="1"/>
          </p:cNvSpPr>
          <p:nvPr>
            <p:ph type="subTitle" idx="1"/>
          </p:nvPr>
        </p:nvSpPr>
        <p:spPr>
          <a:xfrm>
            <a:off x="937700" y="34951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968" name="Google Shape;71;p18"/>
          <p:cNvSpPr txBox="1">
            <a:spLocks noGrp="1"/>
          </p:cNvSpPr>
          <p:nvPr>
            <p:ph type="title" idx="3"/>
          </p:nvPr>
        </p:nvSpPr>
        <p:spPr>
          <a:xfrm>
            <a:off x="3627562" y="2752825"/>
            <a:ext cx="1889100" cy="7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8969" name="Google Shape;72;p18"/>
          <p:cNvSpPr txBox="1">
            <a:spLocks noGrp="1"/>
          </p:cNvSpPr>
          <p:nvPr>
            <p:ph type="subTitle" idx="4"/>
          </p:nvPr>
        </p:nvSpPr>
        <p:spPr>
          <a:xfrm>
            <a:off x="3484421" y="34951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970" name="Google Shape;73;p18"/>
          <p:cNvSpPr txBox="1">
            <a:spLocks noGrp="1"/>
          </p:cNvSpPr>
          <p:nvPr>
            <p:ph type="title" idx="5"/>
          </p:nvPr>
        </p:nvSpPr>
        <p:spPr>
          <a:xfrm>
            <a:off x="6174375" y="2752825"/>
            <a:ext cx="1889100" cy="7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8971" name="Google Shape;74;p18"/>
          <p:cNvSpPr txBox="1">
            <a:spLocks noGrp="1"/>
          </p:cNvSpPr>
          <p:nvPr>
            <p:ph type="subTitle" idx="6"/>
          </p:nvPr>
        </p:nvSpPr>
        <p:spPr>
          <a:xfrm>
            <a:off x="6031149" y="34951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Google Shape;111;p22"/>
          <p:cNvSpPr txBox="1">
            <a:spLocks noGrp="1"/>
          </p:cNvSpPr>
          <p:nvPr>
            <p:ph type="body" idx="1"/>
          </p:nvPr>
        </p:nvSpPr>
        <p:spPr>
          <a:xfrm>
            <a:off x="4541425" y="2779500"/>
            <a:ext cx="32430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725" name="Google Shape;112;p22"/>
          <p:cNvSpPr txBox="1">
            <a:spLocks noGrp="1"/>
          </p:cNvSpPr>
          <p:nvPr>
            <p:ph type="title"/>
          </p:nvPr>
        </p:nvSpPr>
        <p:spPr>
          <a:xfrm>
            <a:off x="4541450" y="758175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8726" name="Google Shape;113;p22"/>
          <p:cNvSpPr txBox="1">
            <a:spLocks noGrp="1"/>
          </p:cNvSpPr>
          <p:nvPr>
            <p:ph type="title" idx="2"/>
          </p:nvPr>
        </p:nvSpPr>
        <p:spPr>
          <a:xfrm>
            <a:off x="4541450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1" name="Google Shape;119;p24"/>
          <p:cNvSpPr/>
          <p:nvPr/>
        </p:nvSpPr>
        <p:spPr>
          <a:xfrm>
            <a:off x="5902625" y="16677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032" name="Google Shape;120;p24"/>
          <p:cNvSpPr/>
          <p:nvPr/>
        </p:nvSpPr>
        <p:spPr>
          <a:xfrm>
            <a:off x="-415775" y="2071075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033" name="Google Shape;121;p24"/>
          <p:cNvSpPr/>
          <p:nvPr/>
        </p:nvSpPr>
        <p:spPr>
          <a:xfrm>
            <a:off x="1216275" y="-1099550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034" name="Google Shape;122;p24"/>
          <p:cNvSpPr/>
          <p:nvPr/>
        </p:nvSpPr>
        <p:spPr>
          <a:xfrm>
            <a:off x="2874800" y="26794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8" name="Google Shape;124;p25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039" name="Google Shape;125;p25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040" name="Google Shape;126;p25"/>
          <p:cNvSpPr/>
          <p:nvPr/>
        </p:nvSpPr>
        <p:spPr>
          <a:xfrm>
            <a:off x="-156300" y="-9027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5" name="Google Shape;128;p26"/>
          <p:cNvSpPr/>
          <p:nvPr/>
        </p:nvSpPr>
        <p:spPr>
          <a:xfrm>
            <a:off x="56298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036" name="Google Shape;129;p26"/>
          <p:cNvSpPr/>
          <p:nvPr/>
        </p:nvSpPr>
        <p:spPr>
          <a:xfrm>
            <a:off x="30831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037" name="Google Shape;130;p26"/>
          <p:cNvSpPr/>
          <p:nvPr/>
        </p:nvSpPr>
        <p:spPr>
          <a:xfrm>
            <a:off x="5364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0" name="Google Shape;132;p27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Google Shape;12;p3"/>
          <p:cNvSpPr txBox="1">
            <a:spLocks noGrp="1"/>
          </p:cNvSpPr>
          <p:nvPr>
            <p:ph type="title"/>
          </p:nvPr>
        </p:nvSpPr>
        <p:spPr>
          <a:xfrm>
            <a:off x="689625" y="2655575"/>
            <a:ext cx="360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8694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695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89625" y="3408300"/>
            <a:ext cx="36075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858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48769" name="Google Shape;20;p5"/>
          <p:cNvSpPr txBox="1">
            <a:spLocks noGrp="1"/>
          </p:cNvSpPr>
          <p:nvPr>
            <p:ph type="title" idx="2"/>
          </p:nvPr>
        </p:nvSpPr>
        <p:spPr>
          <a:xfrm>
            <a:off x="1620725" y="2800350"/>
            <a:ext cx="2180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48770" name="Google Shape;21;p5"/>
          <p:cNvSpPr txBox="1">
            <a:spLocks noGrp="1"/>
          </p:cNvSpPr>
          <p:nvPr>
            <p:ph type="title" idx="3"/>
          </p:nvPr>
        </p:nvSpPr>
        <p:spPr>
          <a:xfrm>
            <a:off x="5343250" y="2800350"/>
            <a:ext cx="2180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48771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5180497" y="326657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8772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1457900" y="326657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Google Shape;27;p7"/>
          <p:cNvSpPr txBox="1">
            <a:spLocks noGrp="1"/>
          </p:cNvSpPr>
          <p:nvPr>
            <p:ph type="body" idx="1"/>
          </p:nvPr>
        </p:nvSpPr>
        <p:spPr>
          <a:xfrm>
            <a:off x="905525" y="1540775"/>
            <a:ext cx="3243000" cy="27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742" name="Google Shape;28;p7"/>
          <p:cNvSpPr txBox="1">
            <a:spLocks noGrp="1"/>
          </p:cNvSpPr>
          <p:nvPr>
            <p:ph type="title"/>
          </p:nvPr>
        </p:nvSpPr>
        <p:spPr>
          <a:xfrm>
            <a:off x="905550" y="959188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32;p9"/>
          <p:cNvSpPr txBox="1">
            <a:spLocks noGrp="1"/>
          </p:cNvSpPr>
          <p:nvPr>
            <p:ph type="title"/>
          </p:nvPr>
        </p:nvSpPr>
        <p:spPr>
          <a:xfrm>
            <a:off x="3769800" y="1791723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8615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635600" y="2621963"/>
            <a:ext cx="37953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Google Shape;35;p10"/>
          <p:cNvSpPr txBox="1">
            <a:spLocks noGrp="1"/>
          </p:cNvSpPr>
          <p:nvPr>
            <p:ph type="title"/>
          </p:nvPr>
        </p:nvSpPr>
        <p:spPr>
          <a:xfrm>
            <a:off x="4222400" y="833750"/>
            <a:ext cx="4208400" cy="12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2516200" y="1664012"/>
            <a:ext cx="41118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48825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516200" y="3015775"/>
            <a:ext cx="4111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otelwiseweb.uk.r.appspot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gutierrezladino/HotelWise/tree/main" TargetMode="External"/><Relationship Id="rId3" Type="http://schemas.openxmlformats.org/officeDocument/2006/relationships/hyperlink" Target="https://www.linkedin.com/in/angelprieto92/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linkedin.com/in/miguel-angel-dallanegra-vilches-b419b19b/" TargetMode="External"/><Relationship Id="rId5" Type="http://schemas.openxmlformats.org/officeDocument/2006/relationships/hyperlink" Target="https://www.linkedin.com/in/carlos-hidalgo84/" TargetMode="External"/><Relationship Id="rId4" Type="http://schemas.openxmlformats.org/officeDocument/2006/relationships/hyperlink" Target="https://www.linkedin.com/in/delfina-longo-pe&#241;a-44b4b623b" TargetMode="Externa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Google Shape;144;p31"/>
          <p:cNvSpPr/>
          <p:nvPr/>
        </p:nvSpPr>
        <p:spPr>
          <a:xfrm>
            <a:off x="577640" y="375854"/>
            <a:ext cx="4228200" cy="4092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1" name="Google Shape;145;p31"/>
          <p:cNvSpPr/>
          <p:nvPr/>
        </p:nvSpPr>
        <p:spPr>
          <a:xfrm>
            <a:off x="4512040" y="2366162"/>
            <a:ext cx="3934400" cy="863016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/>
          </a:p>
        </p:txBody>
      </p:sp>
      <p:grpSp>
        <p:nvGrpSpPr>
          <p:cNvPr id="33" name="Google Shape;147;p31"/>
          <p:cNvGrpSpPr/>
          <p:nvPr/>
        </p:nvGrpSpPr>
        <p:grpSpPr>
          <a:xfrm>
            <a:off x="3569525" y="1510166"/>
            <a:ext cx="5255937" cy="584700"/>
            <a:chOff x="5100994" y="1589500"/>
            <a:chExt cx="2800800" cy="584700"/>
          </a:xfrm>
        </p:grpSpPr>
        <p:cxnSp>
          <p:nvCxnSpPr>
            <p:cNvPr id="3145728" name="Google Shape;148;p31"/>
            <p:cNvCxnSpPr>
              <a:cxnSpLocks/>
            </p:cNvCxnSpPr>
            <p:nvPr/>
          </p:nvCxnSpPr>
          <p:spPr>
            <a:xfrm rot="-5400000">
              <a:off x="4989844" y="1700650"/>
              <a:ext cx="584700" cy="362400"/>
            </a:xfrm>
            <a:prstGeom prst="bentConnector3">
              <a:avLst>
                <a:gd name="adj1" fmla="val 9999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29" name="Google Shape;149;p31"/>
            <p:cNvCxnSpPr>
              <a:cxnSpLocks/>
            </p:cNvCxnSpPr>
            <p:nvPr/>
          </p:nvCxnSpPr>
          <p:spPr>
            <a:xfrm rot="5400000" flipH="1">
              <a:off x="7428244" y="1700650"/>
              <a:ext cx="584700" cy="362400"/>
            </a:xfrm>
            <a:prstGeom prst="bentConnector3">
              <a:avLst>
                <a:gd name="adj1" fmla="val 9999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097152" name="Google Shape;150;p31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02" y="375854"/>
            <a:ext cx="4521892" cy="494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2" name="Google Shape;158;p31"/>
          <p:cNvSpPr txBox="1">
            <a:spLocks noGrp="1"/>
          </p:cNvSpPr>
          <p:nvPr>
            <p:ph type="ctrTitle"/>
          </p:nvPr>
        </p:nvSpPr>
        <p:spPr>
          <a:xfrm>
            <a:off x="3282752" y="807956"/>
            <a:ext cx="5801288" cy="994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dirty="0">
                <a:solidFill>
                  <a:schemeClr val="lt1"/>
                </a:solidFill>
              </a:rPr>
              <a:t>Proyecto Final </a:t>
            </a:r>
            <a:r>
              <a:rPr lang="es-AR" sz="3600" dirty="0" err="1">
                <a:solidFill>
                  <a:schemeClr val="lt1"/>
                </a:solidFill>
              </a:rPr>
              <a:t>HenryDS</a:t>
            </a:r>
            <a:br>
              <a:rPr lang="es-AR" sz="3600" dirty="0">
                <a:solidFill>
                  <a:schemeClr val="lt1"/>
                </a:solidFill>
              </a:rPr>
            </a:br>
            <a:r>
              <a:rPr lang="es-AR" sz="3600" dirty="0">
                <a:solidFill>
                  <a:schemeClr val="lt1"/>
                </a:solidFill>
              </a:rPr>
              <a:t>Google &amp; </a:t>
            </a:r>
            <a:r>
              <a:rPr lang="es-AR" sz="3600" dirty="0" err="1">
                <a:solidFill>
                  <a:schemeClr val="lt1"/>
                </a:solidFill>
              </a:rPr>
              <a:t>Yelp</a:t>
            </a:r>
            <a:endParaRPr sz="3600" dirty="0">
              <a:solidFill>
                <a:schemeClr val="dk1"/>
              </a:solidFill>
            </a:endParaRPr>
          </a:p>
        </p:txBody>
      </p:sp>
      <p:pic>
        <p:nvPicPr>
          <p:cNvPr id="2097153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17090">
            <a:off x="445574" y="375855"/>
            <a:ext cx="2719555" cy="1517212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1048583" name="Google Shape;158;p31"/>
          <p:cNvSpPr txBox="1"/>
          <p:nvPr/>
        </p:nvSpPr>
        <p:spPr>
          <a:xfrm>
            <a:off x="4512040" y="2382283"/>
            <a:ext cx="3934400" cy="84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ugaz One"/>
              <a:buNone/>
              <a:defRPr sz="53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ugaz One"/>
              <a:buNone/>
              <a:defRPr sz="52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ugaz One"/>
              <a:buNone/>
              <a:defRPr sz="52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ugaz One"/>
              <a:buNone/>
              <a:defRPr sz="52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ugaz One"/>
              <a:buNone/>
              <a:defRPr sz="52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ugaz One"/>
              <a:buNone/>
              <a:defRPr sz="52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ugaz One"/>
              <a:buNone/>
              <a:defRPr sz="52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ugaz One"/>
              <a:buNone/>
              <a:defRPr sz="52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ugaz One"/>
              <a:buNone/>
              <a:defRPr sz="52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r>
              <a:rPr lang="es-AR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Web de Recomendación</a:t>
            </a:r>
          </a:p>
          <a:p>
            <a:r>
              <a:rPr lang="es-AR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de Hoteles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Google Shape;735;p49"/>
          <p:cNvSpPr/>
          <p:nvPr/>
        </p:nvSpPr>
        <p:spPr>
          <a:xfrm>
            <a:off x="4749536" y="650634"/>
            <a:ext cx="4519500" cy="38385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161" name="Google Shape;738;p49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290490" y="1350597"/>
            <a:ext cx="3437593" cy="24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44" name="Google Shape;233;p35"/>
          <p:cNvSpPr/>
          <p:nvPr/>
        </p:nvSpPr>
        <p:spPr>
          <a:xfrm>
            <a:off x="-43089" y="1737545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45" name="Google Shape;234;p35"/>
          <p:cNvSpPr txBox="1">
            <a:spLocks noGrp="1"/>
          </p:cNvSpPr>
          <p:nvPr/>
        </p:nvSpPr>
        <p:spPr>
          <a:xfrm>
            <a:off x="236168" y="2029069"/>
            <a:ext cx="4896372" cy="171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ugaz One"/>
              <a:buNone/>
              <a:defRPr sz="50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</a:t>
            </a:r>
            <a:endParaRPr lang="es-ES_tradnl" dirty="0"/>
          </a:p>
        </p:txBody>
      </p:sp>
      <p:cxnSp>
        <p:nvCxnSpPr>
          <p:cNvPr id="3145760" name="Google Shape;238;p35"/>
          <p:cNvCxnSpPr>
            <a:cxnSpLocks/>
          </p:cNvCxnSpPr>
          <p:nvPr/>
        </p:nvCxnSpPr>
        <p:spPr>
          <a:xfrm rot="10800000" flipV="1">
            <a:off x="647768" y="1322839"/>
            <a:ext cx="1485990" cy="946646"/>
          </a:xfrm>
          <a:prstGeom prst="bentConnector3">
            <a:avLst>
              <a:gd name="adj1" fmla="val 11659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746" name="Google Shape;237;p35"/>
          <p:cNvSpPr/>
          <p:nvPr/>
        </p:nvSpPr>
        <p:spPr>
          <a:xfrm>
            <a:off x="1616467" y="685444"/>
            <a:ext cx="1589400" cy="1262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45761" name="Google Shape;239;p35"/>
          <p:cNvCxnSpPr>
            <a:cxnSpLocks/>
            <a:endCxn id="1048746" idx="3"/>
          </p:cNvCxnSpPr>
          <p:nvPr/>
        </p:nvCxnSpPr>
        <p:spPr>
          <a:xfrm rot="10800000">
            <a:off x="3205868" y="1316645"/>
            <a:ext cx="1270543" cy="1133327"/>
          </a:xfrm>
          <a:prstGeom prst="bentConnector3">
            <a:avLst>
              <a:gd name="adj1" fmla="val -1682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5" name="Google Shape;240;p35"/>
          <p:cNvGrpSpPr/>
          <p:nvPr/>
        </p:nvGrpSpPr>
        <p:grpSpPr>
          <a:xfrm>
            <a:off x="2647173" y="3717354"/>
            <a:ext cx="4682541" cy="197188"/>
            <a:chOff x="2328750" y="4050237"/>
            <a:chExt cx="4682541" cy="512489"/>
          </a:xfrm>
        </p:grpSpPr>
        <p:cxnSp>
          <p:nvCxnSpPr>
            <p:cNvPr id="3145762" name="Google Shape;242;p35"/>
            <p:cNvCxnSpPr>
              <a:cxnSpLocks/>
              <a:stCxn id="1048745" idx="2"/>
            </p:cNvCxnSpPr>
            <p:nvPr/>
          </p:nvCxnSpPr>
          <p:spPr>
            <a:xfrm rot="16200000" flipH="1">
              <a:off x="4466293" y="2017729"/>
              <a:ext cx="444635" cy="464536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8747" name="Google Shape;241;p35"/>
            <p:cNvSpPr/>
            <p:nvPr/>
          </p:nvSpPr>
          <p:spPr>
            <a:xfrm>
              <a:off x="2328750" y="4050237"/>
              <a:ext cx="74361" cy="186654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48" name="Google Shape;243;p35"/>
          <p:cNvSpPr txBox="1">
            <a:spLocks noGrp="1"/>
          </p:cNvSpPr>
          <p:nvPr/>
        </p:nvSpPr>
        <p:spPr>
          <a:xfrm>
            <a:off x="1774417" y="895745"/>
            <a:ext cx="1273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ugaz One"/>
              <a:buNone/>
              <a:defRPr sz="60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ugaz One"/>
              <a:buNone/>
              <a:defRPr sz="60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ugaz One"/>
              <a:buNone/>
              <a:defRPr sz="60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ugaz One"/>
              <a:buNone/>
              <a:defRPr sz="60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ugaz One"/>
              <a:buNone/>
              <a:defRPr sz="60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ugaz One"/>
              <a:buNone/>
              <a:defRPr sz="60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ugaz One"/>
              <a:buNone/>
              <a:defRPr sz="60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ugaz One"/>
              <a:buNone/>
              <a:defRPr sz="60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ugaz One"/>
              <a:buNone/>
              <a:defRPr sz="60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03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Google Shape;233;p35"/>
          <p:cNvSpPr/>
          <p:nvPr/>
        </p:nvSpPr>
        <p:spPr>
          <a:xfrm>
            <a:off x="1183477" y="374326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698" name="Google Shape;237;p35"/>
          <p:cNvSpPr/>
          <p:nvPr/>
        </p:nvSpPr>
        <p:spPr>
          <a:xfrm>
            <a:off x="2132627" y="1309350"/>
            <a:ext cx="1589400" cy="1262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45748" name="Google Shape;238;p35"/>
          <p:cNvCxnSpPr>
            <a:cxnSpLocks/>
            <a:stCxn id="1048698" idx="1"/>
            <a:endCxn id="1048700" idx="1"/>
          </p:cNvCxnSpPr>
          <p:nvPr/>
        </p:nvCxnSpPr>
        <p:spPr>
          <a:xfrm rot="10800000" flipV="1">
            <a:off x="828987" y="1940549"/>
            <a:ext cx="1303640" cy="1421877"/>
          </a:xfrm>
          <a:prstGeom prst="bentConnector3">
            <a:avLst>
              <a:gd name="adj1" fmla="val 1175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49" name="Google Shape;239;p35"/>
          <p:cNvCxnSpPr>
            <a:cxnSpLocks/>
            <a:stCxn id="1048700" idx="3"/>
            <a:endCxn id="1048698" idx="3"/>
          </p:cNvCxnSpPr>
          <p:nvPr/>
        </p:nvCxnSpPr>
        <p:spPr>
          <a:xfrm flipH="1" flipV="1">
            <a:off x="3722027" y="1940550"/>
            <a:ext cx="1283925" cy="1421877"/>
          </a:xfrm>
          <a:prstGeom prst="bentConnector3">
            <a:avLst>
              <a:gd name="adj1" fmla="val -1780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699" name="Google Shape;243;p35"/>
          <p:cNvSpPr txBox="1">
            <a:spLocks noGrp="1"/>
          </p:cNvSpPr>
          <p:nvPr>
            <p:ph type="title" idx="2"/>
          </p:nvPr>
        </p:nvSpPr>
        <p:spPr>
          <a:xfrm>
            <a:off x="2290577" y="1519651"/>
            <a:ext cx="127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04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48700" name="Título 6"/>
          <p:cNvSpPr>
            <a:spLocks noGrp="1"/>
          </p:cNvSpPr>
          <p:nvPr>
            <p:ph type="title"/>
          </p:nvPr>
        </p:nvSpPr>
        <p:spPr>
          <a:xfrm>
            <a:off x="828987" y="2941527"/>
            <a:ext cx="4176965" cy="841800"/>
          </a:xfrm>
        </p:spPr>
        <p:txBody>
          <a:bodyPr/>
          <a:lstStyle/>
          <a:p>
            <a:r>
              <a:rPr lang="en-US" dirty="0"/>
              <a:t>WEB</a:t>
            </a:r>
            <a:endParaRPr lang="zh-CN" altLang="en-US" dirty="0"/>
          </a:p>
        </p:txBody>
      </p:sp>
      <p:pic>
        <p:nvPicPr>
          <p:cNvPr id="2" name="Google Shape;289;p37">
            <a:extLst>
              <a:ext uri="{FF2B5EF4-FFF2-40B4-BE49-F238E27FC236}">
                <a16:creationId xmlns:a16="http://schemas.microsoft.com/office/drawing/2014/main" id="{A08F7396-78E6-7476-4B27-7241254F135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1751" y="690656"/>
            <a:ext cx="1993262" cy="3762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0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6" name="Google Shape;405;p41"/>
          <p:cNvSpPr/>
          <p:nvPr/>
        </p:nvSpPr>
        <p:spPr>
          <a:xfrm>
            <a:off x="1706188" y="102065"/>
            <a:ext cx="6005252" cy="4646916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027" name="Google Shape;404;p41"/>
          <p:cNvSpPr/>
          <p:nvPr/>
        </p:nvSpPr>
        <p:spPr>
          <a:xfrm>
            <a:off x="144162" y="0"/>
            <a:ext cx="1806558" cy="1482685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ángulo redondeado 6"/>
          <p:cNvSpPr/>
          <p:nvPr/>
        </p:nvSpPr>
        <p:spPr>
          <a:xfrm>
            <a:off x="1356926" y="1824747"/>
            <a:ext cx="6430297" cy="1542634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</p:txBody>
      </p:sp>
      <p:pic>
        <p:nvPicPr>
          <p:cNvPr id="6" name="Imagen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97" y="1993236"/>
            <a:ext cx="6555754" cy="1205656"/>
          </a:xfrm>
          <a:prstGeom prst="rect">
            <a:avLst/>
          </a:prstGeom>
        </p:spPr>
      </p:pic>
      <p:sp>
        <p:nvSpPr>
          <p:cNvPr id="8" name="Google Shape;404;p41"/>
          <p:cNvSpPr/>
          <p:nvPr/>
        </p:nvSpPr>
        <p:spPr>
          <a:xfrm>
            <a:off x="6726859" y="4251373"/>
            <a:ext cx="1060364" cy="995215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1" name="Google Shape;993;p57"/>
          <p:cNvSpPr/>
          <p:nvPr/>
        </p:nvSpPr>
        <p:spPr>
          <a:xfrm>
            <a:off x="616147" y="984177"/>
            <a:ext cx="3904021" cy="3291096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012" name="Google Shape;995;p57"/>
          <p:cNvSpPr/>
          <p:nvPr/>
        </p:nvSpPr>
        <p:spPr>
          <a:xfrm>
            <a:off x="4575352" y="2405912"/>
            <a:ext cx="2193128" cy="1674485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err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  <a:hlinkClick r:id="rId3"/>
              </a:rPr>
              <a:t>Angel</a:t>
            </a:r>
            <a:r>
              <a:rPr lang="es-AR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  <a:hlinkClick r:id="rId3"/>
              </a:rPr>
              <a:t> Prieto</a:t>
            </a:r>
            <a:endParaRPr lang="es-AR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  <a:hlinkClick r:id="rId4"/>
              </a:rPr>
              <a:t>Delfina Longo</a:t>
            </a:r>
            <a:endParaRPr lang="es-AR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  <a:hlinkClick r:id="rId5"/>
              </a:rPr>
              <a:t>Carlos Hidalgo</a:t>
            </a:r>
            <a:endParaRPr lang="es-AR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  <a:hlinkClick r:id="rId6"/>
              </a:rPr>
              <a:t>Miguel Dallanegra</a:t>
            </a:r>
            <a:endParaRPr lang="es-AR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49013" name="Google Shape;997;p57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1000;p57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049014" name="Google Shape;1001;p57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806" name="Google Shape;1002;p57"/>
            <p:cNvCxnSpPr>
              <a:cxnSpLocks/>
              <a:stCxn id="1049014" idx="2"/>
              <a:endCxn id="1049013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145807" name="Google Shape;1005;p57"/>
          <p:cNvCxnSpPr>
            <a:cxnSpLocks/>
            <a:stCxn id="3" idx="3"/>
            <a:endCxn id="1049013" idx="3"/>
          </p:cNvCxnSpPr>
          <p:nvPr/>
        </p:nvCxnSpPr>
        <p:spPr>
          <a:xfrm flipV="1">
            <a:off x="4636477" y="860247"/>
            <a:ext cx="3931273" cy="1735817"/>
          </a:xfrm>
          <a:prstGeom prst="bentConnector3">
            <a:avLst>
              <a:gd name="adj1" fmla="val 10581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9016" name="Google Shape;1007;p57"/>
          <p:cNvSpPr/>
          <p:nvPr/>
        </p:nvSpPr>
        <p:spPr>
          <a:xfrm>
            <a:off x="4230800" y="3046100"/>
            <a:ext cx="88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017" name="Google Shape;1008;p57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CONTACTO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241" name="Google Shape;1017;p58"/>
          <p:cNvGrpSpPr/>
          <p:nvPr/>
        </p:nvGrpSpPr>
        <p:grpSpPr>
          <a:xfrm>
            <a:off x="4987769" y="2159218"/>
            <a:ext cx="314166" cy="314169"/>
            <a:chOff x="1379798" y="1723250"/>
            <a:chExt cx="397887" cy="397887"/>
          </a:xfrm>
        </p:grpSpPr>
        <p:sp>
          <p:nvSpPr>
            <p:cNvPr id="1049018" name="Google Shape;1018;p58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19" name="Google Shape;1019;p58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20" name="Google Shape;1020;p58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21" name="Google Shape;1021;p58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97204" name="Imagen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3561" y="2157210"/>
            <a:ext cx="314169" cy="3141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</p:spPr>
      </p:pic>
      <p:sp>
        <p:nvSpPr>
          <p:cNvPr id="1049022" name="Google Shape;995;p57"/>
          <p:cNvSpPr/>
          <p:nvPr/>
        </p:nvSpPr>
        <p:spPr>
          <a:xfrm>
            <a:off x="6460353" y="2440162"/>
            <a:ext cx="2193128" cy="701273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  <a:hlinkClick r:id="rId8"/>
              </a:rPr>
              <a:t>GitHub Repository</a:t>
            </a:r>
            <a:endParaRPr lang="es-AR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76288" y="2157210"/>
            <a:ext cx="3934033" cy="896895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02" y="2215064"/>
            <a:ext cx="414337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165;p32"/>
          <p:cNvGrpSpPr/>
          <p:nvPr/>
        </p:nvGrpSpPr>
        <p:grpSpPr>
          <a:xfrm>
            <a:off x="405288" y="860175"/>
            <a:ext cx="171000" cy="830850"/>
            <a:chOff x="5816800" y="2392275"/>
            <a:chExt cx="171000" cy="830850"/>
          </a:xfrm>
        </p:grpSpPr>
        <p:sp>
          <p:nvSpPr>
            <p:cNvPr id="1048588" name="Google Shape;166;p32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730" name="Google Shape;167;p32"/>
            <p:cNvCxnSpPr>
              <a:cxnSpLocks/>
              <a:stCxn id="1048588" idx="2"/>
              <a:endCxn id="1048610" idx="1"/>
            </p:cNvCxnSpPr>
            <p:nvPr/>
          </p:nvCxnSpPr>
          <p:spPr>
            <a:xfrm rot="10800000" flipH="1">
              <a:off x="5816800" y="2392275"/>
              <a:ext cx="171000" cy="7959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" name="Google Shape;168;p32"/>
          <p:cNvGrpSpPr/>
          <p:nvPr/>
        </p:nvGrpSpPr>
        <p:grpSpPr>
          <a:xfrm flipH="1">
            <a:off x="8567713" y="860175"/>
            <a:ext cx="171000" cy="3515250"/>
            <a:chOff x="5816800" y="-292125"/>
            <a:chExt cx="171000" cy="3515250"/>
          </a:xfrm>
        </p:grpSpPr>
        <p:sp>
          <p:nvSpPr>
            <p:cNvPr id="1048589" name="Google Shape;169;p32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731" name="Google Shape;170;p32"/>
            <p:cNvCxnSpPr>
              <a:cxnSpLocks/>
              <a:stCxn id="1048589" idx="2"/>
              <a:endCxn id="1048610" idx="3"/>
            </p:cNvCxnSpPr>
            <p:nvPr/>
          </p:nvCxnSpPr>
          <p:spPr>
            <a:xfrm rot="10800000" flipH="1">
              <a:off x="5816800" y="-292125"/>
              <a:ext cx="171000" cy="34803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" name="Grupo 26"/>
          <p:cNvGrpSpPr/>
          <p:nvPr/>
        </p:nvGrpSpPr>
        <p:grpSpPr>
          <a:xfrm>
            <a:off x="1052936" y="1660424"/>
            <a:ext cx="3974683" cy="3241167"/>
            <a:chOff x="3003868" y="2086017"/>
            <a:chExt cx="3573008" cy="2965364"/>
          </a:xfrm>
        </p:grpSpPr>
        <p:sp>
          <p:nvSpPr>
            <p:cNvPr id="1048590" name="Cuadro de texto 2"/>
            <p:cNvSpPr/>
            <p:nvPr/>
          </p:nvSpPr>
          <p:spPr>
            <a:xfrm>
              <a:off x="3035771" y="2143182"/>
              <a:ext cx="3541105" cy="2908199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  <a:noAutofit/>
            </a:bodyPr>
            <a:lstStyle/>
            <a:p>
              <a:pPr indent="457200">
                <a:lnSpc>
                  <a:spcPct val="107000"/>
                </a:lnSpc>
                <a:spcAft>
                  <a:spcPts val="800"/>
                </a:spcAft>
              </a:pPr>
              <a:r>
                <a:rPr lang="es-PY" sz="2200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SimSun" panose="02010600030101010101" pitchFamily="2" charset="-122"/>
                </a:rPr>
                <a:t>Delfina Longo</a:t>
              </a:r>
              <a:endPara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endParaRPr>
            </a:p>
            <a:p>
              <a:pPr indent="457200">
                <a:lnSpc>
                  <a:spcPct val="107000"/>
                </a:lnSpc>
                <a:spcAft>
                  <a:spcPts val="800"/>
                </a:spcAft>
              </a:pPr>
              <a:r>
                <a:rPr lang="es-PY" sz="2200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SimSun" panose="02010600030101010101" pitchFamily="2" charset="-122"/>
                </a:rPr>
                <a:t>Miguel Dallanegra</a:t>
              </a:r>
              <a:endPara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endParaRPr>
            </a:p>
            <a:p>
              <a:pPr indent="457200">
                <a:lnSpc>
                  <a:spcPct val="107000"/>
                </a:lnSpc>
                <a:spcAft>
                  <a:spcPts val="800"/>
                </a:spcAft>
              </a:pPr>
              <a:r>
                <a:rPr lang="es-PY" sz="2200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SimSun" panose="02010600030101010101" pitchFamily="2" charset="-122"/>
                </a:rPr>
                <a:t>Carlos Hidalgo </a:t>
              </a:r>
              <a:endPara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endParaRPr>
            </a:p>
            <a:p>
              <a:pPr indent="457200">
                <a:lnSpc>
                  <a:spcPct val="107000"/>
                </a:lnSpc>
                <a:spcAft>
                  <a:spcPts val="800"/>
                </a:spcAft>
              </a:pPr>
              <a:r>
                <a:rPr lang="es-PY" sz="2200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SimSun" panose="02010600030101010101" pitchFamily="2" charset="-122"/>
                </a:rPr>
                <a:t>Angel Prieto</a:t>
              </a:r>
              <a:endPara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PY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SimSun" panose="02010600030101010101" pitchFamily="2" charset="-122"/>
                </a:rPr>
                <a:t> </a:t>
              </a:r>
              <a:endParaRPr lang="es-A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endParaRPr>
            </a:p>
          </p:txBody>
        </p:sp>
        <p:grpSp>
          <p:nvGrpSpPr>
            <p:cNvPr id="69" name="Google Shape;6345;p74"/>
            <p:cNvGrpSpPr/>
            <p:nvPr/>
          </p:nvGrpSpPr>
          <p:grpSpPr>
            <a:xfrm>
              <a:off x="3008948" y="2086017"/>
              <a:ext cx="365125" cy="366395"/>
              <a:chOff x="0" y="0"/>
              <a:chExt cx="316650" cy="317450"/>
            </a:xfrm>
          </p:grpSpPr>
          <p:sp>
            <p:nvSpPr>
              <p:cNvPr id="1048591" name="Forma libre 24"/>
              <p:cNvSpPr/>
              <p:nvPr/>
            </p:nvSpPr>
            <p:spPr>
              <a:xfrm>
                <a:off x="0" y="0"/>
                <a:ext cx="316650" cy="317450"/>
              </a:xfrm>
              <a:custGeom>
                <a:avLst/>
                <a:gdLst/>
                <a:ahLst/>
                <a:cxnLst/>
                <a:rect l="l" t="t" r="r" b="b"/>
                <a:pathLst>
                  <a:path w="12666" h="12698">
                    <a:moveTo>
                      <a:pt x="379" y="1"/>
                    </a:moveTo>
                    <a:cubicBezTo>
                      <a:pt x="158" y="1"/>
                      <a:pt x="1" y="190"/>
                      <a:pt x="1" y="410"/>
                    </a:cubicBezTo>
                    <a:lnTo>
                      <a:pt x="1" y="12256"/>
                    </a:lnTo>
                    <a:cubicBezTo>
                      <a:pt x="1" y="12508"/>
                      <a:pt x="190" y="12697"/>
                      <a:pt x="379" y="12697"/>
                    </a:cubicBezTo>
                    <a:lnTo>
                      <a:pt x="12256" y="12697"/>
                    </a:lnTo>
                    <a:cubicBezTo>
                      <a:pt x="12477" y="12697"/>
                      <a:pt x="12666" y="12508"/>
                      <a:pt x="12666" y="12256"/>
                    </a:cubicBezTo>
                    <a:cubicBezTo>
                      <a:pt x="12634" y="12067"/>
                      <a:pt x="12477" y="11878"/>
                      <a:pt x="12256" y="11878"/>
                    </a:cubicBezTo>
                    <a:lnTo>
                      <a:pt x="820" y="11878"/>
                    </a:lnTo>
                    <a:lnTo>
                      <a:pt x="820" y="410"/>
                    </a:lnTo>
                    <a:cubicBezTo>
                      <a:pt x="820" y="158"/>
                      <a:pt x="631" y="1"/>
                      <a:pt x="37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048592" name="Forma libre 25"/>
              <p:cNvSpPr/>
              <p:nvPr/>
            </p:nvSpPr>
            <p:spPr>
              <a:xfrm>
                <a:off x="44125" y="89800"/>
                <a:ext cx="272525" cy="149675"/>
              </a:xfrm>
              <a:custGeom>
                <a:avLst/>
                <a:gdLst/>
                <a:ahLst/>
                <a:cxnLst/>
                <a:rect l="l" t="t" r="r" b="b"/>
                <a:pathLst>
                  <a:path w="10901" h="5987">
                    <a:moveTo>
                      <a:pt x="9641" y="0"/>
                    </a:moveTo>
                    <a:cubicBezTo>
                      <a:pt x="8979" y="0"/>
                      <a:pt x="8444" y="536"/>
                      <a:pt x="8444" y="1229"/>
                    </a:cubicBezTo>
                    <a:cubicBezTo>
                      <a:pt x="8444" y="1418"/>
                      <a:pt x="8475" y="1575"/>
                      <a:pt x="8538" y="1733"/>
                    </a:cubicBezTo>
                    <a:lnTo>
                      <a:pt x="6900" y="3403"/>
                    </a:lnTo>
                    <a:cubicBezTo>
                      <a:pt x="6742" y="3308"/>
                      <a:pt x="6553" y="3277"/>
                      <a:pt x="6396" y="3277"/>
                    </a:cubicBezTo>
                    <a:cubicBezTo>
                      <a:pt x="6238" y="3277"/>
                      <a:pt x="6018" y="3308"/>
                      <a:pt x="5860" y="3403"/>
                    </a:cubicBezTo>
                    <a:lnTo>
                      <a:pt x="5041" y="2552"/>
                    </a:lnTo>
                    <a:cubicBezTo>
                      <a:pt x="5136" y="2395"/>
                      <a:pt x="5167" y="2206"/>
                      <a:pt x="5167" y="2048"/>
                    </a:cubicBezTo>
                    <a:cubicBezTo>
                      <a:pt x="5167" y="1386"/>
                      <a:pt x="4600" y="819"/>
                      <a:pt x="3938" y="819"/>
                    </a:cubicBezTo>
                    <a:cubicBezTo>
                      <a:pt x="3277" y="819"/>
                      <a:pt x="2710" y="1386"/>
                      <a:pt x="2710" y="2048"/>
                    </a:cubicBezTo>
                    <a:cubicBezTo>
                      <a:pt x="2710" y="2237"/>
                      <a:pt x="2773" y="2395"/>
                      <a:pt x="2836" y="2552"/>
                    </a:cubicBezTo>
                    <a:lnTo>
                      <a:pt x="1733" y="3655"/>
                    </a:lnTo>
                    <a:cubicBezTo>
                      <a:pt x="1575" y="3592"/>
                      <a:pt x="1386" y="3560"/>
                      <a:pt x="1229" y="3560"/>
                    </a:cubicBezTo>
                    <a:cubicBezTo>
                      <a:pt x="567" y="3560"/>
                      <a:pt x="0" y="4096"/>
                      <a:pt x="0" y="4757"/>
                    </a:cubicBezTo>
                    <a:cubicBezTo>
                      <a:pt x="0" y="5451"/>
                      <a:pt x="567" y="5986"/>
                      <a:pt x="1229" y="5986"/>
                    </a:cubicBezTo>
                    <a:cubicBezTo>
                      <a:pt x="1891" y="5986"/>
                      <a:pt x="2458" y="5451"/>
                      <a:pt x="2458" y="4757"/>
                    </a:cubicBezTo>
                    <a:cubicBezTo>
                      <a:pt x="2458" y="4568"/>
                      <a:pt x="2395" y="4411"/>
                      <a:pt x="2332" y="4253"/>
                    </a:cubicBezTo>
                    <a:lnTo>
                      <a:pt x="3434" y="3151"/>
                    </a:lnTo>
                    <a:cubicBezTo>
                      <a:pt x="3592" y="3214"/>
                      <a:pt x="3781" y="3277"/>
                      <a:pt x="3938" y="3277"/>
                    </a:cubicBezTo>
                    <a:cubicBezTo>
                      <a:pt x="4096" y="3277"/>
                      <a:pt x="4285" y="3214"/>
                      <a:pt x="4442" y="3151"/>
                    </a:cubicBezTo>
                    <a:lnTo>
                      <a:pt x="5293" y="3970"/>
                    </a:lnTo>
                    <a:cubicBezTo>
                      <a:pt x="5199" y="4127"/>
                      <a:pt x="5167" y="4348"/>
                      <a:pt x="5167" y="4505"/>
                    </a:cubicBezTo>
                    <a:cubicBezTo>
                      <a:pt x="5167" y="5167"/>
                      <a:pt x="5703" y="5703"/>
                      <a:pt x="6396" y="5703"/>
                    </a:cubicBezTo>
                    <a:cubicBezTo>
                      <a:pt x="7057" y="5703"/>
                      <a:pt x="7593" y="5167"/>
                      <a:pt x="7593" y="4505"/>
                    </a:cubicBezTo>
                    <a:cubicBezTo>
                      <a:pt x="7593" y="4285"/>
                      <a:pt x="7561" y="4127"/>
                      <a:pt x="7498" y="3970"/>
                    </a:cubicBezTo>
                    <a:lnTo>
                      <a:pt x="9137" y="2332"/>
                    </a:lnTo>
                    <a:cubicBezTo>
                      <a:pt x="9294" y="2395"/>
                      <a:pt x="9483" y="2458"/>
                      <a:pt x="9641" y="2458"/>
                    </a:cubicBezTo>
                    <a:cubicBezTo>
                      <a:pt x="10334" y="2458"/>
                      <a:pt x="10901" y="1890"/>
                      <a:pt x="10901" y="1229"/>
                    </a:cubicBezTo>
                    <a:cubicBezTo>
                      <a:pt x="10901" y="536"/>
                      <a:pt x="10334" y="0"/>
                      <a:pt x="964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  <p:grpSp>
          <p:nvGrpSpPr>
            <p:cNvPr id="70" name="Google Shape;6345;p74"/>
            <p:cNvGrpSpPr/>
            <p:nvPr/>
          </p:nvGrpSpPr>
          <p:grpSpPr>
            <a:xfrm>
              <a:off x="3003868" y="2980732"/>
              <a:ext cx="365125" cy="366395"/>
              <a:chOff x="0" y="0"/>
              <a:chExt cx="316650" cy="317450"/>
            </a:xfrm>
          </p:grpSpPr>
          <p:sp>
            <p:nvSpPr>
              <p:cNvPr id="1048593" name="Forma libre 22"/>
              <p:cNvSpPr/>
              <p:nvPr/>
            </p:nvSpPr>
            <p:spPr>
              <a:xfrm>
                <a:off x="0" y="0"/>
                <a:ext cx="316650" cy="317450"/>
              </a:xfrm>
              <a:custGeom>
                <a:avLst/>
                <a:gdLst/>
                <a:ahLst/>
                <a:cxnLst/>
                <a:rect l="l" t="t" r="r" b="b"/>
                <a:pathLst>
                  <a:path w="12666" h="12698">
                    <a:moveTo>
                      <a:pt x="379" y="1"/>
                    </a:moveTo>
                    <a:cubicBezTo>
                      <a:pt x="158" y="1"/>
                      <a:pt x="1" y="190"/>
                      <a:pt x="1" y="410"/>
                    </a:cubicBezTo>
                    <a:lnTo>
                      <a:pt x="1" y="12256"/>
                    </a:lnTo>
                    <a:cubicBezTo>
                      <a:pt x="1" y="12508"/>
                      <a:pt x="190" y="12697"/>
                      <a:pt x="379" y="12697"/>
                    </a:cubicBezTo>
                    <a:lnTo>
                      <a:pt x="12256" y="12697"/>
                    </a:lnTo>
                    <a:cubicBezTo>
                      <a:pt x="12477" y="12697"/>
                      <a:pt x="12666" y="12508"/>
                      <a:pt x="12666" y="12256"/>
                    </a:cubicBezTo>
                    <a:cubicBezTo>
                      <a:pt x="12634" y="12067"/>
                      <a:pt x="12477" y="11878"/>
                      <a:pt x="12256" y="11878"/>
                    </a:cubicBezTo>
                    <a:lnTo>
                      <a:pt x="820" y="11878"/>
                    </a:lnTo>
                    <a:lnTo>
                      <a:pt x="820" y="410"/>
                    </a:lnTo>
                    <a:cubicBezTo>
                      <a:pt x="820" y="158"/>
                      <a:pt x="631" y="1"/>
                      <a:pt x="37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048594" name="Forma libre 23"/>
              <p:cNvSpPr/>
              <p:nvPr/>
            </p:nvSpPr>
            <p:spPr>
              <a:xfrm>
                <a:off x="44125" y="89800"/>
                <a:ext cx="272525" cy="149675"/>
              </a:xfrm>
              <a:custGeom>
                <a:avLst/>
                <a:gdLst/>
                <a:ahLst/>
                <a:cxnLst/>
                <a:rect l="l" t="t" r="r" b="b"/>
                <a:pathLst>
                  <a:path w="10901" h="5987">
                    <a:moveTo>
                      <a:pt x="9641" y="0"/>
                    </a:moveTo>
                    <a:cubicBezTo>
                      <a:pt x="8979" y="0"/>
                      <a:pt x="8444" y="536"/>
                      <a:pt x="8444" y="1229"/>
                    </a:cubicBezTo>
                    <a:cubicBezTo>
                      <a:pt x="8444" y="1418"/>
                      <a:pt x="8475" y="1575"/>
                      <a:pt x="8538" y="1733"/>
                    </a:cubicBezTo>
                    <a:lnTo>
                      <a:pt x="6900" y="3403"/>
                    </a:lnTo>
                    <a:cubicBezTo>
                      <a:pt x="6742" y="3308"/>
                      <a:pt x="6553" y="3277"/>
                      <a:pt x="6396" y="3277"/>
                    </a:cubicBezTo>
                    <a:cubicBezTo>
                      <a:pt x="6238" y="3277"/>
                      <a:pt x="6018" y="3308"/>
                      <a:pt x="5860" y="3403"/>
                    </a:cubicBezTo>
                    <a:lnTo>
                      <a:pt x="5041" y="2552"/>
                    </a:lnTo>
                    <a:cubicBezTo>
                      <a:pt x="5136" y="2395"/>
                      <a:pt x="5167" y="2206"/>
                      <a:pt x="5167" y="2048"/>
                    </a:cubicBezTo>
                    <a:cubicBezTo>
                      <a:pt x="5167" y="1386"/>
                      <a:pt x="4600" y="819"/>
                      <a:pt x="3938" y="819"/>
                    </a:cubicBezTo>
                    <a:cubicBezTo>
                      <a:pt x="3277" y="819"/>
                      <a:pt x="2710" y="1386"/>
                      <a:pt x="2710" y="2048"/>
                    </a:cubicBezTo>
                    <a:cubicBezTo>
                      <a:pt x="2710" y="2237"/>
                      <a:pt x="2773" y="2395"/>
                      <a:pt x="2836" y="2552"/>
                    </a:cubicBezTo>
                    <a:lnTo>
                      <a:pt x="1733" y="3655"/>
                    </a:lnTo>
                    <a:cubicBezTo>
                      <a:pt x="1575" y="3592"/>
                      <a:pt x="1386" y="3560"/>
                      <a:pt x="1229" y="3560"/>
                    </a:cubicBezTo>
                    <a:cubicBezTo>
                      <a:pt x="567" y="3560"/>
                      <a:pt x="0" y="4096"/>
                      <a:pt x="0" y="4757"/>
                    </a:cubicBezTo>
                    <a:cubicBezTo>
                      <a:pt x="0" y="5451"/>
                      <a:pt x="567" y="5986"/>
                      <a:pt x="1229" y="5986"/>
                    </a:cubicBezTo>
                    <a:cubicBezTo>
                      <a:pt x="1891" y="5986"/>
                      <a:pt x="2458" y="5451"/>
                      <a:pt x="2458" y="4757"/>
                    </a:cubicBezTo>
                    <a:cubicBezTo>
                      <a:pt x="2458" y="4568"/>
                      <a:pt x="2395" y="4411"/>
                      <a:pt x="2332" y="4253"/>
                    </a:cubicBezTo>
                    <a:lnTo>
                      <a:pt x="3434" y="3151"/>
                    </a:lnTo>
                    <a:cubicBezTo>
                      <a:pt x="3592" y="3214"/>
                      <a:pt x="3781" y="3277"/>
                      <a:pt x="3938" y="3277"/>
                    </a:cubicBezTo>
                    <a:cubicBezTo>
                      <a:pt x="4096" y="3277"/>
                      <a:pt x="4285" y="3214"/>
                      <a:pt x="4442" y="3151"/>
                    </a:cubicBezTo>
                    <a:lnTo>
                      <a:pt x="5293" y="3970"/>
                    </a:lnTo>
                    <a:cubicBezTo>
                      <a:pt x="5199" y="4127"/>
                      <a:pt x="5167" y="4348"/>
                      <a:pt x="5167" y="4505"/>
                    </a:cubicBezTo>
                    <a:cubicBezTo>
                      <a:pt x="5167" y="5167"/>
                      <a:pt x="5703" y="5703"/>
                      <a:pt x="6396" y="5703"/>
                    </a:cubicBezTo>
                    <a:cubicBezTo>
                      <a:pt x="7057" y="5703"/>
                      <a:pt x="7593" y="5167"/>
                      <a:pt x="7593" y="4505"/>
                    </a:cubicBezTo>
                    <a:cubicBezTo>
                      <a:pt x="7593" y="4285"/>
                      <a:pt x="7561" y="4127"/>
                      <a:pt x="7498" y="3970"/>
                    </a:cubicBezTo>
                    <a:lnTo>
                      <a:pt x="9137" y="2332"/>
                    </a:lnTo>
                    <a:cubicBezTo>
                      <a:pt x="9294" y="2395"/>
                      <a:pt x="9483" y="2458"/>
                      <a:pt x="9641" y="2458"/>
                    </a:cubicBezTo>
                    <a:cubicBezTo>
                      <a:pt x="10334" y="2458"/>
                      <a:pt x="10901" y="1890"/>
                      <a:pt x="10901" y="1229"/>
                    </a:cubicBezTo>
                    <a:cubicBezTo>
                      <a:pt x="10901" y="536"/>
                      <a:pt x="10334" y="0"/>
                      <a:pt x="964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  <p:grpSp>
          <p:nvGrpSpPr>
            <p:cNvPr id="71" name="Google Shape;7552;p76"/>
            <p:cNvGrpSpPr/>
            <p:nvPr/>
          </p:nvGrpSpPr>
          <p:grpSpPr>
            <a:xfrm>
              <a:off x="3014028" y="2576872"/>
              <a:ext cx="355600" cy="355600"/>
              <a:chOff x="0" y="0"/>
              <a:chExt cx="300900" cy="300900"/>
            </a:xfrm>
          </p:grpSpPr>
          <p:sp>
            <p:nvSpPr>
              <p:cNvPr id="1048595" name="Forma libre 19"/>
              <p:cNvSpPr/>
              <p:nvPr/>
            </p:nvSpPr>
            <p:spPr>
              <a:xfrm>
                <a:off x="0" y="0"/>
                <a:ext cx="3009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048596" name="Forma libre 20"/>
              <p:cNvSpPr/>
              <p:nvPr/>
            </p:nvSpPr>
            <p:spPr>
              <a:xfrm>
                <a:off x="142575" y="141775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048597" name="Forma libre 21"/>
              <p:cNvSpPr/>
              <p:nvPr/>
            </p:nvSpPr>
            <p:spPr>
              <a:xfrm>
                <a:off x="100825" y="99250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  <p:grpSp>
          <p:nvGrpSpPr>
            <p:cNvPr id="72" name="Google Shape;8376;p78"/>
            <p:cNvGrpSpPr/>
            <p:nvPr/>
          </p:nvGrpSpPr>
          <p:grpSpPr>
            <a:xfrm>
              <a:off x="3005773" y="3430312"/>
              <a:ext cx="355599" cy="356233"/>
              <a:chOff x="0" y="0"/>
              <a:chExt cx="291300" cy="292025"/>
            </a:xfrm>
          </p:grpSpPr>
          <p:sp>
            <p:nvSpPr>
              <p:cNvPr id="1048598" name="Forma libre 14"/>
              <p:cNvSpPr/>
              <p:nvPr/>
            </p:nvSpPr>
            <p:spPr>
              <a:xfrm>
                <a:off x="1575" y="0"/>
                <a:ext cx="21897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2671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048599" name="Forma libre 15"/>
              <p:cNvSpPr/>
              <p:nvPr/>
            </p:nvSpPr>
            <p:spPr>
              <a:xfrm>
                <a:off x="0" y="58875"/>
                <a:ext cx="2221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885" h="3120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048600" name="Forma libre 16"/>
              <p:cNvSpPr/>
              <p:nvPr/>
            </p:nvSpPr>
            <p:spPr>
              <a:xfrm>
                <a:off x="102250" y="102975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048601" name="Forma libre 17"/>
              <p:cNvSpPr/>
              <p:nvPr/>
            </p:nvSpPr>
            <p:spPr>
              <a:xfrm>
                <a:off x="0" y="128175"/>
                <a:ext cx="945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057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048602" name="Forma libre 18"/>
              <p:cNvSpPr/>
              <p:nvPr/>
            </p:nvSpPr>
            <p:spPr>
              <a:xfrm>
                <a:off x="0" y="195925"/>
                <a:ext cx="135500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3813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</p:grpSp>
      <p:sp>
        <p:nvSpPr>
          <p:cNvPr id="1048608" name="Google Shape;720;p48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721;p48"/>
          <p:cNvSpPr/>
          <p:nvPr/>
        </p:nvSpPr>
        <p:spPr>
          <a:xfrm>
            <a:off x="4613449" y="1139087"/>
            <a:ext cx="1970488" cy="1400408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154" name="Google Shape;724;p48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19527" b="8493"/>
          <a:stretch>
            <a:fillRect/>
          </a:stretch>
        </p:blipFill>
        <p:spPr>
          <a:xfrm>
            <a:off x="5255501" y="1471447"/>
            <a:ext cx="2545600" cy="2548627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10" name="Google Shape;163;p32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71;p3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Google Shape;220;p34"/>
          <p:cNvSpPr/>
          <p:nvPr/>
        </p:nvSpPr>
        <p:spPr>
          <a:xfrm>
            <a:off x="158550" y="819250"/>
            <a:ext cx="3242619" cy="3083434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7" name="Google Shape;221;p34"/>
          <p:cNvSpPr txBox="1">
            <a:spLocks noGrp="1"/>
          </p:cNvSpPr>
          <p:nvPr>
            <p:ph type="subTitle" idx="1"/>
          </p:nvPr>
        </p:nvSpPr>
        <p:spPr>
          <a:xfrm>
            <a:off x="2369574" y="3455101"/>
            <a:ext cx="6429957" cy="8951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800" dirty="0">
                <a:latin typeface="Fugaz One" panose="020B0604020202020204" charset="0"/>
              </a:rPr>
              <a:t> 26 </a:t>
            </a:r>
            <a:r>
              <a:rPr lang="en-US" sz="2800" dirty="0" err="1">
                <a:latin typeface="Fugaz One" panose="020B0604020202020204" charset="0"/>
              </a:rPr>
              <a:t>Febrero</a:t>
            </a:r>
            <a:r>
              <a:rPr lang="en-US" sz="2800" dirty="0">
                <a:latin typeface="Fugaz One" panose="020B0604020202020204" charset="0"/>
              </a:rPr>
              <a:t> al 09 de </a:t>
            </a:r>
            <a:r>
              <a:rPr lang="en-US" sz="2800" dirty="0" err="1">
                <a:latin typeface="Fugaz One" panose="020B0604020202020204" charset="0"/>
              </a:rPr>
              <a:t>Marzo</a:t>
            </a:r>
            <a:r>
              <a:rPr lang="en-US" sz="2800" dirty="0">
                <a:latin typeface="Fugaz One" panose="020B0604020202020204" charset="0"/>
              </a:rPr>
              <a:t> 2024</a:t>
            </a:r>
          </a:p>
        </p:txBody>
      </p:sp>
      <p:pic>
        <p:nvPicPr>
          <p:cNvPr id="2097155" name="Google Shape;222;p34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919" y="681305"/>
            <a:ext cx="1650202" cy="29697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32" name="Google Shape;223;p34"/>
          <p:cNvCxnSpPr>
            <a:cxnSpLocks/>
            <a:stCxn id="1048619" idx="3"/>
            <a:endCxn id="1048617" idx="3"/>
          </p:cNvCxnSpPr>
          <p:nvPr/>
        </p:nvCxnSpPr>
        <p:spPr>
          <a:xfrm>
            <a:off x="8080880" y="2504569"/>
            <a:ext cx="718651" cy="1398115"/>
          </a:xfrm>
          <a:prstGeom prst="bentConnector3">
            <a:avLst>
              <a:gd name="adj1" fmla="val 13181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8" name="Google Shape;225;p34"/>
          <p:cNvGrpSpPr/>
          <p:nvPr/>
        </p:nvGrpSpPr>
        <p:grpSpPr>
          <a:xfrm>
            <a:off x="3319491" y="1484138"/>
            <a:ext cx="2430841" cy="599531"/>
            <a:chOff x="4075731" y="1234875"/>
            <a:chExt cx="1694261" cy="599531"/>
          </a:xfrm>
        </p:grpSpPr>
        <p:sp>
          <p:nvSpPr>
            <p:cNvPr id="1048618" name="Google Shape;226;p34"/>
            <p:cNvSpPr/>
            <p:nvPr/>
          </p:nvSpPr>
          <p:spPr>
            <a:xfrm>
              <a:off x="4075731" y="12348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733" name="Google Shape;227;p34"/>
            <p:cNvCxnSpPr>
              <a:cxnSpLocks/>
              <a:stCxn id="1048619" idx="0"/>
              <a:endCxn id="1048618" idx="6"/>
            </p:cNvCxnSpPr>
            <p:nvPr/>
          </p:nvCxnSpPr>
          <p:spPr>
            <a:xfrm rot="16200000" flipV="1">
              <a:off x="4675521" y="739936"/>
              <a:ext cx="564581" cy="162436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619" name="Google Shape;224;p34"/>
          <p:cNvSpPr txBox="1">
            <a:spLocks noGrp="1"/>
          </p:cNvSpPr>
          <p:nvPr>
            <p:ph type="title"/>
          </p:nvPr>
        </p:nvSpPr>
        <p:spPr>
          <a:xfrm>
            <a:off x="3419780" y="2083669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SPRINT 3</a:t>
            </a:r>
            <a:endParaRPr dirty="0"/>
          </a:p>
        </p:txBody>
      </p:sp>
      <p:pic>
        <p:nvPicPr>
          <p:cNvPr id="2097156" name="Imagen 3" descr="Imagen que contiene dibujo, señal, plato  Descripción generada automáticamen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83" y="229033"/>
            <a:ext cx="3524500" cy="6481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6"/>
          <p:cNvSpPr/>
          <p:nvPr/>
        </p:nvSpPr>
        <p:spPr>
          <a:xfrm>
            <a:off x="2928646" y="1181094"/>
            <a:ext cx="2411400" cy="2244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6"/>
          <p:cNvSpPr/>
          <p:nvPr/>
        </p:nvSpPr>
        <p:spPr>
          <a:xfrm>
            <a:off x="4053007" y="919961"/>
            <a:ext cx="673200" cy="6732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/>
          </a:p>
        </p:txBody>
      </p:sp>
      <p:sp>
        <p:nvSpPr>
          <p:cNvPr id="671" name="Google Shape;671;p46"/>
          <p:cNvSpPr/>
          <p:nvPr/>
        </p:nvSpPr>
        <p:spPr>
          <a:xfrm>
            <a:off x="601887" y="300545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7" name="Google Shape;697;p46"/>
          <p:cNvCxnSpPr>
            <a:cxnSpLocks/>
            <a:stCxn id="669" idx="1"/>
            <a:endCxn id="38" idx="1"/>
          </p:cNvCxnSpPr>
          <p:nvPr/>
        </p:nvCxnSpPr>
        <p:spPr>
          <a:xfrm rot="10800000" flipV="1">
            <a:off x="2029409" y="1256561"/>
            <a:ext cx="2023598" cy="1725728"/>
          </a:xfrm>
          <a:prstGeom prst="bentConnector3">
            <a:avLst>
              <a:gd name="adj1" fmla="val 11129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46"/>
          <p:cNvCxnSpPr>
            <a:cxnSpLocks/>
            <a:stCxn id="669" idx="3"/>
            <a:endCxn id="38" idx="3"/>
          </p:cNvCxnSpPr>
          <p:nvPr/>
        </p:nvCxnSpPr>
        <p:spPr>
          <a:xfrm>
            <a:off x="4726207" y="1256561"/>
            <a:ext cx="2388384" cy="1725728"/>
          </a:xfrm>
          <a:prstGeom prst="bentConnector3">
            <a:avLst>
              <a:gd name="adj1" fmla="val 10957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42;p39">
            <a:extLst>
              <a:ext uri="{FF2B5EF4-FFF2-40B4-BE49-F238E27FC236}">
                <a16:creationId xmlns:a16="http://schemas.microsoft.com/office/drawing/2014/main" id="{8F45D8F9-0BA0-9136-5266-104631A38D5B}"/>
              </a:ext>
            </a:extLst>
          </p:cNvPr>
          <p:cNvSpPr txBox="1">
            <a:spLocks/>
          </p:cNvSpPr>
          <p:nvPr/>
        </p:nvSpPr>
        <p:spPr>
          <a:xfrm>
            <a:off x="2029409" y="1612976"/>
            <a:ext cx="5085182" cy="2738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-292100" algn="l">
              <a:spcBef>
                <a:spcPts val="1600"/>
              </a:spcBef>
              <a:buSzPts val="1000"/>
              <a:buFont typeface="Catamaran"/>
              <a:buChar char="●"/>
            </a:pPr>
            <a:r>
              <a:rPr lang="es-AR" dirty="0" err="1"/>
              <a:t>Dashboard</a:t>
            </a:r>
            <a:r>
              <a:rPr lang="es-AR" dirty="0"/>
              <a:t> final y </a:t>
            </a:r>
            <a:r>
              <a:rPr lang="es-AR" dirty="0" err="1"/>
              <a:t>Storytelling</a:t>
            </a:r>
            <a:r>
              <a:rPr lang="es-AR" dirty="0"/>
              <a:t> (</a:t>
            </a:r>
            <a:r>
              <a:rPr lang="es-AR" dirty="0" err="1"/>
              <a:t>KPI’s</a:t>
            </a:r>
            <a:r>
              <a:rPr lang="es-AR" dirty="0"/>
              <a:t> e </a:t>
            </a:r>
            <a:r>
              <a:rPr lang="es-AR" dirty="0" err="1"/>
              <a:t>Insights</a:t>
            </a:r>
            <a:r>
              <a:rPr lang="es-AR" dirty="0"/>
              <a:t>).</a:t>
            </a:r>
          </a:p>
          <a:p>
            <a:pPr indent="-292100" algn="l">
              <a:spcBef>
                <a:spcPts val="1600"/>
              </a:spcBef>
              <a:buSzPts val="1000"/>
              <a:buFont typeface="Catamaran"/>
              <a:buChar char="●"/>
            </a:pPr>
            <a:r>
              <a:rPr lang="es-AR" dirty="0"/>
              <a:t>Reportes geográficos.</a:t>
            </a:r>
          </a:p>
          <a:p>
            <a:pPr indent="-292100" algn="l">
              <a:spcBef>
                <a:spcPts val="1600"/>
              </a:spcBef>
              <a:buSzPts val="1000"/>
              <a:buFont typeface="Catamaran"/>
              <a:buChar char="●"/>
            </a:pPr>
            <a:r>
              <a:rPr lang="es-AR" dirty="0"/>
              <a:t>Análisis de datos. preliminar.</a:t>
            </a:r>
          </a:p>
          <a:p>
            <a:pPr indent="-292100" algn="l">
              <a:spcBef>
                <a:spcPts val="1600"/>
              </a:spcBef>
              <a:buSzPts val="1000"/>
              <a:buFont typeface="Catamaran"/>
              <a:buChar char="●"/>
            </a:pPr>
            <a:r>
              <a:rPr lang="es-AR" dirty="0"/>
              <a:t>Producto ML Ajustado</a:t>
            </a:r>
          </a:p>
          <a:p>
            <a:pPr indent="-292100" algn="l">
              <a:spcBef>
                <a:spcPts val="1600"/>
              </a:spcBef>
              <a:buSzPts val="1000"/>
              <a:buFont typeface="Catamaran"/>
              <a:buChar char="●"/>
            </a:pPr>
            <a:r>
              <a:rPr lang="es-AR" dirty="0"/>
              <a:t>Correcciones</a:t>
            </a:r>
          </a:p>
          <a:p>
            <a:pPr indent="-292100" algn="l">
              <a:spcBef>
                <a:spcPts val="1600"/>
              </a:spcBef>
              <a:buSzPts val="1000"/>
              <a:buFont typeface="Catamaran"/>
              <a:buChar char="●"/>
            </a:pPr>
            <a:r>
              <a:rPr lang="es-AR" dirty="0"/>
              <a:t>Entregable final</a:t>
            </a:r>
          </a:p>
          <a:p>
            <a:pPr indent="-292100" algn="l">
              <a:spcBef>
                <a:spcPts val="1600"/>
              </a:spcBef>
              <a:buSzPts val="1000"/>
              <a:buFont typeface="Catamaran"/>
              <a:buChar char="●"/>
            </a:pPr>
            <a:r>
              <a:rPr lang="es-AR" dirty="0"/>
              <a:t>Documentación</a:t>
            </a:r>
          </a:p>
          <a:p>
            <a:pPr indent="-292100" algn="l">
              <a:spcBef>
                <a:spcPts val="1600"/>
              </a:spcBef>
              <a:buSzPts val="1000"/>
              <a:buFont typeface="Catamaran"/>
              <a:buChar char="●"/>
            </a:pPr>
            <a:endParaRPr lang="es-AR" dirty="0"/>
          </a:p>
          <a:p>
            <a:pPr indent="-292100" algn="l">
              <a:spcBef>
                <a:spcPts val="1600"/>
              </a:spcBef>
              <a:buSzPts val="1000"/>
              <a:buFont typeface="Catamaran"/>
              <a:buChar char="●"/>
            </a:pPr>
            <a:endParaRPr lang="es-AR" dirty="0"/>
          </a:p>
        </p:txBody>
      </p:sp>
      <p:grpSp>
        <p:nvGrpSpPr>
          <p:cNvPr id="702" name="Google Shape;702;p46"/>
          <p:cNvGrpSpPr/>
          <p:nvPr/>
        </p:nvGrpSpPr>
        <p:grpSpPr>
          <a:xfrm flipH="1">
            <a:off x="7114591" y="542945"/>
            <a:ext cx="1478696" cy="2956479"/>
            <a:chOff x="5962311" y="2075045"/>
            <a:chExt cx="1478696" cy="2956479"/>
          </a:xfrm>
        </p:grpSpPr>
        <p:cxnSp>
          <p:nvCxnSpPr>
            <p:cNvPr id="704" name="Google Shape;704;p46"/>
            <p:cNvCxnSpPr>
              <a:cxnSpLocks/>
              <a:stCxn id="38" idx="3"/>
              <a:endCxn id="671" idx="3"/>
            </p:cNvCxnSpPr>
            <p:nvPr/>
          </p:nvCxnSpPr>
          <p:spPr>
            <a:xfrm flipH="1" flipV="1">
              <a:off x="5962311" y="2075045"/>
              <a:ext cx="1478696" cy="2439344"/>
            </a:xfrm>
            <a:prstGeom prst="bentConnector3">
              <a:avLst>
                <a:gd name="adj1" fmla="val 11546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03" name="Google Shape;703;p46"/>
            <p:cNvSpPr/>
            <p:nvPr/>
          </p:nvSpPr>
          <p:spPr>
            <a:xfrm>
              <a:off x="7261433" y="4961624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46"/>
          <p:cNvSpPr txBox="1">
            <a:spLocks noGrp="1"/>
          </p:cNvSpPr>
          <p:nvPr>
            <p:ph type="title"/>
          </p:nvPr>
        </p:nvSpPr>
        <p:spPr>
          <a:xfrm>
            <a:off x="745537" y="2220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solidFill>
                  <a:schemeClr val="dk1"/>
                </a:solidFill>
              </a:rPr>
              <a:t>Sprint 3</a:t>
            </a:r>
          </a:p>
        </p:txBody>
      </p:sp>
      <p:grpSp>
        <p:nvGrpSpPr>
          <p:cNvPr id="699" name="Google Shape;699;p46"/>
          <p:cNvGrpSpPr/>
          <p:nvPr/>
        </p:nvGrpSpPr>
        <p:grpSpPr>
          <a:xfrm>
            <a:off x="601887" y="542945"/>
            <a:ext cx="1607096" cy="2954719"/>
            <a:chOff x="6013399" y="2075045"/>
            <a:chExt cx="1607096" cy="2954719"/>
          </a:xfrm>
        </p:grpSpPr>
        <p:cxnSp>
          <p:nvCxnSpPr>
            <p:cNvPr id="701" name="Google Shape;701;p46"/>
            <p:cNvCxnSpPr>
              <a:cxnSpLocks/>
              <a:stCxn id="38" idx="1"/>
              <a:endCxn id="671" idx="1"/>
            </p:cNvCxnSpPr>
            <p:nvPr/>
          </p:nvCxnSpPr>
          <p:spPr>
            <a:xfrm rot="10800000">
              <a:off x="6013399" y="2075045"/>
              <a:ext cx="1427522" cy="2439344"/>
            </a:xfrm>
            <a:prstGeom prst="bentConnector3">
              <a:avLst>
                <a:gd name="adj1" fmla="val 11601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00" name="Google Shape;700;p46"/>
            <p:cNvSpPr/>
            <p:nvPr/>
          </p:nvSpPr>
          <p:spPr>
            <a:xfrm>
              <a:off x="7550595" y="4959864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Imagen 18" descr="Forma&#10;&#10;Descripción generada automáticamente con confianza baja">
            <a:extLst>
              <a:ext uri="{FF2B5EF4-FFF2-40B4-BE49-F238E27FC236}">
                <a16:creationId xmlns:a16="http://schemas.microsoft.com/office/drawing/2014/main" id="{99EFFDC4-24CC-E748-B601-7DF3D12F8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542" y="993422"/>
            <a:ext cx="546093" cy="54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5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79;p33"/>
          <p:cNvSpPr/>
          <p:nvPr/>
        </p:nvSpPr>
        <p:spPr>
          <a:xfrm>
            <a:off x="4581073" y="1483423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8" name="Google Shape;179;p33"/>
          <p:cNvSpPr/>
          <p:nvPr/>
        </p:nvSpPr>
        <p:spPr>
          <a:xfrm>
            <a:off x="886322" y="1503784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1" name="Google Shape;182;p33"/>
          <p:cNvSpPr/>
          <p:nvPr/>
        </p:nvSpPr>
        <p:spPr>
          <a:xfrm>
            <a:off x="4918152" y="1915663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Fugaz One" panose="020B0604020202020204" charset="0"/>
              </a:rPr>
              <a:t>03</a:t>
            </a:r>
            <a:endParaRPr lang="zh-CN" altLang="en-US" dirty="0">
              <a:latin typeface="Fugaz One" panose="020B0604020202020204" charset="0"/>
            </a:endParaRPr>
          </a:p>
        </p:txBody>
      </p:sp>
      <p:sp>
        <p:nvSpPr>
          <p:cNvPr id="1048643" name="Google Shape;184;p33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4" name="Google Shape;185;p33"/>
          <p:cNvSpPr txBox="1">
            <a:spLocks noGrp="1"/>
          </p:cNvSpPr>
          <p:nvPr>
            <p:ph type="title" idx="2"/>
          </p:nvPr>
        </p:nvSpPr>
        <p:spPr>
          <a:xfrm>
            <a:off x="2479937" y="3558028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ETL</a:t>
            </a:r>
            <a:endParaRPr dirty="0"/>
          </a:p>
        </p:txBody>
      </p:sp>
      <p:sp>
        <p:nvSpPr>
          <p:cNvPr id="1048648" name="Google Shape;193;p33"/>
          <p:cNvSpPr txBox="1">
            <a:spLocks noGrp="1"/>
          </p:cNvSpPr>
          <p:nvPr>
            <p:ph type="title" idx="9"/>
          </p:nvPr>
        </p:nvSpPr>
        <p:spPr>
          <a:xfrm flipV="1">
            <a:off x="1834605" y="2870501"/>
            <a:ext cx="753839" cy="10058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3" name="Google Shape;197;p33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048652" name="Google Shape;198;p33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734" name="Google Shape;199;p33"/>
            <p:cNvCxnSpPr>
              <a:cxnSpLocks/>
              <a:stCxn id="1048652" idx="2"/>
              <a:endCxn id="1048643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" name="Google Shape;200;p33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1048653" name="Google Shape;201;p33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735" name="Google Shape;202;p33"/>
            <p:cNvCxnSpPr>
              <a:cxnSpLocks/>
              <a:stCxn id="1048653" idx="2"/>
              <a:endCxn id="1048643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6" name="Google Shape;206;p33"/>
          <p:cNvGrpSpPr/>
          <p:nvPr/>
        </p:nvGrpSpPr>
        <p:grpSpPr>
          <a:xfrm>
            <a:off x="5399952" y="1654206"/>
            <a:ext cx="1305900" cy="247831"/>
            <a:chOff x="4575359" y="3376385"/>
            <a:chExt cx="1305900" cy="163050"/>
          </a:xfrm>
        </p:grpSpPr>
        <p:sp>
          <p:nvSpPr>
            <p:cNvPr id="1048655" name="Google Shape;207;p33"/>
            <p:cNvSpPr/>
            <p:nvPr/>
          </p:nvSpPr>
          <p:spPr>
            <a:xfrm>
              <a:off x="5811359" y="337638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737" name="Google Shape;208;p33"/>
            <p:cNvCxnSpPr>
              <a:cxnSpLocks/>
            </p:cNvCxnSpPr>
            <p:nvPr/>
          </p:nvCxnSpPr>
          <p:spPr>
            <a:xfrm flipH="1">
              <a:off x="4575359" y="3411335"/>
              <a:ext cx="1236000" cy="1281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658" name="Google Shape;215;p3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CONTENIDO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254" name="Google Shape;203;p33"/>
          <p:cNvGrpSpPr/>
          <p:nvPr/>
        </p:nvGrpSpPr>
        <p:grpSpPr>
          <a:xfrm>
            <a:off x="1635555" y="1614358"/>
            <a:ext cx="1294800" cy="269715"/>
            <a:chOff x="4588669" y="3153225"/>
            <a:chExt cx="1294800" cy="163050"/>
          </a:xfrm>
        </p:grpSpPr>
        <p:sp>
          <p:nvSpPr>
            <p:cNvPr id="1049044" name="Google Shape;204;p33"/>
            <p:cNvSpPr/>
            <p:nvPr/>
          </p:nvSpPr>
          <p:spPr>
            <a:xfrm>
              <a:off x="5813569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809" name="Google Shape;205;p33"/>
            <p:cNvCxnSpPr>
              <a:cxnSpLocks/>
            </p:cNvCxnSpPr>
            <p:nvPr/>
          </p:nvCxnSpPr>
          <p:spPr>
            <a:xfrm flipH="1">
              <a:off x="4588669" y="3188175"/>
              <a:ext cx="1224900" cy="128100"/>
            </a:xfrm>
            <a:prstGeom prst="bentConnector2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9046" name="Google Shape;194;p33"/>
          <p:cNvSpPr txBox="1">
            <a:spLocks noGrp="1"/>
          </p:cNvSpPr>
          <p:nvPr/>
        </p:nvSpPr>
        <p:spPr>
          <a:xfrm>
            <a:off x="1431855" y="3784155"/>
            <a:ext cx="8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D"/>
                </a:solidFill>
                <a:latin typeface="Arial"/>
              </a:rPr>
              <a:t>02</a:t>
            </a:r>
            <a:endParaRPr>
              <a:solidFill>
                <a:srgbClr val="00000D"/>
              </a:solidFill>
            </a:endParaRPr>
          </a:p>
        </p:txBody>
      </p:sp>
      <p:sp>
        <p:nvSpPr>
          <p:cNvPr id="1049048" name="Google Shape;177;p33"/>
          <p:cNvSpPr/>
          <p:nvPr/>
        </p:nvSpPr>
        <p:spPr>
          <a:xfrm>
            <a:off x="885135" y="3122346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050" name="Google Shape;182;p33"/>
          <p:cNvSpPr/>
          <p:nvPr/>
        </p:nvSpPr>
        <p:spPr>
          <a:xfrm>
            <a:off x="1211647" y="3511669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600" dirty="0">
                <a:latin typeface="Fugaz One" panose="020B0604020202020204" charset="0"/>
              </a:rPr>
              <a:t>02</a:t>
            </a:r>
            <a:endParaRPr lang="zh-CN" altLang="en-US" dirty="0">
              <a:latin typeface="Fugaz One" panose="020B0604020202020204" charset="0"/>
            </a:endParaRPr>
          </a:p>
        </p:txBody>
      </p:sp>
      <p:sp>
        <p:nvSpPr>
          <p:cNvPr id="1048642" name="Google Shape;183;p33"/>
          <p:cNvSpPr/>
          <p:nvPr/>
        </p:nvSpPr>
        <p:spPr>
          <a:xfrm>
            <a:off x="1233288" y="1884073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Fugaz One" panose="020B0604020202020204" charset="0"/>
              </a:rPr>
              <a:t>01</a:t>
            </a:r>
            <a:endParaRPr lang="zh-CN" altLang="en-US" dirty="0">
              <a:latin typeface="Fugaz One" panose="020B0604020202020204" charset="0"/>
            </a:endParaRPr>
          </a:p>
        </p:txBody>
      </p:sp>
      <p:grpSp>
        <p:nvGrpSpPr>
          <p:cNvPr id="258" name="Google Shape;203;p33"/>
          <p:cNvGrpSpPr/>
          <p:nvPr/>
        </p:nvGrpSpPr>
        <p:grpSpPr>
          <a:xfrm>
            <a:off x="1600605" y="3213798"/>
            <a:ext cx="1294800" cy="269715"/>
            <a:chOff x="4588669" y="3153225"/>
            <a:chExt cx="1294800" cy="163050"/>
          </a:xfrm>
        </p:grpSpPr>
        <p:sp>
          <p:nvSpPr>
            <p:cNvPr id="1049052" name="Google Shape;204;p33"/>
            <p:cNvSpPr/>
            <p:nvPr/>
          </p:nvSpPr>
          <p:spPr>
            <a:xfrm>
              <a:off x="5813569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811" name="Google Shape;205;p33"/>
            <p:cNvCxnSpPr>
              <a:cxnSpLocks/>
            </p:cNvCxnSpPr>
            <p:nvPr/>
          </p:nvCxnSpPr>
          <p:spPr>
            <a:xfrm flipH="1">
              <a:off x="4588669" y="3188175"/>
              <a:ext cx="1224900" cy="128100"/>
            </a:xfrm>
            <a:prstGeom prst="bentConnector2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179;p33">
            <a:extLst>
              <a:ext uri="{FF2B5EF4-FFF2-40B4-BE49-F238E27FC236}">
                <a16:creationId xmlns:a16="http://schemas.microsoft.com/office/drawing/2014/main" id="{1A0D0F3A-3478-D5C3-83C1-AD8CD382A7C2}"/>
              </a:ext>
            </a:extLst>
          </p:cNvPr>
          <p:cNvSpPr/>
          <p:nvPr/>
        </p:nvSpPr>
        <p:spPr>
          <a:xfrm>
            <a:off x="4490172" y="3061467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82;p33">
            <a:extLst>
              <a:ext uri="{FF2B5EF4-FFF2-40B4-BE49-F238E27FC236}">
                <a16:creationId xmlns:a16="http://schemas.microsoft.com/office/drawing/2014/main" id="{797192FA-A77B-82E8-3524-E903A67AB95E}"/>
              </a:ext>
            </a:extLst>
          </p:cNvPr>
          <p:cNvSpPr/>
          <p:nvPr/>
        </p:nvSpPr>
        <p:spPr>
          <a:xfrm>
            <a:off x="4827251" y="3493707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Fugaz One" panose="020B0604020202020204" charset="0"/>
              </a:rPr>
              <a:t>04</a:t>
            </a:r>
            <a:endParaRPr lang="zh-CN" altLang="en-US" dirty="0">
              <a:latin typeface="Fugaz One" panose="020B0604020202020204" charset="0"/>
            </a:endParaRPr>
          </a:p>
        </p:txBody>
      </p:sp>
      <p:sp>
        <p:nvSpPr>
          <p:cNvPr id="10" name="Google Shape;187;p33">
            <a:extLst>
              <a:ext uri="{FF2B5EF4-FFF2-40B4-BE49-F238E27FC236}">
                <a16:creationId xmlns:a16="http://schemas.microsoft.com/office/drawing/2014/main" id="{01D92813-DE68-FDA7-EC09-67FBA1D22F9A}"/>
              </a:ext>
            </a:extLst>
          </p:cNvPr>
          <p:cNvSpPr txBox="1">
            <a:spLocks/>
          </p:cNvSpPr>
          <p:nvPr/>
        </p:nvSpPr>
        <p:spPr>
          <a:xfrm>
            <a:off x="6042682" y="3562402"/>
            <a:ext cx="1882406" cy="443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r>
              <a:rPr lang="en-US" dirty="0"/>
              <a:t>WEB</a:t>
            </a:r>
          </a:p>
        </p:txBody>
      </p:sp>
      <p:grpSp>
        <p:nvGrpSpPr>
          <p:cNvPr id="11" name="Google Shape;206;p33">
            <a:extLst>
              <a:ext uri="{FF2B5EF4-FFF2-40B4-BE49-F238E27FC236}">
                <a16:creationId xmlns:a16="http://schemas.microsoft.com/office/drawing/2014/main" id="{3FCDCFAC-C764-96EF-6BA7-9A32E0BFEAAA}"/>
              </a:ext>
            </a:extLst>
          </p:cNvPr>
          <p:cNvGrpSpPr/>
          <p:nvPr/>
        </p:nvGrpSpPr>
        <p:grpSpPr>
          <a:xfrm>
            <a:off x="5309051" y="3232250"/>
            <a:ext cx="1305900" cy="247831"/>
            <a:chOff x="4575359" y="3376385"/>
            <a:chExt cx="1305900" cy="163050"/>
          </a:xfrm>
        </p:grpSpPr>
        <p:sp>
          <p:nvSpPr>
            <p:cNvPr id="12" name="Google Shape;207;p33">
              <a:extLst>
                <a:ext uri="{FF2B5EF4-FFF2-40B4-BE49-F238E27FC236}">
                  <a16:creationId xmlns:a16="http://schemas.microsoft.com/office/drawing/2014/main" id="{A8A4AE43-8939-B4C9-E910-006BE38C4874}"/>
                </a:ext>
              </a:extLst>
            </p:cNvPr>
            <p:cNvSpPr/>
            <p:nvPr/>
          </p:nvSpPr>
          <p:spPr>
            <a:xfrm>
              <a:off x="5811359" y="337638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" name="Google Shape;208;p33">
              <a:extLst>
                <a:ext uri="{FF2B5EF4-FFF2-40B4-BE49-F238E27FC236}">
                  <a16:creationId xmlns:a16="http://schemas.microsoft.com/office/drawing/2014/main" id="{4206B200-451C-267E-8518-53CE6EBA0E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5359" y="3411335"/>
              <a:ext cx="1236000" cy="1281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187;p33">
            <a:extLst>
              <a:ext uri="{FF2B5EF4-FFF2-40B4-BE49-F238E27FC236}">
                <a16:creationId xmlns:a16="http://schemas.microsoft.com/office/drawing/2014/main" id="{C315E671-9E86-9B3E-8E90-412948E9DCBD}"/>
              </a:ext>
            </a:extLst>
          </p:cNvPr>
          <p:cNvSpPr txBox="1">
            <a:spLocks/>
          </p:cNvSpPr>
          <p:nvPr/>
        </p:nvSpPr>
        <p:spPr>
          <a:xfrm>
            <a:off x="2376346" y="1989021"/>
            <a:ext cx="1882406" cy="443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r>
              <a:rPr lang="en-US"/>
              <a:t>Dashboard </a:t>
            </a:r>
            <a:endParaRPr lang="en-US" dirty="0"/>
          </a:p>
        </p:txBody>
      </p:sp>
      <p:sp>
        <p:nvSpPr>
          <p:cNvPr id="7" name="Google Shape;187;p33">
            <a:extLst>
              <a:ext uri="{FF2B5EF4-FFF2-40B4-BE49-F238E27FC236}">
                <a16:creationId xmlns:a16="http://schemas.microsoft.com/office/drawing/2014/main" id="{60F82212-14D0-C6EA-477E-20CA6794E1AA}"/>
              </a:ext>
            </a:extLst>
          </p:cNvPr>
          <p:cNvSpPr txBox="1">
            <a:spLocks/>
          </p:cNvSpPr>
          <p:nvPr/>
        </p:nvSpPr>
        <p:spPr>
          <a:xfrm>
            <a:off x="6120698" y="2008768"/>
            <a:ext cx="1882406" cy="443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r>
              <a:rPr lang="en-US" dirty="0"/>
              <a:t>Machine 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Google Shape;232;p35"/>
          <p:cNvSpPr/>
          <p:nvPr/>
        </p:nvSpPr>
        <p:spPr>
          <a:xfrm>
            <a:off x="4668077" y="288750"/>
            <a:ext cx="5083500" cy="45660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97" name="Google Shape;233;p35"/>
          <p:cNvSpPr/>
          <p:nvPr/>
        </p:nvSpPr>
        <p:spPr>
          <a:xfrm>
            <a:off x="1183477" y="374326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97158" name="Google Shape;236;p3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5648200" y="692100"/>
            <a:ext cx="3237400" cy="37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98" name="Google Shape;237;p35"/>
          <p:cNvSpPr/>
          <p:nvPr/>
        </p:nvSpPr>
        <p:spPr>
          <a:xfrm>
            <a:off x="2132627" y="1309350"/>
            <a:ext cx="1589400" cy="1262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45748" name="Google Shape;238;p35"/>
          <p:cNvCxnSpPr>
            <a:cxnSpLocks/>
            <a:stCxn id="1048698" idx="1"/>
            <a:endCxn id="1048700" idx="1"/>
          </p:cNvCxnSpPr>
          <p:nvPr/>
        </p:nvCxnSpPr>
        <p:spPr>
          <a:xfrm rot="10800000" flipV="1">
            <a:off x="828987" y="1940549"/>
            <a:ext cx="1303640" cy="1421877"/>
          </a:xfrm>
          <a:prstGeom prst="bentConnector3">
            <a:avLst>
              <a:gd name="adj1" fmla="val 1175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49" name="Google Shape;239;p35"/>
          <p:cNvCxnSpPr>
            <a:cxnSpLocks/>
            <a:stCxn id="1048700" idx="3"/>
            <a:endCxn id="1048698" idx="3"/>
          </p:cNvCxnSpPr>
          <p:nvPr/>
        </p:nvCxnSpPr>
        <p:spPr>
          <a:xfrm flipH="1" flipV="1">
            <a:off x="3722027" y="1940550"/>
            <a:ext cx="1283925" cy="1421877"/>
          </a:xfrm>
          <a:prstGeom prst="bentConnector3">
            <a:avLst>
              <a:gd name="adj1" fmla="val -1780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699" name="Google Shape;243;p35"/>
          <p:cNvSpPr txBox="1">
            <a:spLocks noGrp="1"/>
          </p:cNvSpPr>
          <p:nvPr>
            <p:ph type="title" idx="2"/>
          </p:nvPr>
        </p:nvSpPr>
        <p:spPr>
          <a:xfrm>
            <a:off x="2290577" y="1519651"/>
            <a:ext cx="127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48700" name="Título 6"/>
          <p:cNvSpPr>
            <a:spLocks noGrp="1"/>
          </p:cNvSpPr>
          <p:nvPr>
            <p:ph type="title"/>
          </p:nvPr>
        </p:nvSpPr>
        <p:spPr>
          <a:xfrm>
            <a:off x="828987" y="2941527"/>
            <a:ext cx="4176965" cy="841800"/>
          </a:xfrm>
        </p:spPr>
        <p:txBody>
          <a:bodyPr/>
          <a:lstStyle/>
          <a:p>
            <a:r>
              <a:rPr lang="en-US" dirty="0"/>
              <a:t>Dashboard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269;p36"/>
          <p:cNvGrpSpPr/>
          <p:nvPr/>
        </p:nvGrpSpPr>
        <p:grpSpPr>
          <a:xfrm>
            <a:off x="626214" y="1110622"/>
            <a:ext cx="171000" cy="3574050"/>
            <a:chOff x="5816800" y="2392275"/>
            <a:chExt cx="171000" cy="3574050"/>
          </a:xfrm>
        </p:grpSpPr>
        <p:sp>
          <p:nvSpPr>
            <p:cNvPr id="1048736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758" name="Google Shape;271;p36"/>
            <p:cNvCxnSpPr>
              <a:cxnSpLocks/>
              <a:stCxn id="1048736" idx="2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0" name="Google Shape;272;p36"/>
          <p:cNvGrpSpPr/>
          <p:nvPr/>
        </p:nvGrpSpPr>
        <p:grpSpPr>
          <a:xfrm flipH="1">
            <a:off x="8447886" y="1110622"/>
            <a:ext cx="171000" cy="3574050"/>
            <a:chOff x="5816800" y="2392275"/>
            <a:chExt cx="171000" cy="3574050"/>
          </a:xfrm>
        </p:grpSpPr>
        <p:sp>
          <p:nvSpPr>
            <p:cNvPr id="1048737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759" name="Google Shape;274;p36"/>
            <p:cNvCxnSpPr>
              <a:cxnSpLocks/>
              <a:stCxn id="1048737" idx="2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A3161DA6-6F13-DEA8-BF2A-4E267643E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14" y="143312"/>
            <a:ext cx="7772400" cy="4856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Google Shape;339;p39"/>
          <p:cNvSpPr/>
          <p:nvPr/>
        </p:nvSpPr>
        <p:spPr>
          <a:xfrm>
            <a:off x="-125299" y="621485"/>
            <a:ext cx="4324800" cy="3884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159" name="Google Shape;344;p39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89" y="2220734"/>
            <a:ext cx="2645625" cy="192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0" name="Google Shape;345;p39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534" y="997309"/>
            <a:ext cx="2101734" cy="1925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28" name="Google Shape;233;p35"/>
          <p:cNvSpPr/>
          <p:nvPr/>
        </p:nvSpPr>
        <p:spPr>
          <a:xfrm>
            <a:off x="3865791" y="-568915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29" name="Google Shape;234;p35"/>
          <p:cNvSpPr txBox="1">
            <a:spLocks noGrp="1"/>
          </p:cNvSpPr>
          <p:nvPr>
            <p:ph type="title"/>
          </p:nvPr>
        </p:nvSpPr>
        <p:spPr>
          <a:xfrm>
            <a:off x="3412725" y="2264390"/>
            <a:ext cx="5329825" cy="14978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ETL</a:t>
            </a:r>
            <a:endParaRPr lang="es-ES_tradnl" sz="5000" dirty="0"/>
          </a:p>
        </p:txBody>
      </p:sp>
      <p:sp>
        <p:nvSpPr>
          <p:cNvPr id="1048730" name="Google Shape;237;p35"/>
          <p:cNvSpPr/>
          <p:nvPr/>
        </p:nvSpPr>
        <p:spPr>
          <a:xfrm>
            <a:off x="5245220" y="970314"/>
            <a:ext cx="1589400" cy="1262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45756" name="Google Shape;238;p35"/>
          <p:cNvCxnSpPr>
            <a:cxnSpLocks/>
            <a:stCxn id="1048730" idx="1"/>
            <a:endCxn id="1048729" idx="1"/>
          </p:cNvCxnSpPr>
          <p:nvPr/>
        </p:nvCxnSpPr>
        <p:spPr>
          <a:xfrm rot="10800000" flipV="1">
            <a:off x="3412726" y="1601514"/>
            <a:ext cx="1832495" cy="1411806"/>
          </a:xfrm>
          <a:prstGeom prst="bentConnector3">
            <a:avLst>
              <a:gd name="adj1" fmla="val 11247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57" name="Google Shape;239;p35"/>
          <p:cNvCxnSpPr>
            <a:cxnSpLocks/>
            <a:stCxn id="1048729" idx="3"/>
            <a:endCxn id="1048730" idx="3"/>
          </p:cNvCxnSpPr>
          <p:nvPr/>
        </p:nvCxnSpPr>
        <p:spPr>
          <a:xfrm flipH="1" flipV="1">
            <a:off x="6834620" y="1601514"/>
            <a:ext cx="1907930" cy="1411806"/>
          </a:xfrm>
          <a:prstGeom prst="bentConnector3">
            <a:avLst>
              <a:gd name="adj1" fmla="val -1198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731" name="Google Shape;243;p35"/>
          <p:cNvSpPr txBox="1">
            <a:spLocks noGrp="1"/>
          </p:cNvSpPr>
          <p:nvPr>
            <p:ph type="title" idx="2"/>
          </p:nvPr>
        </p:nvSpPr>
        <p:spPr>
          <a:xfrm>
            <a:off x="5403170" y="1180615"/>
            <a:ext cx="127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dk1"/>
                </a:solidFill>
              </a:rPr>
              <a:t>02</a:t>
            </a:r>
            <a:endParaRPr sz="6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Google Shape;302;p38"/>
          <p:cNvSpPr/>
          <p:nvPr/>
        </p:nvSpPr>
        <p:spPr>
          <a:xfrm>
            <a:off x="576288" y="104225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35" name="Google Shape;334;p38"/>
          <p:cNvSpPr txBox="1">
            <a:spLocks noGrp="1"/>
          </p:cNvSpPr>
          <p:nvPr>
            <p:ph type="title"/>
          </p:nvPr>
        </p:nvSpPr>
        <p:spPr>
          <a:xfrm>
            <a:off x="719938" y="257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err="1">
                <a:solidFill>
                  <a:schemeClr val="dk1"/>
                </a:solidFill>
              </a:rPr>
              <a:t>Stack</a:t>
            </a:r>
            <a:r>
              <a:rPr lang="es-AR" dirty="0">
                <a:solidFill>
                  <a:schemeClr val="dk1"/>
                </a:solidFill>
              </a:rPr>
              <a:t> Tecnológico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48838" name="Cuadro de texto 2"/>
          <p:cNvSpPr>
            <a:spLocks noChangeAspect="1"/>
          </p:cNvSpPr>
          <p:nvPr/>
        </p:nvSpPr>
        <p:spPr>
          <a:xfrm>
            <a:off x="1207590" y="694514"/>
            <a:ext cx="2017582" cy="553466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Google Cloud Platform</a:t>
            </a:r>
            <a:endParaRPr lang="es-A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pic>
        <p:nvPicPr>
          <p:cNvPr id="2097174" name="Imagen 4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76288" y="728651"/>
            <a:ext cx="638282" cy="512978"/>
          </a:xfrm>
          <a:prstGeom prst="rect">
            <a:avLst/>
          </a:prstGeom>
          <a:ln>
            <a:noFill/>
          </a:ln>
        </p:spPr>
      </p:pic>
      <p:sp>
        <p:nvSpPr>
          <p:cNvPr id="1048845" name="Cuadro de texto 2"/>
          <p:cNvSpPr>
            <a:spLocks noChangeAspect="1"/>
          </p:cNvSpPr>
          <p:nvPr/>
        </p:nvSpPr>
        <p:spPr>
          <a:xfrm>
            <a:off x="7303327" y="4793608"/>
            <a:ext cx="1840673" cy="34913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8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OBS: de no funcionar Composer se estaría reemplazando por Workflow.</a:t>
            </a:r>
            <a:endParaRPr lang="es-A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sp>
        <p:nvSpPr>
          <p:cNvPr id="6" name="Google Shape;233;p35">
            <a:extLst>
              <a:ext uri="{FF2B5EF4-FFF2-40B4-BE49-F238E27FC236}">
                <a16:creationId xmlns:a16="http://schemas.microsoft.com/office/drawing/2014/main" id="{A70FCF92-5D75-0BE8-0E33-61DC048EDD76}"/>
              </a:ext>
            </a:extLst>
          </p:cNvPr>
          <p:cNvSpPr/>
          <p:nvPr/>
        </p:nvSpPr>
        <p:spPr>
          <a:xfrm>
            <a:off x="-98036" y="1262310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33;p35">
            <a:extLst>
              <a:ext uri="{FF2B5EF4-FFF2-40B4-BE49-F238E27FC236}">
                <a16:creationId xmlns:a16="http://schemas.microsoft.com/office/drawing/2014/main" id="{F8098218-E960-6E0F-A214-97824B351980}"/>
              </a:ext>
            </a:extLst>
          </p:cNvPr>
          <p:cNvSpPr/>
          <p:nvPr/>
        </p:nvSpPr>
        <p:spPr>
          <a:xfrm>
            <a:off x="2812992" y="1334563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3;p35">
            <a:extLst>
              <a:ext uri="{FF2B5EF4-FFF2-40B4-BE49-F238E27FC236}">
                <a16:creationId xmlns:a16="http://schemas.microsoft.com/office/drawing/2014/main" id="{36572A59-39FB-CE82-93B2-CE335B51B257}"/>
              </a:ext>
            </a:extLst>
          </p:cNvPr>
          <p:cNvSpPr/>
          <p:nvPr/>
        </p:nvSpPr>
        <p:spPr>
          <a:xfrm>
            <a:off x="5724019" y="1344016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oogle Shape;198;p23">
            <a:extLst>
              <a:ext uri="{FF2B5EF4-FFF2-40B4-BE49-F238E27FC236}">
                <a16:creationId xmlns:a16="http://schemas.microsoft.com/office/drawing/2014/main" id="{C6900FEF-BF09-F398-916E-1B7BE073D4C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6048055" y="2826002"/>
            <a:ext cx="612852" cy="625741"/>
          </a:xfrm>
          <a:prstGeom prst="rect">
            <a:avLst/>
          </a:prstGeom>
          <a:ln>
            <a:noFill/>
          </a:ln>
        </p:spPr>
      </p:pic>
      <p:pic>
        <p:nvPicPr>
          <p:cNvPr id="25" name="Google Shape;217;p23">
            <a:extLst>
              <a:ext uri="{FF2B5EF4-FFF2-40B4-BE49-F238E27FC236}">
                <a16:creationId xmlns:a16="http://schemas.microsoft.com/office/drawing/2014/main" id="{42394FD9-ADBF-2A12-C89B-5EF4FCB3A6C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6061040" y="4054883"/>
            <a:ext cx="691246" cy="684000"/>
          </a:xfrm>
          <a:prstGeom prst="rect">
            <a:avLst/>
          </a:prstGeom>
          <a:ln>
            <a:noFill/>
          </a:ln>
        </p:spPr>
      </p:pic>
      <p:pic>
        <p:nvPicPr>
          <p:cNvPr id="26" name="Google Shape;435;p29">
            <a:extLst>
              <a:ext uri="{FF2B5EF4-FFF2-40B4-BE49-F238E27FC236}">
                <a16:creationId xmlns:a16="http://schemas.microsoft.com/office/drawing/2014/main" id="{6281E551-B9D8-962D-CF3C-33924499D932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5327216" y="1566132"/>
            <a:ext cx="442463" cy="427519"/>
          </a:xfrm>
          <a:prstGeom prst="rect">
            <a:avLst/>
          </a:prstGeom>
          <a:ln>
            <a:noFill/>
          </a:ln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716472D5-2B89-4B09-02F1-00A6DCD51C72}"/>
              </a:ext>
            </a:extLst>
          </p:cNvPr>
          <p:cNvGrpSpPr/>
          <p:nvPr/>
        </p:nvGrpSpPr>
        <p:grpSpPr>
          <a:xfrm>
            <a:off x="3784779" y="4176951"/>
            <a:ext cx="1389624" cy="626110"/>
            <a:chOff x="4724751" y="3922699"/>
            <a:chExt cx="1389624" cy="626110"/>
          </a:xfrm>
        </p:grpSpPr>
        <p:pic>
          <p:nvPicPr>
            <p:cNvPr id="28" name="Google Shape;252;p24">
              <a:extLst>
                <a:ext uri="{FF2B5EF4-FFF2-40B4-BE49-F238E27FC236}">
                  <a16:creationId xmlns:a16="http://schemas.microsoft.com/office/drawing/2014/main" id="{03D7C4C7-4307-C654-0E3A-3C2C842A3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>
            <a:xfrm>
              <a:off x="4724751" y="3922699"/>
              <a:ext cx="626110" cy="62611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" name="Cuadro de texto 2">
              <a:extLst>
                <a:ext uri="{FF2B5EF4-FFF2-40B4-BE49-F238E27FC236}">
                  <a16:creationId xmlns:a16="http://schemas.microsoft.com/office/drawing/2014/main" id="{47FFA442-C77F-E6B7-2024-2A72A754B3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509" y="4010114"/>
              <a:ext cx="893866" cy="445443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SimSun" panose="02010600030101010101" pitchFamily="2" charset="-122"/>
                </a:rPr>
                <a:t>Cloud API’s</a:t>
              </a:r>
              <a:endParaRPr lang="es-A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endParaRP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31C115DD-078C-2884-DD6A-15930180ADF8}"/>
              </a:ext>
            </a:extLst>
          </p:cNvPr>
          <p:cNvGrpSpPr/>
          <p:nvPr/>
        </p:nvGrpSpPr>
        <p:grpSpPr>
          <a:xfrm>
            <a:off x="3942553" y="1418396"/>
            <a:ext cx="1311150" cy="626110"/>
            <a:chOff x="2142551" y="1545633"/>
            <a:chExt cx="1311150" cy="626110"/>
          </a:xfrm>
        </p:grpSpPr>
        <p:sp>
          <p:nvSpPr>
            <p:cNvPr id="31" name="Cuadro de texto 2">
              <a:extLst>
                <a:ext uri="{FF2B5EF4-FFF2-40B4-BE49-F238E27FC236}">
                  <a16:creationId xmlns:a16="http://schemas.microsoft.com/office/drawing/2014/main" id="{C7534110-251E-4CB1-39C7-723616E83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9834" y="1679501"/>
              <a:ext cx="893867" cy="445443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SimSun" panose="02010600030101010101" pitchFamily="2" charset="-122"/>
                </a:rPr>
                <a:t>Cloud Storage</a:t>
              </a:r>
              <a:endParaRPr lang="es-A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endParaRPr>
            </a:p>
          </p:txBody>
        </p:sp>
        <p:pic>
          <p:nvPicPr>
            <p:cNvPr id="32" name="Google Shape;390;p28">
              <a:extLst>
                <a:ext uri="{FF2B5EF4-FFF2-40B4-BE49-F238E27FC236}">
                  <a16:creationId xmlns:a16="http://schemas.microsoft.com/office/drawing/2014/main" id="{8EB9D3AC-42DB-A4B7-A9DD-81557CC22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>
            <a:xfrm>
              <a:off x="2142551" y="1545633"/>
              <a:ext cx="417283" cy="62611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3" name="Cuadro de texto 2">
            <a:extLst>
              <a:ext uri="{FF2B5EF4-FFF2-40B4-BE49-F238E27FC236}">
                <a16:creationId xmlns:a16="http://schemas.microsoft.com/office/drawing/2014/main" id="{2FB3D588-C590-F789-318C-DF5D24511DDB}"/>
              </a:ext>
            </a:extLst>
          </p:cNvPr>
          <p:cNvSpPr>
            <a:spLocks noChangeAspect="1"/>
          </p:cNvSpPr>
          <p:nvPr/>
        </p:nvSpPr>
        <p:spPr>
          <a:xfrm>
            <a:off x="6752286" y="4349173"/>
            <a:ext cx="1026889" cy="264303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1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Looker</a:t>
            </a:r>
            <a:endParaRPr lang="es-A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sp>
        <p:nvSpPr>
          <p:cNvPr id="34" name="Cuadro de texto 2">
            <a:extLst>
              <a:ext uri="{FF2B5EF4-FFF2-40B4-BE49-F238E27FC236}">
                <a16:creationId xmlns:a16="http://schemas.microsoft.com/office/drawing/2014/main" id="{F973D826-F49F-ECF5-85C9-54AF9F387B97}"/>
              </a:ext>
            </a:extLst>
          </p:cNvPr>
          <p:cNvSpPr>
            <a:spLocks noChangeAspect="1"/>
          </p:cNvSpPr>
          <p:nvPr/>
        </p:nvSpPr>
        <p:spPr>
          <a:xfrm>
            <a:off x="6677200" y="2990981"/>
            <a:ext cx="807315" cy="471932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1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Big Query</a:t>
            </a:r>
            <a:endParaRPr lang="es-A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46F7CF7D-22A5-2391-C86B-8840612DC8EB}"/>
              </a:ext>
            </a:extLst>
          </p:cNvPr>
          <p:cNvGrpSpPr/>
          <p:nvPr/>
        </p:nvGrpSpPr>
        <p:grpSpPr>
          <a:xfrm>
            <a:off x="1929352" y="4066942"/>
            <a:ext cx="1375822" cy="625741"/>
            <a:chOff x="7001449" y="1139261"/>
            <a:chExt cx="1375822" cy="625741"/>
          </a:xfrm>
        </p:grpSpPr>
        <p:pic>
          <p:nvPicPr>
            <p:cNvPr id="36" name="Google Shape;125;p22">
              <a:extLst>
                <a:ext uri="{FF2B5EF4-FFF2-40B4-BE49-F238E27FC236}">
                  <a16:creationId xmlns:a16="http://schemas.microsoft.com/office/drawing/2014/main" id="{6C0169A8-734F-FE04-CBA5-289186153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>
            <a:xfrm>
              <a:off x="7001449" y="1139261"/>
              <a:ext cx="618008" cy="625741"/>
            </a:xfrm>
            <a:prstGeom prst="rect">
              <a:avLst/>
            </a:prstGeom>
            <a:ln>
              <a:noFill/>
            </a:ln>
          </p:spPr>
        </p:pic>
        <p:sp>
          <p:nvSpPr>
            <p:cNvPr id="37" name="Cuadro de texto 2">
              <a:extLst>
                <a:ext uri="{FF2B5EF4-FFF2-40B4-BE49-F238E27FC236}">
                  <a16:creationId xmlns:a16="http://schemas.microsoft.com/office/drawing/2014/main" id="{1FA2A2FD-38C5-8730-900F-DEE1DA5AAB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9956" y="1321964"/>
              <a:ext cx="807315" cy="264303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MX" sz="1100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SimSun" panose="02010600030101010101" pitchFamily="2" charset="-122"/>
                </a:rPr>
                <a:t>NLTK ML</a:t>
              </a:r>
              <a:endParaRPr lang="es-A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endParaRPr>
            </a:p>
          </p:txBody>
        </p:sp>
      </p:grpSp>
      <p:pic>
        <p:nvPicPr>
          <p:cNvPr id="38" name="Google Shape;435;p29">
            <a:extLst>
              <a:ext uri="{FF2B5EF4-FFF2-40B4-BE49-F238E27FC236}">
                <a16:creationId xmlns:a16="http://schemas.microsoft.com/office/drawing/2014/main" id="{9C327D57-CBF4-139F-787E-322D6543AE1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 rot="16200000">
            <a:off x="1979013" y="3457899"/>
            <a:ext cx="442463" cy="427519"/>
          </a:xfrm>
          <a:prstGeom prst="rect">
            <a:avLst/>
          </a:prstGeom>
          <a:ln>
            <a:noFill/>
          </a:ln>
        </p:spPr>
      </p:pic>
      <p:pic>
        <p:nvPicPr>
          <p:cNvPr id="39" name="Google Shape;435;p29">
            <a:extLst>
              <a:ext uri="{FF2B5EF4-FFF2-40B4-BE49-F238E27FC236}">
                <a16:creationId xmlns:a16="http://schemas.microsoft.com/office/drawing/2014/main" id="{0560934B-85BF-5C76-75B0-3A60BE7E937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5327216" y="2875003"/>
            <a:ext cx="442463" cy="427519"/>
          </a:xfrm>
          <a:prstGeom prst="rect">
            <a:avLst/>
          </a:prstGeom>
          <a:ln>
            <a:noFill/>
          </a:ln>
        </p:spPr>
      </p:pic>
      <p:pic>
        <p:nvPicPr>
          <p:cNvPr id="40" name="Google Shape;435;p29">
            <a:extLst>
              <a:ext uri="{FF2B5EF4-FFF2-40B4-BE49-F238E27FC236}">
                <a16:creationId xmlns:a16="http://schemas.microsoft.com/office/drawing/2014/main" id="{8533A225-3B68-D4AA-A2AA-6E469F464E99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 rot="16200000">
            <a:off x="2038283" y="2111913"/>
            <a:ext cx="442463" cy="427519"/>
          </a:xfrm>
          <a:prstGeom prst="rect">
            <a:avLst/>
          </a:prstGeom>
          <a:ln>
            <a:noFill/>
          </a:ln>
        </p:spPr>
      </p:pic>
      <p:pic>
        <p:nvPicPr>
          <p:cNvPr id="41" name="Google Shape;435;p29">
            <a:extLst>
              <a:ext uri="{FF2B5EF4-FFF2-40B4-BE49-F238E27FC236}">
                <a16:creationId xmlns:a16="http://schemas.microsoft.com/office/drawing/2014/main" id="{7E3762D5-ABC3-6D84-A0A2-75139C2C2B8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 rot="16200000">
            <a:off x="6074760" y="2212360"/>
            <a:ext cx="442463" cy="427519"/>
          </a:xfrm>
          <a:prstGeom prst="rect">
            <a:avLst/>
          </a:prstGeom>
          <a:ln>
            <a:noFill/>
          </a:ln>
        </p:spPr>
      </p:pic>
      <p:pic>
        <p:nvPicPr>
          <p:cNvPr id="42" name="Google Shape;435;p29">
            <a:extLst>
              <a:ext uri="{FF2B5EF4-FFF2-40B4-BE49-F238E27FC236}">
                <a16:creationId xmlns:a16="http://schemas.microsoft.com/office/drawing/2014/main" id="{E555BF2D-4D9C-717E-A7A1-719516936EE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 rot="16200000">
            <a:off x="6074759" y="3539553"/>
            <a:ext cx="442463" cy="427519"/>
          </a:xfrm>
          <a:prstGeom prst="rect">
            <a:avLst/>
          </a:prstGeom>
          <a:ln>
            <a:noFill/>
          </a:ln>
        </p:spPr>
      </p:pic>
      <p:grpSp>
        <p:nvGrpSpPr>
          <p:cNvPr id="43" name="Grupo 42">
            <a:extLst>
              <a:ext uri="{FF2B5EF4-FFF2-40B4-BE49-F238E27FC236}">
                <a16:creationId xmlns:a16="http://schemas.microsoft.com/office/drawing/2014/main" id="{39B4D0A1-B76B-73FD-BC0C-BAF083AE273F}"/>
              </a:ext>
            </a:extLst>
          </p:cNvPr>
          <p:cNvGrpSpPr/>
          <p:nvPr/>
        </p:nvGrpSpPr>
        <p:grpSpPr>
          <a:xfrm>
            <a:off x="1986485" y="1400837"/>
            <a:ext cx="1413058" cy="588977"/>
            <a:chOff x="1358816" y="2834511"/>
            <a:chExt cx="1413058" cy="588977"/>
          </a:xfrm>
        </p:grpSpPr>
        <p:sp>
          <p:nvSpPr>
            <p:cNvPr id="44" name="Cuadro de texto 2">
              <a:extLst>
                <a:ext uri="{FF2B5EF4-FFF2-40B4-BE49-F238E27FC236}">
                  <a16:creationId xmlns:a16="http://schemas.microsoft.com/office/drawing/2014/main" id="{EFEEA123-6ED1-6F84-EA7C-F78F18FBD5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7827" y="2892489"/>
              <a:ext cx="1054047" cy="530999"/>
            </a:xfrm>
            <a:prstGeom prst="rect">
              <a:avLst/>
            </a:prstGeom>
            <a:ln>
              <a:noFill/>
            </a:ln>
          </p:spPr>
          <p:txBody>
            <a:bodyPr vert="horz" wrap="square" lIns="176107" tIns="88053" rIns="176107" bIns="88053" anchor="t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1540"/>
                </a:spcAft>
              </a:pPr>
              <a:r>
                <a:rPr lang="es-MX" sz="1100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SimSun" panose="02010600030101010101" pitchFamily="2" charset="-122"/>
                </a:rPr>
                <a:t>Cloud  Function</a:t>
              </a:r>
              <a:endParaRPr lang="es-AR" sz="11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endParaRPr>
            </a:p>
          </p:txBody>
        </p:sp>
        <p:pic>
          <p:nvPicPr>
            <p:cNvPr id="45" name="Google Shape;196;p23">
              <a:extLst>
                <a:ext uri="{FF2B5EF4-FFF2-40B4-BE49-F238E27FC236}">
                  <a16:creationId xmlns:a16="http://schemas.microsoft.com/office/drawing/2014/main" id="{B3F64EBD-C625-2876-8C92-7E59329A6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flipV="1">
              <a:off x="1358816" y="2834511"/>
              <a:ext cx="539787" cy="5397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2E507DA7-4248-A0AF-34DE-00E319D24D7F}"/>
              </a:ext>
            </a:extLst>
          </p:cNvPr>
          <p:cNvGrpSpPr/>
          <p:nvPr/>
        </p:nvGrpSpPr>
        <p:grpSpPr>
          <a:xfrm>
            <a:off x="2045755" y="2697255"/>
            <a:ext cx="1176656" cy="593221"/>
            <a:chOff x="2729102" y="2859289"/>
            <a:chExt cx="1176656" cy="593221"/>
          </a:xfrm>
        </p:grpSpPr>
        <p:pic>
          <p:nvPicPr>
            <p:cNvPr id="47" name="Google Shape;195;p23">
              <a:extLst>
                <a:ext uri="{FF2B5EF4-FFF2-40B4-BE49-F238E27FC236}">
                  <a16:creationId xmlns:a16="http://schemas.microsoft.com/office/drawing/2014/main" id="{2A8D5A87-3854-A965-13A3-2A1872CBE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V="1">
              <a:off x="2729102" y="2859289"/>
              <a:ext cx="492383" cy="530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Cuadro de texto 2">
              <a:extLst>
                <a:ext uri="{FF2B5EF4-FFF2-40B4-BE49-F238E27FC236}">
                  <a16:creationId xmlns:a16="http://schemas.microsoft.com/office/drawing/2014/main" id="{19C3B56E-0A13-3480-069B-92966F7397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4134" y="2921574"/>
              <a:ext cx="781624" cy="530936"/>
            </a:xfrm>
            <a:prstGeom prst="rect">
              <a:avLst/>
            </a:prstGeom>
            <a:ln>
              <a:noFill/>
            </a:ln>
          </p:spPr>
          <p:txBody>
            <a:bodyPr vert="horz" wrap="square" lIns="176107" tIns="88053" rIns="176107" bIns="88053" anchor="t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1540"/>
                </a:spcAft>
              </a:pPr>
              <a:r>
                <a:rPr lang="es-MX" sz="1100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SimSun" panose="02010600030101010101" pitchFamily="2" charset="-122"/>
                </a:rPr>
                <a:t>Cloud  Run</a:t>
              </a:r>
              <a:endParaRPr lang="es-AR" sz="11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endParaRP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9802E252-9F54-A871-5C85-BF5930D06A67}"/>
              </a:ext>
            </a:extLst>
          </p:cNvPr>
          <p:cNvGrpSpPr>
            <a:grpSpLocks noChangeAspect="1"/>
          </p:cNvGrpSpPr>
          <p:nvPr/>
        </p:nvGrpSpPr>
        <p:grpSpPr>
          <a:xfrm>
            <a:off x="5916706" y="1413658"/>
            <a:ext cx="1376199" cy="718677"/>
            <a:chOff x="5299067" y="2601363"/>
            <a:chExt cx="1539620" cy="804838"/>
          </a:xfrm>
        </p:grpSpPr>
        <p:pic>
          <p:nvPicPr>
            <p:cNvPr id="50" name="Google Shape;193;p23">
              <a:extLst>
                <a:ext uri="{FF2B5EF4-FFF2-40B4-BE49-F238E27FC236}">
                  <a16:creationId xmlns:a16="http://schemas.microsoft.com/office/drawing/2014/main" id="{ACF0AD59-FC31-6FB6-1EF5-A572A7C523C1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299067" y="2601363"/>
              <a:ext cx="850808" cy="685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1023093B-0433-E98D-67C6-436777E59E8B}"/>
                </a:ext>
              </a:extLst>
            </p:cNvPr>
            <p:cNvSpPr txBox="1"/>
            <p:nvPr/>
          </p:nvSpPr>
          <p:spPr>
            <a:xfrm>
              <a:off x="6131638" y="2911806"/>
              <a:ext cx="707049" cy="494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1540"/>
                </a:spcAft>
              </a:pPr>
              <a:r>
                <a:rPr lang="es-MX" sz="1100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SimSun" panose="02010600030101010101" pitchFamily="2" charset="-122"/>
                </a:rPr>
                <a:t>App Engine</a:t>
              </a: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A6F513F8-A53F-118D-2964-F58EFB6522CC}"/>
              </a:ext>
            </a:extLst>
          </p:cNvPr>
          <p:cNvGrpSpPr>
            <a:grpSpLocks noChangeAspect="1"/>
          </p:cNvGrpSpPr>
          <p:nvPr/>
        </p:nvGrpSpPr>
        <p:grpSpPr>
          <a:xfrm>
            <a:off x="3787789" y="2753541"/>
            <a:ext cx="1573617" cy="720000"/>
            <a:chOff x="641386" y="3570408"/>
            <a:chExt cx="1981042" cy="906415"/>
          </a:xfrm>
        </p:grpSpPr>
        <p:pic>
          <p:nvPicPr>
            <p:cNvPr id="53" name="Google Shape;331;p26">
              <a:extLst>
                <a:ext uri="{FF2B5EF4-FFF2-40B4-BE49-F238E27FC236}">
                  <a16:creationId xmlns:a16="http://schemas.microsoft.com/office/drawing/2014/main" id="{12C8F454-C33A-E6D6-0F98-0BBDE8F92E96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641386" y="3570408"/>
              <a:ext cx="906417" cy="9064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Cuadro de texto 2">
              <a:extLst>
                <a:ext uri="{FF2B5EF4-FFF2-40B4-BE49-F238E27FC236}">
                  <a16:creationId xmlns:a16="http://schemas.microsoft.com/office/drawing/2014/main" id="{246EF503-6389-7503-0D0A-34A1A52E9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4289" y="3732891"/>
              <a:ext cx="1148139" cy="663395"/>
            </a:xfrm>
            <a:prstGeom prst="rect">
              <a:avLst/>
            </a:prstGeom>
            <a:ln>
              <a:noFill/>
            </a:ln>
          </p:spPr>
          <p:txBody>
            <a:bodyPr vert="horz" wrap="square" lIns="176107" tIns="88053" rIns="176107" bIns="88053" anchor="t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1540"/>
                </a:spcAft>
              </a:pPr>
              <a:r>
                <a:rPr lang="es-MX" sz="1100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SimSun" panose="02010600030101010101" pitchFamily="2" charset="-122"/>
                </a:rPr>
                <a:t>Artifact Registry</a:t>
              </a:r>
            </a:p>
          </p:txBody>
        </p:sp>
      </p:grpSp>
      <p:pic>
        <p:nvPicPr>
          <p:cNvPr id="55" name="Google Shape;435;p29">
            <a:extLst>
              <a:ext uri="{FF2B5EF4-FFF2-40B4-BE49-F238E27FC236}">
                <a16:creationId xmlns:a16="http://schemas.microsoft.com/office/drawing/2014/main" id="{F3475F8C-1967-25BB-040F-54C43D32FE2C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 rot="16200000">
            <a:off x="3897361" y="2212360"/>
            <a:ext cx="442463" cy="427519"/>
          </a:xfrm>
          <a:prstGeom prst="rect">
            <a:avLst/>
          </a:prstGeom>
          <a:ln>
            <a:noFill/>
          </a:ln>
        </p:spPr>
      </p:pic>
      <p:pic>
        <p:nvPicPr>
          <p:cNvPr id="56" name="Google Shape;435;p29">
            <a:extLst>
              <a:ext uri="{FF2B5EF4-FFF2-40B4-BE49-F238E27FC236}">
                <a16:creationId xmlns:a16="http://schemas.microsoft.com/office/drawing/2014/main" id="{5CB5EDA4-8463-7465-02A7-34F9E2070B1F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 rot="16200000">
            <a:off x="3897360" y="3539553"/>
            <a:ext cx="442463" cy="427519"/>
          </a:xfrm>
          <a:prstGeom prst="rect">
            <a:avLst/>
          </a:prstGeom>
          <a:ln>
            <a:noFill/>
          </a:ln>
        </p:spPr>
      </p:pic>
      <p:pic>
        <p:nvPicPr>
          <p:cNvPr id="57" name="Google Shape;435;p29">
            <a:extLst>
              <a:ext uri="{FF2B5EF4-FFF2-40B4-BE49-F238E27FC236}">
                <a16:creationId xmlns:a16="http://schemas.microsoft.com/office/drawing/2014/main" id="{8AEF73AD-78A1-5088-7BD2-BD0847872F7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3283544" y="1419692"/>
            <a:ext cx="442463" cy="427519"/>
          </a:xfrm>
          <a:prstGeom prst="rect">
            <a:avLst/>
          </a:prstGeom>
          <a:ln>
            <a:noFill/>
          </a:ln>
        </p:spPr>
      </p:pic>
      <p:pic>
        <p:nvPicPr>
          <p:cNvPr id="58" name="Google Shape;435;p29">
            <a:extLst>
              <a:ext uri="{FF2B5EF4-FFF2-40B4-BE49-F238E27FC236}">
                <a16:creationId xmlns:a16="http://schemas.microsoft.com/office/drawing/2014/main" id="{0E7CBA8D-8FA7-9C3F-F72F-B19B155DB39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3283544" y="2728563"/>
            <a:ext cx="442463" cy="42751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736808"/>
      </p:ext>
    </p:extLst>
  </p:cSld>
  <p:clrMapOvr>
    <a:masterClrMapping/>
  </p:clrMapOvr>
</p:sld>
</file>

<file path=ppt/theme/theme1.xml><?xml version="1.0" encoding="utf-8"?>
<a:theme xmlns:a="http://schemas.openxmlformats.org/drawingml/2006/main" name="Cloud Engineer CV by Slidesgo">
  <a:themeElements>
    <a:clrScheme name="Simple Light">
      <a:dk1>
        <a:srgbClr val="00000D"/>
      </a:dk1>
      <a:lt1>
        <a:srgbClr val="FFFFFF"/>
      </a:lt1>
      <a:dk2>
        <a:srgbClr val="6EEDDA"/>
      </a:dk2>
      <a:lt2>
        <a:srgbClr val="4098FD"/>
      </a:lt2>
      <a:accent1>
        <a:srgbClr val="584EFD"/>
      </a:accent1>
      <a:accent2>
        <a:srgbClr val="251AC0"/>
      </a:accent2>
      <a:accent3>
        <a:srgbClr val="2A118E"/>
      </a:accent3>
      <a:accent4>
        <a:srgbClr val="150248"/>
      </a:accent4>
      <a:accent5>
        <a:srgbClr val="6EEDDA"/>
      </a:accent5>
      <a:accent6>
        <a:srgbClr val="4098FD"/>
      </a:accent6>
      <a:hlink>
        <a:srgbClr val="6EEDD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170F8D"/>
            </a:gs>
            <a:gs pos="61000">
              <a:srgbClr val="FFFFFF">
                <a:alpha val="0"/>
              </a:srgbClr>
            </a:gs>
            <a:gs pos="100000">
              <a:srgbClr val="FFFFFF">
                <a:alpha val="0"/>
              </a:srgbClr>
            </a:gs>
          </a:gsLst>
          <a:path path="circle">
            <a:fillToRect l="50000" t="50000" r="50000" b="50000"/>
          </a:path>
        </a:gradFill>
        <a:ln>
          <a:noFill/>
        </a:ln>
      </a:spPr>
      <a:bodyPr spcFirstLastPara="1" wrap="square" lIns="91425" tIns="91425" rIns="91425" bIns="91425" anchor="ctr" anchorCtr="0">
        <a:noAutofit/>
      </a:bodyPr>
      <a:lstStyle>
        <a:defPPr marL="0" indent="0" algn="l" rtl="0">
          <a:spcBef>
            <a:spcPts val="0"/>
          </a:spcBef>
          <a:spcAft>
            <a:spcPts val="0"/>
          </a:spcAft>
          <a:buNone/>
        </a:defPPr>
      </a:lst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126</Words>
  <Application>Microsoft Macintosh PowerPoint</Application>
  <PresentationFormat>Presentación en pantalla (16:9)</PresentationFormat>
  <Paragraphs>56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Fugaz One</vt:lpstr>
      <vt:lpstr>Calibri</vt:lpstr>
      <vt:lpstr>Arial</vt:lpstr>
      <vt:lpstr>Catamaran</vt:lpstr>
      <vt:lpstr>Roboto Condensed Light</vt:lpstr>
      <vt:lpstr>Cloud Engineer CV by Slidesgo</vt:lpstr>
      <vt:lpstr>Proyecto Final HenryDS Google &amp; Yelp</vt:lpstr>
      <vt:lpstr>Team</vt:lpstr>
      <vt:lpstr>SPRINT 3</vt:lpstr>
      <vt:lpstr>Sprint 3</vt:lpstr>
      <vt:lpstr>ETL</vt:lpstr>
      <vt:lpstr>01</vt:lpstr>
      <vt:lpstr>Presentación de PowerPoint</vt:lpstr>
      <vt:lpstr>ETL</vt:lpstr>
      <vt:lpstr>Stack Tecnológico</vt:lpstr>
      <vt:lpstr>Presentación de PowerPoint</vt:lpstr>
      <vt:lpstr>04</vt:lpstr>
      <vt:lpstr>Presentación de PowerPoint</vt:lpstr>
      <vt:lpstr>CONTACTO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 recomendación de hoteles mediante ML</dc:title>
  <dc:creator>Angel Prieto Franco</dc:creator>
  <cp:lastModifiedBy>Miguel Angel Dallanegra Vilches</cp:lastModifiedBy>
  <cp:revision>43</cp:revision>
  <dcterms:created xsi:type="dcterms:W3CDTF">2024-02-22T00:24:44Z</dcterms:created>
  <dcterms:modified xsi:type="dcterms:W3CDTF">2024-03-08T18:39:11Z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85fcd6b1217a48f3b1755b134fdda375</vt:lpwstr>
  </property>
</Properties>
</file>