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22" r:id="rId2"/>
    <p:sldId id="460" r:id="rId3"/>
    <p:sldId id="456" r:id="rId4"/>
    <p:sldId id="464" r:id="rId5"/>
    <p:sldId id="465" r:id="rId6"/>
    <p:sldId id="466" r:id="rId7"/>
    <p:sldId id="467" r:id="rId8"/>
    <p:sldId id="468" r:id="rId9"/>
    <p:sldId id="469" r:id="rId10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A2D64-3B66-4C90-80AF-38A0EEDD28AC}" type="datetimeFigureOut">
              <a:rPr lang="en-GH" smtClean="0"/>
              <a:t>08/27/2021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001F4-75BB-419C-A0DD-8FA37CFCFA23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9820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E5D6-E240-4AB4-B03F-F45C58F87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57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E5D6-E240-4AB4-B03F-F45C58F87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31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E5D6-E240-4AB4-B03F-F45C58F87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42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8E5D6-E240-4AB4-B03F-F45C58F87E6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13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7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589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29849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283804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9137758" y="1972490"/>
            <a:ext cx="2467752" cy="3272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472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298471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4"/>
          </p:nvPr>
        </p:nvSpPr>
        <p:spPr>
          <a:xfrm>
            <a:off x="3444517" y="2988377"/>
            <a:ext cx="2492830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5"/>
          </p:nvPr>
        </p:nvSpPr>
        <p:spPr>
          <a:xfrm>
            <a:off x="3444519" y="3584516"/>
            <a:ext cx="2492828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9138807" y="2988377"/>
            <a:ext cx="2492830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17"/>
          </p:nvPr>
        </p:nvSpPr>
        <p:spPr>
          <a:xfrm>
            <a:off x="9138806" y="3584516"/>
            <a:ext cx="2492830" cy="16562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24000" indent="0" algn="ctr">
              <a:buNone/>
              <a:defRPr sz="1200"/>
            </a:lvl2pPr>
            <a:lvl3pPr marL="630000" indent="0" algn="ctr">
              <a:buNone/>
              <a:defRPr sz="1200"/>
            </a:lvl3pPr>
            <a:lvl4pPr marL="1008000" indent="0" algn="ctr">
              <a:buNone/>
              <a:defRPr sz="1200"/>
            </a:lvl4pPr>
            <a:lvl5pPr marL="1368000" indent="0" algn="ctr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377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3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0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2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622917" y="3322281"/>
            <a:ext cx="3367862" cy="33678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 Watermark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768350" y="2312987"/>
            <a:ext cx="731520" cy="73152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4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82884F1-FFEA-405F-9602-3DCA865EDA4E}" type="datetime1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1415595" y="3435840"/>
            <a:ext cx="57607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417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40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42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0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5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001" y="430720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90" y="909637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79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46534" y="4284627"/>
            <a:ext cx="11292840" cy="201167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569584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46534" y="4114808"/>
            <a:ext cx="1129284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4220835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78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15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4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06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4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7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905648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80809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905649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3580809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5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94070D-8484-4B7B-ADE0-4CCDD638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626" y="5120639"/>
            <a:ext cx="12200626" cy="17326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5940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rgbClr val="46535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5940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3642897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3642900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6526392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526395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9409888" y="5330449"/>
            <a:ext cx="1938528" cy="557784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US" sz="4000" b="1" kern="1200" dirty="0">
                <a:solidFill>
                  <a:schemeClr val="accent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9409891" y="5958718"/>
            <a:ext cx="1938528" cy="633065"/>
          </a:xfrm>
        </p:spPr>
        <p:txBody>
          <a:bodyPr anchor="t">
            <a:normAutofit/>
          </a:bodyPr>
          <a:lstStyle>
            <a:lvl1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ctr" defTabSz="914400" rtl="0" eaLnBrk="1" latinLnBrk="0" hangingPunct="1">
              <a:buNone/>
              <a:defRPr lang="en-US" sz="10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9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4ED54-5B5E-4A04-93D3-5772E3CE3818}" type="datetime1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5245130"/>
            <a:ext cx="12192000" cy="16128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064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05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  <p:sldLayoutId id="2147483682" r:id="rId2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0921" y="2914015"/>
            <a:ext cx="3031852" cy="1722419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RAINFALL PATERNS IN GHANA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4181542-E31E-4B17-83B2-AD84A9A7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2674" y="2881537"/>
            <a:ext cx="701351" cy="7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2AB3DC-734B-4609-A58E-D2EE13BCE391}"/>
              </a:ext>
            </a:extLst>
          </p:cNvPr>
          <p:cNvSpPr txBox="1"/>
          <p:nvPr/>
        </p:nvSpPr>
        <p:spPr>
          <a:xfrm>
            <a:off x="581193" y="729658"/>
            <a:ext cx="11029616" cy="545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45720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0" u="sng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Total rainfall in Ghana  </a:t>
            </a:r>
            <a:endParaRPr kumimoji="0" lang="en-US" sz="2800" b="0" i="0" u="sng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E2623D-4B1D-4315-A2DA-0BB20135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21080"/>
            <a:ext cx="4832821" cy="3875714"/>
          </a:xfrm>
          <a:prstGeom prst="rect">
            <a:avLst/>
          </a:prstGeom>
          <a:noFill/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0B39F542-5D09-48F4-8EA9-3817C091F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6" y="1921080"/>
            <a:ext cx="5459221" cy="3523376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B70DD5-56A0-4DF9-BB85-5F6FADB08069}"/>
              </a:ext>
            </a:extLst>
          </p:cNvPr>
          <p:cNvCxnSpPr>
            <a:cxnSpLocks/>
          </p:cNvCxnSpPr>
          <p:nvPr/>
        </p:nvCxnSpPr>
        <p:spPr>
          <a:xfrm>
            <a:off x="5915025" y="1476462"/>
            <a:ext cx="0" cy="49159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88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8243" y="2567790"/>
            <a:ext cx="3031852" cy="1722419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PRODUCTION ESTIMATES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D2B347-BE3B-43CD-85B7-32FC713258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3872" y="2567790"/>
            <a:ext cx="701351" cy="7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6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6566A8-19C0-4563-A951-5DEBCB75DBDE}"/>
              </a:ext>
            </a:extLst>
          </p:cNvPr>
          <p:cNvSpPr txBox="1"/>
          <p:nvPr/>
        </p:nvSpPr>
        <p:spPr>
          <a:xfrm>
            <a:off x="4360826" y="677081"/>
            <a:ext cx="3130543" cy="104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defTabSz="4572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7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ANALYSIS OF  CROPS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531C3F-6882-4068-AA48-A6C532EF0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6" y="2443162"/>
            <a:ext cx="3318159" cy="343852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4BC76B-7E70-41BD-8BDB-2233535CD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592" y="2419350"/>
            <a:ext cx="3020815" cy="343852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8EAEA4-8E60-42D9-8888-A6FB25805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2" y="2419350"/>
            <a:ext cx="3299109" cy="3438524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23543B-4324-4CB9-9517-F2F738878643}"/>
              </a:ext>
            </a:extLst>
          </p:cNvPr>
          <p:cNvCxnSpPr>
            <a:cxnSpLocks/>
          </p:cNvCxnSpPr>
          <p:nvPr/>
        </p:nvCxnSpPr>
        <p:spPr>
          <a:xfrm>
            <a:off x="4248150" y="2046914"/>
            <a:ext cx="0" cy="420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A4622B-21B8-4E9B-A259-11CC8E84D449}"/>
              </a:ext>
            </a:extLst>
          </p:cNvPr>
          <p:cNvCxnSpPr>
            <a:cxnSpLocks/>
          </p:cNvCxnSpPr>
          <p:nvPr/>
        </p:nvCxnSpPr>
        <p:spPr>
          <a:xfrm>
            <a:off x="7907148" y="2060982"/>
            <a:ext cx="0" cy="4202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175DF2-D889-4006-B3E3-462855BC543B}"/>
              </a:ext>
            </a:extLst>
          </p:cNvPr>
          <p:cNvCxnSpPr>
            <a:cxnSpLocks/>
          </p:cNvCxnSpPr>
          <p:nvPr/>
        </p:nvCxnSpPr>
        <p:spPr>
          <a:xfrm flipH="1">
            <a:off x="536895" y="2046914"/>
            <a:ext cx="11157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3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8243" y="2567790"/>
            <a:ext cx="3031852" cy="1722419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MACHINE LEARNNG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D2B347-BE3B-43CD-85B7-32FC713258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3872" y="2567790"/>
            <a:ext cx="701351" cy="7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8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6566A8-19C0-4563-A951-5DEBCB75DBDE}"/>
              </a:ext>
            </a:extLst>
          </p:cNvPr>
          <p:cNvSpPr txBox="1"/>
          <p:nvPr/>
        </p:nvSpPr>
        <p:spPr>
          <a:xfrm>
            <a:off x="4360826" y="677081"/>
            <a:ext cx="3130543" cy="104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defTabSz="4572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700" b="0" i="0" u="none" strike="noStrike" kern="1200" cap="all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Ml</a:t>
            </a:r>
            <a:r>
              <a:rPr kumimoji="0" lang="en-US" sz="37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parameters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9BA53-A33F-48BC-8F83-8FCEDBFF1E8E}"/>
              </a:ext>
            </a:extLst>
          </p:cNvPr>
          <p:cNvSpPr txBox="1"/>
          <p:nvPr/>
        </p:nvSpPr>
        <p:spPr>
          <a:xfrm>
            <a:off x="1331650" y="2414726"/>
            <a:ext cx="9650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uses an </a:t>
            </a:r>
            <a:r>
              <a:rPr lang="en-US" dirty="0" err="1"/>
              <a:t>GradientBoostingRegressor</a:t>
            </a:r>
            <a:r>
              <a:rPr lang="en-US" dirty="0"/>
              <a:t> from Scikit learn with the following parameters. 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 err="1"/>
              <a:t>n_estimators</a:t>
            </a:r>
            <a:r>
              <a:rPr lang="en-US" dirty="0"/>
              <a:t>=50</a:t>
            </a:r>
          </a:p>
          <a:p>
            <a:pPr algn="ctr"/>
            <a:r>
              <a:rPr lang="en-US" dirty="0"/>
              <a:t>criterion='</a:t>
            </a:r>
            <a:r>
              <a:rPr lang="en-US" dirty="0" err="1"/>
              <a:t>mse</a:t>
            </a:r>
            <a:r>
              <a:rPr lang="en-US" dirty="0"/>
              <a:t>'</a:t>
            </a:r>
          </a:p>
          <a:p>
            <a:pPr algn="ctr"/>
            <a:r>
              <a:rPr lang="en-US" dirty="0" err="1"/>
              <a:t>min_samples_split</a:t>
            </a:r>
            <a:r>
              <a:rPr lang="en-US" dirty="0"/>
              <a:t>=56</a:t>
            </a:r>
          </a:p>
          <a:p>
            <a:pPr algn="ctr"/>
            <a:r>
              <a:rPr lang="en-US" dirty="0" err="1"/>
              <a:t>min_samples_leaf</a:t>
            </a:r>
            <a:r>
              <a:rPr lang="en-US" dirty="0"/>
              <a:t>=4</a:t>
            </a:r>
          </a:p>
          <a:p>
            <a:pPr algn="ctr"/>
            <a:r>
              <a:rPr lang="en-US" dirty="0"/>
              <a:t>alpha=0.5</a:t>
            </a:r>
          </a:p>
          <a:p>
            <a:pPr algn="ctr"/>
            <a:r>
              <a:rPr lang="en-US" dirty="0" err="1"/>
              <a:t>tol</a:t>
            </a:r>
            <a:r>
              <a:rPr lang="en-US" dirty="0"/>
              <a:t>=0.01</a:t>
            </a:r>
          </a:p>
          <a:p>
            <a:endParaRPr lang="en-US" dirty="0"/>
          </a:p>
          <a:p>
            <a:r>
              <a:rPr lang="en-US" dirty="0"/>
              <a:t>Mean Squared Error: 3.84</a:t>
            </a:r>
          </a:p>
        </p:txBody>
      </p:sp>
    </p:spTree>
    <p:extLst>
      <p:ext uri="{BB962C8B-B14F-4D97-AF65-F5344CB8AC3E}">
        <p14:creationId xmlns:p14="http://schemas.microsoft.com/office/powerpoint/2010/main" val="263953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6566A8-19C0-4563-A951-5DEBCB75DBDE}"/>
              </a:ext>
            </a:extLst>
          </p:cNvPr>
          <p:cNvSpPr txBox="1"/>
          <p:nvPr/>
        </p:nvSpPr>
        <p:spPr>
          <a:xfrm>
            <a:off x="4360826" y="677081"/>
            <a:ext cx="3130543" cy="104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defTabSz="4572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700" b="0" i="0" u="none" strike="noStrike" kern="1200" cap="all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Ml</a:t>
            </a:r>
            <a:r>
              <a:rPr kumimoji="0" lang="en-US" sz="37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PREDICTIONS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E82B8-F2C1-4D4A-8ABA-6F054519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85" y="2308601"/>
            <a:ext cx="9249191" cy="41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8243" y="2567790"/>
            <a:ext cx="3031852" cy="1722419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POWER BI </a:t>
            </a:r>
            <a:br>
              <a:rPr lang="en-US" dirty="0"/>
            </a:br>
            <a:r>
              <a:rPr lang="en-US" dirty="0"/>
              <a:t>DASHBOARD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D2B347-BE3B-43CD-85B7-32FC713258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43872" y="2567790"/>
            <a:ext cx="701351" cy="70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7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56566A8-19C0-4563-A951-5DEBCB75DBDE}"/>
              </a:ext>
            </a:extLst>
          </p:cNvPr>
          <p:cNvSpPr txBox="1"/>
          <p:nvPr/>
        </p:nvSpPr>
        <p:spPr>
          <a:xfrm>
            <a:off x="4360826" y="677081"/>
            <a:ext cx="3130543" cy="1045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 lvl="0" indent="0" algn="ctr" defTabSz="4572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7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DASHBOARD DETAILS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9BA53-A33F-48BC-8F83-8FCEDBFF1E8E}"/>
              </a:ext>
            </a:extLst>
          </p:cNvPr>
          <p:cNvSpPr txBox="1"/>
          <p:nvPr/>
        </p:nvSpPr>
        <p:spPr>
          <a:xfrm>
            <a:off x="1331650" y="2414726"/>
            <a:ext cx="96500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endParaRPr lang="en-US" dirty="0"/>
          </a:p>
          <a:p>
            <a:r>
              <a:rPr lang="en-US" dirty="0"/>
              <a:t>The following charts have drill throughs: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By Crop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Yield </a:t>
            </a:r>
            <a:r>
              <a:rPr lang="en-US" dirty="0"/>
              <a:t>By </a:t>
            </a:r>
            <a:r>
              <a:rPr lang="en-US"/>
              <a:t>Crop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791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Summary_Win32_RS v2" id="{4A4BC7BA-E104-48CF-9F11-CBBDF04784BE}" vid="{45BAD27F-A2E8-4282-99F2-C6ED447BF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101</Words>
  <Application>Microsoft Office PowerPoint</Application>
  <PresentationFormat>Widescreen</PresentationFormat>
  <Paragraphs>31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DividendVTI</vt:lpstr>
      <vt:lpstr> RAINFALL PATERNS IN GHANA</vt:lpstr>
      <vt:lpstr>PowerPoint Presentation</vt:lpstr>
      <vt:lpstr> PRODUCTION ESTIMATES</vt:lpstr>
      <vt:lpstr>PowerPoint Presentation</vt:lpstr>
      <vt:lpstr> MACHINE LEARNNG MODEL</vt:lpstr>
      <vt:lpstr>PowerPoint Presentation</vt:lpstr>
      <vt:lpstr>PowerPoint Presentation</vt:lpstr>
      <vt:lpstr> POWER BI 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lifestyles</dc:title>
  <dc:creator>Isaac Gwumah</dc:creator>
  <cp:lastModifiedBy>Franklin Adjei</cp:lastModifiedBy>
  <cp:revision>6</cp:revision>
  <dcterms:created xsi:type="dcterms:W3CDTF">2021-08-14T10:26:32Z</dcterms:created>
  <dcterms:modified xsi:type="dcterms:W3CDTF">2021-08-27T11:57:28Z</dcterms:modified>
</cp:coreProperties>
</file>