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1pPr>
    <a:lvl2pPr marL="0" marR="0" indent="4572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2pPr>
    <a:lvl3pPr marL="0" marR="0" indent="9144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3pPr>
    <a:lvl4pPr marL="0" marR="0" indent="13716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4pPr>
    <a:lvl5pPr marL="0" marR="0" indent="18288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5pPr>
    <a:lvl6pPr marL="0" marR="0" indent="22860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6pPr>
    <a:lvl7pPr marL="0" marR="0" indent="27432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7pPr>
    <a:lvl8pPr marL="0" marR="0" indent="32004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8pPr>
    <a:lvl9pPr marL="0" marR="0" indent="36576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hueOff val="-217956"/>
              <a:satOff val="14368"/>
              <a:lumOff val="17764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CEEEE"/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571091"/>
              <a:satOff val="15926"/>
              <a:lumOff val="22314"/>
            </a:schemeClr>
          </a:solidFill>
        </a:fill>
      </a:tcStyle>
    </a:firstCol>
    <a:lastRow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45B43B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45B43B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9036"/>
              <a:lumOff val="17111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BD17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FBD17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8A2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CEEEF"/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32C5B9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2">
                  <a:hueOff val="240640"/>
                  <a:satOff val="2542"/>
                  <a:lumOff val="-13198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chemeClr val="accent2">
              <a:hueOff val="240640"/>
              <a:satOff val="2542"/>
              <a:lumOff val="-13198"/>
            </a:schemeClr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F"/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作者和日期"/>
          <p:cNvSpPr txBox="1"/>
          <p:nvPr>
            <p:ph type="body" sz="quarter" idx="21" hasCustomPrompt="1"/>
          </p:nvPr>
        </p:nvSpPr>
        <p:spPr>
          <a:xfrm>
            <a:off x="1219200" y="11986162"/>
            <a:ext cx="21945599" cy="605791"/>
          </a:xfrm>
          <a:prstGeom prst="rect">
            <a:avLst/>
          </a:prstGeom>
        </p:spPr>
        <p:txBody>
          <a:bodyPr/>
          <a:lstStyle>
            <a:lvl1pPr marL="0" indent="0" algn="ctr" defTabSz="784225">
              <a:lnSpc>
                <a:spcPct val="100000"/>
              </a:lnSpc>
              <a:spcBef>
                <a:spcPts val="0"/>
              </a:spcBef>
              <a:buSzTx/>
              <a:buNone/>
              <a:defRPr spc="-28" sz="2850"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作者和日期</a:t>
            </a:r>
          </a:p>
        </p:txBody>
      </p:sp>
      <p:sp>
        <p:nvSpPr>
          <p:cNvPr id="12" name="演示文稿标题"/>
          <p:cNvSpPr txBox="1"/>
          <p:nvPr>
            <p:ph type="title" hasCustomPrompt="1"/>
          </p:nvPr>
        </p:nvSpPr>
        <p:spPr>
          <a:xfrm>
            <a:off x="1219200" y="3543300"/>
            <a:ext cx="21945600" cy="4267200"/>
          </a:xfrm>
          <a:prstGeom prst="rect">
            <a:avLst/>
          </a:prstGeom>
        </p:spPr>
        <p:txBody>
          <a:bodyPr anchor="b"/>
          <a:lstStyle>
            <a:lvl1pPr>
              <a:defRPr spc="-128" sz="12800"/>
            </a:lvl1pPr>
          </a:lstStyle>
          <a:p>
            <a:pPr/>
            <a:r>
              <a:t>演示文稿标题</a:t>
            </a:r>
          </a:p>
        </p:txBody>
      </p:sp>
      <p:sp>
        <p:nvSpPr>
          <p:cNvPr id="13" name="正文级别 1…"/>
          <p:cNvSpPr txBox="1"/>
          <p:nvPr>
            <p:ph type="body" sz="quarter" idx="1" hasCustomPrompt="1"/>
          </p:nvPr>
        </p:nvSpPr>
        <p:spPr>
          <a:xfrm>
            <a:off x="1219200" y="7567579"/>
            <a:ext cx="21945600" cy="2250593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  <a:lvl2pPr marL="0" indent="4572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latin typeface="Avenir Next Demi Bold"/>
                <a:ea typeface="Avenir Next Demi Bold"/>
                <a:cs typeface="Avenir Next Demi Bold"/>
                <a:sym typeface="Avenir Next Demi Bold"/>
              </a:defRPr>
            </a:lvl2pPr>
            <a:lvl3pPr marL="0" indent="9144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latin typeface="Avenir Next Demi Bold"/>
                <a:ea typeface="Avenir Next Demi Bold"/>
                <a:cs typeface="Avenir Next Demi Bold"/>
                <a:sym typeface="Avenir Next Demi Bold"/>
              </a:defRPr>
            </a:lvl3pPr>
            <a:lvl4pPr marL="0" indent="13716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latin typeface="Avenir Next Demi Bold"/>
                <a:ea typeface="Avenir Next Demi Bold"/>
                <a:cs typeface="Avenir Next Demi Bold"/>
                <a:sym typeface="Avenir Next Demi Bold"/>
              </a:defRPr>
            </a:lvl4pPr>
            <a:lvl5pPr marL="0" indent="18288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latin typeface="Avenir Next Demi Bold"/>
                <a:ea typeface="Avenir Next Demi Bold"/>
                <a:cs typeface="Avenir Next Demi Bold"/>
                <a:sym typeface="Avenir Next Demi Bold"/>
              </a:defRPr>
            </a:lvl5pPr>
          </a:lstStyle>
          <a:p>
            <a:pPr/>
            <a:r>
              <a:t>演示文稿副标题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幻灯片编号"/>
          <p:cNvSpPr txBox="1"/>
          <p:nvPr>
            <p:ph type="sldNum" sz="quarter" idx="2"/>
          </p:nvPr>
        </p:nvSpPr>
        <p:spPr>
          <a:xfrm>
            <a:off x="11991339" y="12684760"/>
            <a:ext cx="408941" cy="4445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说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正文级别 1…"/>
          <p:cNvSpPr txBox="1"/>
          <p:nvPr>
            <p:ph type="body" idx="1" hasCustomPrompt="1"/>
          </p:nvPr>
        </p:nvSpPr>
        <p:spPr>
          <a:xfrm>
            <a:off x="1219200" y="3251200"/>
            <a:ext cx="21945600" cy="6604000"/>
          </a:xfrm>
          <a:prstGeom prst="rect">
            <a:avLst/>
          </a:prstGeom>
        </p:spPr>
        <p:txBody>
          <a:bodyPr anchor="ctr"/>
          <a:lstStyle>
            <a:lvl1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1pPr>
            <a:lvl2pPr marL="0" indent="4572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2pPr>
            <a:lvl3pPr marL="0" indent="9144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3pPr>
            <a:lvl4pPr marL="0" indent="13716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4pPr>
            <a:lvl5pPr marL="0" indent="18288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5pPr>
          </a:lstStyle>
          <a:p>
            <a:pPr/>
            <a:r>
              <a:t>说明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显著事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事实信息"/>
          <p:cNvSpPr txBox="1"/>
          <p:nvPr>
            <p:ph type="body" sz="quarter" idx="21" hasCustomPrompt="1"/>
          </p:nvPr>
        </p:nvSpPr>
        <p:spPr>
          <a:xfrm>
            <a:off x="1219200" y="8462239"/>
            <a:ext cx="21945602" cy="832613"/>
          </a:xfrm>
          <a:prstGeom prst="rect">
            <a:avLst/>
          </a:prstGeom>
        </p:spPr>
        <p:txBody>
          <a:bodyPr/>
          <a:lstStyle>
            <a:lvl1pPr marL="0" indent="0" algn="ctr" defTabSz="784225">
              <a:lnSpc>
                <a:spcPct val="100000"/>
              </a:lnSpc>
              <a:spcBef>
                <a:spcPts val="0"/>
              </a:spcBef>
              <a:buSzTx/>
              <a:buNone/>
              <a:defRPr spc="-41" sz="4180"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/>
            <a:r>
              <a:t>事实信息</a:t>
            </a:r>
          </a:p>
        </p:txBody>
      </p:sp>
      <p:sp>
        <p:nvSpPr>
          <p:cNvPr id="107" name="正文级别 1…"/>
          <p:cNvSpPr txBox="1"/>
          <p:nvPr>
            <p:ph type="body" sz="half" idx="1" hasCustomPrompt="1"/>
          </p:nvPr>
        </p:nvSpPr>
        <p:spPr>
          <a:xfrm>
            <a:off x="1219200" y="4214484"/>
            <a:ext cx="21945600" cy="4269708"/>
          </a:xfrm>
          <a:prstGeom prst="rect">
            <a:avLst/>
          </a:prstGeom>
        </p:spPr>
        <p:txBody>
          <a:bodyPr anchor="b"/>
          <a:lstStyle>
            <a:lvl1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1pPr>
            <a:lvl2pPr marL="0" indent="4572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2pPr>
            <a:lvl3pPr marL="0" indent="9144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3pPr>
            <a:lvl4pPr marL="0" indent="13716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4pPr>
            <a:lvl5pPr marL="0" indent="18288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属性"/>
          <p:cNvSpPr txBox="1"/>
          <p:nvPr>
            <p:ph type="body" sz="quarter" idx="21" hasCustomPrompt="1"/>
          </p:nvPr>
        </p:nvSpPr>
        <p:spPr>
          <a:xfrm>
            <a:off x="1219200" y="11100053"/>
            <a:ext cx="21945602" cy="832613"/>
          </a:xfrm>
          <a:prstGeom prst="rect">
            <a:avLst/>
          </a:prstGeom>
        </p:spPr>
        <p:txBody>
          <a:bodyPr anchor="ctr"/>
          <a:lstStyle>
            <a:lvl1pPr marL="0" indent="0" algn="ctr" defTabSz="784225">
              <a:lnSpc>
                <a:spcPct val="100000"/>
              </a:lnSpc>
              <a:spcBef>
                <a:spcPts val="0"/>
              </a:spcBef>
              <a:buSzTx/>
              <a:buNone/>
              <a:defRPr spc="-41" sz="4180"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/>
            <a:r>
              <a:t>属性</a:t>
            </a:r>
          </a:p>
        </p:txBody>
      </p:sp>
      <p:sp>
        <p:nvSpPr>
          <p:cNvPr id="116" name="正文级别 1…"/>
          <p:cNvSpPr txBox="1"/>
          <p:nvPr>
            <p:ph type="body" sz="half" idx="1" hasCustomPrompt="1"/>
          </p:nvPr>
        </p:nvSpPr>
        <p:spPr>
          <a:xfrm>
            <a:off x="1219200" y="4178300"/>
            <a:ext cx="21945600" cy="4416425"/>
          </a:xfrm>
          <a:prstGeom prst="rect">
            <a:avLst/>
          </a:prstGeom>
        </p:spPr>
        <p:txBody>
          <a:bodyPr anchor="ctr"/>
          <a:lstStyle>
            <a:lvl1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1pPr>
            <a:lvl2pPr marL="0" indent="4572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2pPr>
            <a:lvl3pPr marL="0" indent="9144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3pPr>
            <a:lvl4pPr marL="0" indent="13716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4pPr>
            <a:lvl5pPr marL="0" indent="18288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5pPr>
          </a:lstStyle>
          <a:p>
            <a:pPr/>
            <a:r>
              <a:t>“著名引文”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幻灯片编号"/>
          <p:cNvSpPr txBox="1"/>
          <p:nvPr>
            <p:ph type="sldNum" sz="quarter" idx="2"/>
          </p:nvPr>
        </p:nvSpPr>
        <p:spPr>
          <a:xfrm>
            <a:off x="11991339" y="12684760"/>
            <a:ext cx="408941" cy="4445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941297804_1296x1457.jpg"/>
          <p:cNvSpPr/>
          <p:nvPr>
            <p:ph type="pic" sz="quarter" idx="21"/>
          </p:nvPr>
        </p:nvSpPr>
        <p:spPr>
          <a:xfrm>
            <a:off x="15744825" y="5581752"/>
            <a:ext cx="7365408" cy="82804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915009552_2264x1509.jpg"/>
          <p:cNvSpPr/>
          <p:nvPr>
            <p:ph type="pic" sz="quarter" idx="22"/>
          </p:nvPr>
        </p:nvSpPr>
        <p:spPr>
          <a:xfrm>
            <a:off x="15363825" y="1270000"/>
            <a:ext cx="8115300" cy="540900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740519873_3318x2212.jpg"/>
          <p:cNvSpPr/>
          <p:nvPr>
            <p:ph type="pic" idx="23"/>
          </p:nvPr>
        </p:nvSpPr>
        <p:spPr>
          <a:xfrm>
            <a:off x="-63500" y="1270000"/>
            <a:ext cx="16764000" cy="1117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幻灯片编号"/>
          <p:cNvSpPr txBox="1"/>
          <p:nvPr>
            <p:ph type="sldNum" sz="quarter" idx="2"/>
          </p:nvPr>
        </p:nvSpPr>
        <p:spPr>
          <a:xfrm>
            <a:off x="11991339" y="12684760"/>
            <a:ext cx="408941" cy="4445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740519873_3318x2212.jpg"/>
          <p:cNvSpPr/>
          <p:nvPr>
            <p:ph type="pic" idx="21"/>
          </p:nvPr>
        </p:nvSpPr>
        <p:spPr>
          <a:xfrm>
            <a:off x="1270000" y="-423334"/>
            <a:ext cx="21844000" cy="1456266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幻灯片编号"/>
          <p:cNvSpPr txBox="1"/>
          <p:nvPr>
            <p:ph type="sldNum" sz="quarter" idx="2"/>
          </p:nvPr>
        </p:nvSpPr>
        <p:spPr>
          <a:xfrm>
            <a:off x="11991339" y="12684760"/>
            <a:ext cx="408941" cy="4445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幻灯片编号"/>
          <p:cNvSpPr txBox="1"/>
          <p:nvPr>
            <p:ph type="sldNum" sz="quarter" idx="2"/>
          </p:nvPr>
        </p:nvSpPr>
        <p:spPr>
          <a:xfrm>
            <a:off x="11991339" y="12684760"/>
            <a:ext cx="408941" cy="4445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740519873_3318x2212.jpg"/>
          <p:cNvSpPr/>
          <p:nvPr>
            <p:ph type="pic" idx="21"/>
          </p:nvPr>
        </p:nvSpPr>
        <p:spPr>
          <a:xfrm>
            <a:off x="0" y="-1270000"/>
            <a:ext cx="24384000" cy="1625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演示文稿标题"/>
          <p:cNvSpPr txBox="1"/>
          <p:nvPr>
            <p:ph type="title" hasCustomPrompt="1"/>
          </p:nvPr>
        </p:nvSpPr>
        <p:spPr>
          <a:xfrm>
            <a:off x="1219200" y="3543300"/>
            <a:ext cx="21945600" cy="4267200"/>
          </a:xfrm>
          <a:prstGeom prst="rect">
            <a:avLst/>
          </a:prstGeom>
        </p:spPr>
        <p:txBody>
          <a:bodyPr anchor="b"/>
          <a:lstStyle>
            <a:lvl1pPr>
              <a:defRPr spc="-128" sz="12800">
                <a:solidFill>
                  <a:srgbClr val="FFFFFF"/>
                </a:solidFill>
              </a:defRPr>
            </a:lvl1pPr>
          </a:lstStyle>
          <a:p>
            <a:pPr/>
            <a:r>
              <a:t>演示文稿标题</a:t>
            </a:r>
          </a:p>
        </p:txBody>
      </p:sp>
      <p:sp>
        <p:nvSpPr>
          <p:cNvPr id="23" name="正文级别 1…"/>
          <p:cNvSpPr txBox="1"/>
          <p:nvPr>
            <p:ph type="body" sz="quarter" idx="1" hasCustomPrompt="1"/>
          </p:nvPr>
        </p:nvSpPr>
        <p:spPr>
          <a:xfrm>
            <a:off x="1219200" y="7569200"/>
            <a:ext cx="21945600" cy="2252112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solidFill>
                  <a:srgbClr val="FFFFFF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  <a:lvl2pPr marL="0" indent="4572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solidFill>
                  <a:srgbClr val="FFFFFF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2pPr>
            <a:lvl3pPr marL="0" indent="9144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solidFill>
                  <a:srgbClr val="FFFFFF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3pPr>
            <a:lvl4pPr marL="0" indent="13716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solidFill>
                  <a:srgbClr val="FFFFFF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4pPr>
            <a:lvl5pPr marL="0" indent="18288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solidFill>
                  <a:srgbClr val="FFFFFF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5pPr>
          </a:lstStyle>
          <a:p>
            <a:pPr/>
            <a:r>
              <a:t>演示文稿副标题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4" name="作者和日期"/>
          <p:cNvSpPr txBox="1"/>
          <p:nvPr>
            <p:ph type="body" sz="quarter" idx="22" hasCustomPrompt="1"/>
          </p:nvPr>
        </p:nvSpPr>
        <p:spPr>
          <a:xfrm>
            <a:off x="1219200" y="11988800"/>
            <a:ext cx="21945602" cy="605791"/>
          </a:xfrm>
          <a:prstGeom prst="rect">
            <a:avLst/>
          </a:prstGeom>
        </p:spPr>
        <p:txBody>
          <a:bodyPr/>
          <a:lstStyle>
            <a:lvl1pPr marL="0" indent="0" algn="ctr" defTabSz="784225">
              <a:lnSpc>
                <a:spcPct val="100000"/>
              </a:lnSpc>
              <a:spcBef>
                <a:spcPts val="0"/>
              </a:spcBef>
              <a:buSzTx/>
              <a:buNone/>
              <a:defRPr spc="-28" sz="2850">
                <a:solidFill>
                  <a:srgbClr val="FFFFFF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作者和日期</a:t>
            </a:r>
          </a:p>
        </p:txBody>
      </p:sp>
      <p:sp>
        <p:nvSpPr>
          <p:cNvPr id="2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与照片（备选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幻灯片标题"/>
          <p:cNvSpPr txBox="1"/>
          <p:nvPr>
            <p:ph type="title" hasCustomPrompt="1"/>
          </p:nvPr>
        </p:nvSpPr>
        <p:spPr>
          <a:xfrm>
            <a:off x="1215495" y="4585102"/>
            <a:ext cx="9757338" cy="2540001"/>
          </a:xfrm>
          <a:prstGeom prst="rect">
            <a:avLst/>
          </a:prstGeom>
        </p:spPr>
        <p:txBody>
          <a:bodyPr anchor="b"/>
          <a:lstStyle/>
          <a:p>
            <a:pPr/>
            <a:r>
              <a:t>幻灯片标题</a:t>
            </a:r>
          </a:p>
        </p:txBody>
      </p:sp>
      <p:sp>
        <p:nvSpPr>
          <p:cNvPr id="33" name="图像"/>
          <p:cNvSpPr/>
          <p:nvPr>
            <p:ph type="pic" idx="21"/>
          </p:nvPr>
        </p:nvSpPr>
        <p:spPr>
          <a:xfrm>
            <a:off x="9283700" y="1270000"/>
            <a:ext cx="16751300" cy="1117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4" name="正文级别 1…"/>
          <p:cNvSpPr txBox="1"/>
          <p:nvPr>
            <p:ph type="body" sz="quarter" idx="1" hasCustomPrompt="1"/>
          </p:nvPr>
        </p:nvSpPr>
        <p:spPr>
          <a:xfrm>
            <a:off x="1219200" y="7016750"/>
            <a:ext cx="9753600" cy="5416550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  <a:lvl2pPr marL="0" indent="4572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Avenir Next Demi Bold"/>
                <a:ea typeface="Avenir Next Demi Bold"/>
                <a:cs typeface="Avenir Next Demi Bold"/>
                <a:sym typeface="Avenir Next Demi Bold"/>
              </a:defRPr>
            </a:lvl2pPr>
            <a:lvl3pPr marL="0" indent="9144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Avenir Next Demi Bold"/>
                <a:ea typeface="Avenir Next Demi Bold"/>
                <a:cs typeface="Avenir Next Demi Bold"/>
                <a:sym typeface="Avenir Next Demi Bold"/>
              </a:defRPr>
            </a:lvl3pPr>
            <a:lvl4pPr marL="0" indent="13716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Avenir Next Demi Bold"/>
                <a:ea typeface="Avenir Next Demi Bold"/>
                <a:cs typeface="Avenir Next Demi Bold"/>
                <a:sym typeface="Avenir Next Demi Bold"/>
              </a:defRPr>
            </a:lvl4pPr>
            <a:lvl5pPr marL="0" indent="18288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Avenir Next Demi Bold"/>
                <a:ea typeface="Avenir Next Demi Bold"/>
                <a:cs typeface="Avenir Next Demi Bold"/>
                <a:sym typeface="Avenir Next Demi Bold"/>
              </a:defRPr>
            </a:lvl5pPr>
          </a:lstStyle>
          <a:p>
            <a:pPr/>
            <a:r>
              <a:t>幻灯片副标题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幻灯片标题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幻灯片标题</a:t>
            </a:r>
          </a:p>
        </p:txBody>
      </p:sp>
      <p:sp>
        <p:nvSpPr>
          <p:cNvPr id="43" name="正文级别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幻灯片项目符号文本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4" name="幻灯片副标题"/>
          <p:cNvSpPr txBox="1"/>
          <p:nvPr>
            <p:ph type="body" sz="quarter" idx="21" hasCustomPrompt="1"/>
          </p:nvPr>
        </p:nvSpPr>
        <p:spPr>
          <a:xfrm>
            <a:off x="1219200" y="2384648"/>
            <a:ext cx="21945602" cy="832613"/>
          </a:xfrm>
          <a:prstGeom prst="rect">
            <a:avLst/>
          </a:prstGeom>
        </p:spPr>
        <p:txBody>
          <a:bodyPr/>
          <a:lstStyle>
            <a:lvl1pPr marL="0" indent="0" algn="ctr" defTabSz="784225">
              <a:lnSpc>
                <a:spcPct val="100000"/>
              </a:lnSpc>
              <a:spcBef>
                <a:spcPts val="0"/>
              </a:spcBef>
              <a:buSzTx/>
              <a:buNone/>
              <a:defRPr spc="-41" sz="4180"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/>
            <a:r>
              <a:t>幻灯片副标题</a:t>
            </a:r>
          </a:p>
        </p:txBody>
      </p:sp>
      <p:sp>
        <p:nvSpPr>
          <p:cNvPr id="4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正文级别 1…"/>
          <p:cNvSpPr txBox="1"/>
          <p:nvPr>
            <p:ph type="body" idx="1" hasCustomPrompt="1"/>
          </p:nvPr>
        </p:nvSpPr>
        <p:spPr>
          <a:xfrm>
            <a:off x="1219200" y="4013200"/>
            <a:ext cx="21945600" cy="8487148"/>
          </a:xfrm>
          <a:prstGeom prst="rect">
            <a:avLst/>
          </a:prstGeom>
        </p:spPr>
        <p:txBody>
          <a:bodyPr numCol="2" spcCol="2558384"/>
          <a:lstStyle/>
          <a:p>
            <a:pPr/>
            <a:r>
              <a:t>幻灯片项目符号文本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幻灯片编号"/>
          <p:cNvSpPr txBox="1"/>
          <p:nvPr>
            <p:ph type="sldNum" sz="quarter" idx="2"/>
          </p:nvPr>
        </p:nvSpPr>
        <p:spPr>
          <a:xfrm>
            <a:off x="11991339" y="12684760"/>
            <a:ext cx="408941" cy="4445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幻灯片标题"/>
          <p:cNvSpPr txBox="1"/>
          <p:nvPr>
            <p:ph type="title" hasCustomPrompt="1"/>
          </p:nvPr>
        </p:nvSpPr>
        <p:spPr>
          <a:xfrm>
            <a:off x="1219200" y="774700"/>
            <a:ext cx="9753600" cy="1600200"/>
          </a:xfrm>
          <a:prstGeom prst="rect">
            <a:avLst/>
          </a:prstGeom>
        </p:spPr>
        <p:txBody>
          <a:bodyPr/>
          <a:lstStyle/>
          <a:p>
            <a:pPr/>
            <a:r>
              <a:t>幻灯片标题</a:t>
            </a:r>
          </a:p>
        </p:txBody>
      </p:sp>
      <p:sp>
        <p:nvSpPr>
          <p:cNvPr id="61" name="图像"/>
          <p:cNvSpPr/>
          <p:nvPr>
            <p:ph type="pic" idx="21"/>
          </p:nvPr>
        </p:nvSpPr>
        <p:spPr>
          <a:xfrm>
            <a:off x="12192644" y="718588"/>
            <a:ext cx="10972801" cy="1232962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2" name="幻灯片副标题"/>
          <p:cNvSpPr txBox="1"/>
          <p:nvPr>
            <p:ph type="body" sz="quarter" idx="22" hasCustomPrompt="1"/>
          </p:nvPr>
        </p:nvSpPr>
        <p:spPr>
          <a:xfrm>
            <a:off x="1219200" y="2387600"/>
            <a:ext cx="9757569" cy="832612"/>
          </a:xfrm>
          <a:prstGeom prst="rect">
            <a:avLst/>
          </a:prstGeom>
        </p:spPr>
        <p:txBody>
          <a:bodyPr/>
          <a:lstStyle>
            <a:lvl1pPr marL="0" indent="0" algn="ctr" defTabSz="784225">
              <a:lnSpc>
                <a:spcPct val="100000"/>
              </a:lnSpc>
              <a:spcBef>
                <a:spcPts val="0"/>
              </a:spcBef>
              <a:buSzTx/>
              <a:buNone/>
              <a:defRPr spc="-41" sz="4180"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/>
            <a:r>
              <a:t>幻灯片副标题</a:t>
            </a:r>
          </a:p>
        </p:txBody>
      </p:sp>
      <p:sp>
        <p:nvSpPr>
          <p:cNvPr id="63" name="正文级别 1…"/>
          <p:cNvSpPr txBox="1"/>
          <p:nvPr>
            <p:ph type="body" sz="half" idx="1" hasCustomPrompt="1"/>
          </p:nvPr>
        </p:nvSpPr>
        <p:spPr>
          <a:xfrm>
            <a:off x="1219200" y="4023221"/>
            <a:ext cx="9757569" cy="8384679"/>
          </a:xfrm>
          <a:prstGeom prst="rect">
            <a:avLst/>
          </a:prstGeom>
        </p:spPr>
        <p:txBody>
          <a:bodyPr/>
          <a:lstStyle/>
          <a:p>
            <a:pPr/>
            <a:r>
              <a:t>幻灯片项目符号文本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4" name="幻灯片编号"/>
          <p:cNvSpPr txBox="1"/>
          <p:nvPr>
            <p:ph type="sldNum" sz="quarter" idx="2"/>
          </p:nvPr>
        </p:nvSpPr>
        <p:spPr>
          <a:xfrm>
            <a:off x="11993880" y="12684760"/>
            <a:ext cx="408941" cy="4445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章节标题"/>
          <p:cNvSpPr txBox="1"/>
          <p:nvPr>
            <p:ph type="title" hasCustomPrompt="1"/>
          </p:nvPr>
        </p:nvSpPr>
        <p:spPr>
          <a:xfrm>
            <a:off x="1219200" y="3242270"/>
            <a:ext cx="21945600" cy="6604001"/>
          </a:xfrm>
          <a:prstGeom prst="rect">
            <a:avLst/>
          </a:prstGeom>
        </p:spPr>
        <p:txBody>
          <a:bodyPr anchor="ctr"/>
          <a:lstStyle>
            <a:lvl1pPr>
              <a:defRPr spc="0" sz="12800"/>
            </a:lvl1pPr>
          </a:lstStyle>
          <a:p>
            <a:pPr/>
            <a:r>
              <a:t>章节标题</a:t>
            </a:r>
          </a:p>
        </p:txBody>
      </p:sp>
      <p:sp>
        <p:nvSpPr>
          <p:cNvPr id="72" name="幻灯片编号"/>
          <p:cNvSpPr txBox="1"/>
          <p:nvPr>
            <p:ph type="sldNum" sz="quarter" idx="2"/>
          </p:nvPr>
        </p:nvSpPr>
        <p:spPr>
          <a:xfrm>
            <a:off x="11991339" y="12684760"/>
            <a:ext cx="408941" cy="4445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幻灯片标题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幻灯片标题</a:t>
            </a:r>
          </a:p>
        </p:txBody>
      </p:sp>
      <p:sp>
        <p:nvSpPr>
          <p:cNvPr id="80" name="幻灯片副标题"/>
          <p:cNvSpPr txBox="1"/>
          <p:nvPr>
            <p:ph type="body" sz="quarter" idx="21" hasCustomPrompt="1"/>
          </p:nvPr>
        </p:nvSpPr>
        <p:spPr>
          <a:xfrm>
            <a:off x="1219200" y="2384648"/>
            <a:ext cx="21945602" cy="832613"/>
          </a:xfrm>
          <a:prstGeom prst="rect">
            <a:avLst/>
          </a:prstGeom>
        </p:spPr>
        <p:txBody>
          <a:bodyPr/>
          <a:lstStyle>
            <a:lvl1pPr marL="0" indent="0" algn="ctr" defTabSz="784225">
              <a:lnSpc>
                <a:spcPct val="100000"/>
              </a:lnSpc>
              <a:spcBef>
                <a:spcPts val="0"/>
              </a:spcBef>
              <a:buSzTx/>
              <a:buNone/>
              <a:defRPr spc="-41" sz="4180"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/>
            <a:r>
              <a:t>幻灯片副标题</a:t>
            </a:r>
          </a:p>
        </p:txBody>
      </p:sp>
      <p:sp>
        <p:nvSpPr>
          <p:cNvPr id="81" name="幻灯片编号"/>
          <p:cNvSpPr txBox="1"/>
          <p:nvPr>
            <p:ph type="sldNum" sz="quarter" idx="2"/>
          </p:nvPr>
        </p:nvSpPr>
        <p:spPr>
          <a:xfrm>
            <a:off x="11991339" y="12684760"/>
            <a:ext cx="408941" cy="4445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议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议程标题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议程标题</a:t>
            </a:r>
          </a:p>
        </p:txBody>
      </p:sp>
      <p:sp>
        <p:nvSpPr>
          <p:cNvPr id="89" name="正文级别 1…"/>
          <p:cNvSpPr txBox="1"/>
          <p:nvPr>
            <p:ph type="body" idx="1" hasCustomPrompt="1"/>
          </p:nvPr>
        </p:nvSpPr>
        <p:spPr>
          <a:xfrm>
            <a:off x="1219200" y="4013200"/>
            <a:ext cx="21945600" cy="8385548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buSzTx/>
              <a:buNone/>
              <a:defRPr spc="-136" sz="6800">
                <a:latin typeface="Canela Deck Regular"/>
                <a:ea typeface="Canela Deck Regular"/>
                <a:cs typeface="Canela Deck Regular"/>
                <a:sym typeface="Canela Deck Regular"/>
              </a:defRPr>
            </a:lvl1pPr>
            <a:lvl2pPr marL="0" indent="457200" defTabSz="825500">
              <a:lnSpc>
                <a:spcPct val="100000"/>
              </a:lnSpc>
              <a:buSzTx/>
              <a:buNone/>
              <a:defRPr spc="-136" sz="6800">
                <a:latin typeface="Canela Deck Regular"/>
                <a:ea typeface="Canela Deck Regular"/>
                <a:cs typeface="Canela Deck Regular"/>
                <a:sym typeface="Canela Deck Regular"/>
              </a:defRPr>
            </a:lvl2pPr>
            <a:lvl3pPr marL="0" indent="914400" defTabSz="825500">
              <a:lnSpc>
                <a:spcPct val="100000"/>
              </a:lnSpc>
              <a:buSzTx/>
              <a:buNone/>
              <a:defRPr spc="-136" sz="6800">
                <a:latin typeface="Canela Deck Regular"/>
                <a:ea typeface="Canela Deck Regular"/>
                <a:cs typeface="Canela Deck Regular"/>
                <a:sym typeface="Canela Deck Regular"/>
              </a:defRPr>
            </a:lvl3pPr>
            <a:lvl4pPr marL="0" indent="1371600" defTabSz="825500">
              <a:lnSpc>
                <a:spcPct val="100000"/>
              </a:lnSpc>
              <a:buSzTx/>
              <a:buNone/>
              <a:defRPr spc="-136" sz="6800">
                <a:latin typeface="Canela Deck Regular"/>
                <a:ea typeface="Canela Deck Regular"/>
                <a:cs typeface="Canela Deck Regular"/>
                <a:sym typeface="Canela Deck Regular"/>
              </a:defRPr>
            </a:lvl4pPr>
            <a:lvl5pPr marL="0" indent="1828800" defTabSz="825500">
              <a:lnSpc>
                <a:spcPct val="100000"/>
              </a:lnSpc>
              <a:buSzTx/>
              <a:buNone/>
              <a:defRPr spc="-136" sz="6800">
                <a:latin typeface="Canela Deck Regular"/>
                <a:ea typeface="Canela Deck Regular"/>
                <a:cs typeface="Canela Deck Regular"/>
                <a:sym typeface="Canela Deck Regular"/>
              </a:defRPr>
            </a:lvl5pPr>
          </a:lstStyle>
          <a:p>
            <a:pPr/>
            <a:r>
              <a:t>议程主题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0" name="议程副标题"/>
          <p:cNvSpPr txBox="1"/>
          <p:nvPr>
            <p:ph type="body" sz="quarter" idx="21" hasCustomPrompt="1"/>
          </p:nvPr>
        </p:nvSpPr>
        <p:spPr>
          <a:xfrm>
            <a:off x="1219200" y="2387115"/>
            <a:ext cx="21945602" cy="832613"/>
          </a:xfrm>
          <a:prstGeom prst="rect">
            <a:avLst/>
          </a:prstGeom>
        </p:spPr>
        <p:txBody>
          <a:bodyPr/>
          <a:lstStyle>
            <a:lvl1pPr marL="0" indent="0" algn="ctr" defTabSz="784225">
              <a:lnSpc>
                <a:spcPct val="100000"/>
              </a:lnSpc>
              <a:spcBef>
                <a:spcPts val="0"/>
              </a:spcBef>
              <a:buSzTx/>
              <a:buNone/>
              <a:defRPr spc="-41" sz="4180"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/>
            <a:r>
              <a:t>议程副标题</a:t>
            </a:r>
          </a:p>
        </p:txBody>
      </p:sp>
      <p:sp>
        <p:nvSpPr>
          <p:cNvPr id="91" name="幻灯片编号"/>
          <p:cNvSpPr txBox="1"/>
          <p:nvPr>
            <p:ph type="sldNum" sz="quarter" idx="2"/>
          </p:nvPr>
        </p:nvSpPr>
        <p:spPr>
          <a:xfrm>
            <a:off x="11991339" y="12684760"/>
            <a:ext cx="408941" cy="4445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"/>
          <p:cNvSpPr txBox="1"/>
          <p:nvPr>
            <p:ph type="title" hasCustomPrompt="1"/>
          </p:nvPr>
        </p:nvSpPr>
        <p:spPr>
          <a:xfrm>
            <a:off x="1219200" y="774700"/>
            <a:ext cx="21945600" cy="1727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幻灯片标题</a:t>
            </a:r>
          </a:p>
        </p:txBody>
      </p:sp>
      <p:sp>
        <p:nvSpPr>
          <p:cNvPr id="3" name="正文级别 1…"/>
          <p:cNvSpPr txBox="1"/>
          <p:nvPr>
            <p:ph type="body" idx="1" hasCustomPrompt="1"/>
          </p:nvPr>
        </p:nvSpPr>
        <p:spPr>
          <a:xfrm>
            <a:off x="1219200" y="4013200"/>
            <a:ext cx="21948577" cy="8483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幻灯片项目符号文本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幻灯片编号"/>
          <p:cNvSpPr txBox="1"/>
          <p:nvPr>
            <p:ph type="sldNum" sz="quarter" idx="2"/>
          </p:nvPr>
        </p:nvSpPr>
        <p:spPr>
          <a:xfrm>
            <a:off x="11987530" y="12684760"/>
            <a:ext cx="408941" cy="4445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lnSpc>
                <a:spcPct val="100000"/>
              </a:lnSpc>
              <a:defRPr sz="2000">
                <a:solidFill>
                  <a:srgbClr val="5E5E5E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1pPr>
      <a:lvl2pPr marL="0" marR="0" indent="4572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2pPr>
      <a:lvl3pPr marL="0" marR="0" indent="9144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3pPr>
      <a:lvl4pPr marL="0" marR="0" indent="13716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4pPr>
      <a:lvl5pPr marL="0" marR="0" indent="18288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5pPr>
      <a:lvl6pPr marL="0" marR="0" indent="22860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6pPr>
      <a:lvl7pPr marL="0" marR="0" indent="27432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7pPr>
      <a:lvl8pPr marL="0" marR="0" indent="32004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8pPr>
      <a:lvl9pPr marL="0" marR="0" indent="36576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9pPr>
    </p:titleStyle>
    <p:bodyStyle>
      <a:lvl1pPr marL="5461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1pPr>
      <a:lvl2pPr marL="10922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2pPr>
      <a:lvl3pPr marL="16383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3pPr>
      <a:lvl4pPr marL="21844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4pPr>
      <a:lvl5pPr marL="27305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5pPr>
      <a:lvl6pPr marL="32766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6pPr>
      <a:lvl7pPr marL="38227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7pPr>
      <a:lvl8pPr marL="43688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8pPr>
      <a:lvl9pPr marL="49149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hyperlink" Target="https://zhuanlan.zhihu.com/p/63026435" TargetMode="External"/><Relationship Id="rId3" Type="http://schemas.openxmlformats.org/officeDocument/2006/relationships/hyperlink" Target="https://github.com/dududuAA/Transfer-learning-materials/blob/master/discuss/week1_10-14/supplymentary_materials/TCA/TCA_v_2.pdf" TargetMode="External"/><Relationship Id="rId4" Type="http://schemas.openxmlformats.org/officeDocument/2006/relationships/hyperlink" Target="https://zhuanlan.zhihu.com/p/79696530" TargetMode="External"/><Relationship Id="rId5" Type="http://schemas.openxmlformats.org/officeDocument/2006/relationships/hyperlink" Target="https://zhuanlan.zhihu.com/p/24709748" TargetMode="Externa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2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3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罗宏涛 2020.10.13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767715">
              <a:defRPr spc="-27" sz="2790"/>
            </a:lvl1pPr>
          </a:lstStyle>
          <a:p>
            <a:pPr/>
            <a:r>
              <a:t>罗宏涛 2020.10.13</a:t>
            </a:r>
          </a:p>
        </p:txBody>
      </p:sp>
      <p:sp>
        <p:nvSpPr>
          <p:cNvPr id="152" name="Domain Adaptation via Transfer…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 defTabSz="2292095">
              <a:defRPr spc="-120" sz="12032"/>
            </a:pPr>
            <a:r>
              <a:t>Domain Adaptation via Transfer</a:t>
            </a:r>
          </a:p>
          <a:p>
            <a:pPr defTabSz="2292095">
              <a:defRPr spc="-120" sz="12032"/>
            </a:pPr>
            <a:r>
              <a:t>Component Analysis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构造"/>
          <p:cNvSpPr txBox="1"/>
          <p:nvPr/>
        </p:nvSpPr>
        <p:spPr>
          <a:xfrm>
            <a:off x="3971033" y="1707987"/>
            <a:ext cx="876301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/>
            </a:lvl1pPr>
          </a:lstStyle>
          <a:p>
            <a:pPr/>
            <a:r>
              <a:t>构造</a:t>
            </a:r>
          </a:p>
        </p:txBody>
      </p:sp>
      <p:pic>
        <p:nvPicPr>
          <p:cNvPr id="178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792674" y="1652158"/>
            <a:ext cx="8063907" cy="746659"/>
          </a:xfrm>
          <a:prstGeom prst="rect">
            <a:avLst/>
          </a:prstGeom>
          <a:ln w="12700">
            <a:miter lim="400000"/>
          </a:ln>
        </p:spPr>
      </p:pic>
      <p:pic>
        <p:nvPicPr>
          <p:cNvPr id="179" name="图像" descr="图像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6544711" y="1699636"/>
            <a:ext cx="3645462" cy="651703"/>
          </a:xfrm>
          <a:prstGeom prst="rect">
            <a:avLst/>
          </a:prstGeom>
          <a:ln w="12700">
            <a:miter lim="400000"/>
          </a:ln>
        </p:spPr>
      </p:pic>
      <p:pic>
        <p:nvPicPr>
          <p:cNvPr id="180" name="图像" descr="图像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998742" y="3179365"/>
            <a:ext cx="18554701" cy="2438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81" name="图像" descr="图像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236815" y="8226425"/>
            <a:ext cx="9100159" cy="3216745"/>
          </a:xfrm>
          <a:prstGeom prst="rect">
            <a:avLst/>
          </a:prstGeom>
          <a:ln w="12700">
            <a:miter lim="400000"/>
          </a:ln>
        </p:spPr>
      </p:pic>
      <p:pic>
        <p:nvPicPr>
          <p:cNvPr id="182" name="图像" descr="图像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6374856" y="6398314"/>
            <a:ext cx="3589008" cy="772522"/>
          </a:xfrm>
          <a:prstGeom prst="rect">
            <a:avLst/>
          </a:prstGeom>
          <a:ln w="12700">
            <a:miter lim="400000"/>
          </a:ln>
        </p:spPr>
      </p:pic>
      <p:sp>
        <p:nvSpPr>
          <p:cNvPr id="183" name="其中"/>
          <p:cNvSpPr txBox="1"/>
          <p:nvPr/>
        </p:nvSpPr>
        <p:spPr>
          <a:xfrm>
            <a:off x="15359656" y="1707987"/>
            <a:ext cx="876301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/>
            </a:lvl1pPr>
          </a:lstStyle>
          <a:p>
            <a:pPr/>
            <a:r>
              <a:t>其中</a:t>
            </a:r>
          </a:p>
        </p:txBody>
      </p:sp>
      <p:sp>
        <p:nvSpPr>
          <p:cNvPr id="184" name="约束条件"/>
          <p:cNvSpPr txBox="1"/>
          <p:nvPr/>
        </p:nvSpPr>
        <p:spPr>
          <a:xfrm>
            <a:off x="4140170" y="6445791"/>
            <a:ext cx="1638301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/>
            </a:lvl1pPr>
          </a:lstStyle>
          <a:p>
            <a:pPr/>
            <a:r>
              <a:t>约束条件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优化问题求解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优化问题求解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85235" y="3925057"/>
            <a:ext cx="7315201" cy="11557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89" name="图像" descr="图像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377340" y="1635312"/>
            <a:ext cx="7695440" cy="1497864"/>
          </a:xfrm>
          <a:prstGeom prst="rect">
            <a:avLst/>
          </a:prstGeom>
          <a:ln w="12700">
            <a:miter lim="400000"/>
          </a:ln>
        </p:spPr>
      </p:pic>
      <p:pic>
        <p:nvPicPr>
          <p:cNvPr id="190" name="图像" descr="图像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385878" y="5346679"/>
            <a:ext cx="2959101" cy="4318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91" name="图像" descr="图像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871309" y="6341410"/>
            <a:ext cx="11112931" cy="6640837"/>
          </a:xfrm>
          <a:prstGeom prst="rect">
            <a:avLst/>
          </a:prstGeom>
          <a:ln w="12700">
            <a:miter lim="400000"/>
          </a:ln>
        </p:spPr>
      </p:pic>
      <p:pic>
        <p:nvPicPr>
          <p:cNvPr id="192" name="图像" descr="图像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5248157" y="1552412"/>
            <a:ext cx="6916043" cy="304416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令上式等于0，得到"/>
          <p:cNvSpPr txBox="1"/>
          <p:nvPr/>
        </p:nvSpPr>
        <p:spPr>
          <a:xfrm>
            <a:off x="3530116" y="1166533"/>
            <a:ext cx="3279102" cy="671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/>
            </a:lvl1pPr>
          </a:lstStyle>
          <a:p>
            <a:pPr/>
            <a:r>
              <a:t>令上式等于0，得到</a:t>
            </a:r>
          </a:p>
        </p:txBody>
      </p:sp>
      <p:pic>
        <p:nvPicPr>
          <p:cNvPr id="195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117050" y="2289733"/>
            <a:ext cx="4953001" cy="787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96" name="图像" descr="图像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381823" y="3729784"/>
            <a:ext cx="11277601" cy="85217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97" name="图像" descr="图像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3798850" y="2156138"/>
            <a:ext cx="8781923" cy="3006425"/>
          </a:xfrm>
          <a:prstGeom prst="rect">
            <a:avLst/>
          </a:prstGeom>
          <a:ln w="12700">
            <a:miter lim="400000"/>
          </a:ln>
        </p:spPr>
      </p:pic>
      <p:pic>
        <p:nvPicPr>
          <p:cNvPr id="198" name="图像" descr="图像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4105432" y="5338757"/>
            <a:ext cx="4735589" cy="1525618"/>
          </a:xfrm>
          <a:prstGeom prst="rect">
            <a:avLst/>
          </a:prstGeom>
          <a:ln w="12700">
            <a:miter lim="400000"/>
          </a:ln>
        </p:spPr>
      </p:pic>
      <p:pic>
        <p:nvPicPr>
          <p:cNvPr id="199" name="图像" descr="图像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4079201" y="7299225"/>
            <a:ext cx="6748848" cy="175058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References"/>
          <p:cNvSpPr txBox="1"/>
          <p:nvPr/>
        </p:nvSpPr>
        <p:spPr>
          <a:xfrm>
            <a:off x="3267892" y="1730111"/>
            <a:ext cx="2897442" cy="8710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100">
                <a:latin typeface="Canela Text Bold"/>
                <a:ea typeface="Canela Text Bold"/>
                <a:cs typeface="Canela Text Bold"/>
                <a:sym typeface="Canela Text Bold"/>
              </a:defRPr>
            </a:lvl1pPr>
          </a:lstStyle>
          <a:p>
            <a:pPr/>
            <a:r>
              <a:t>References</a:t>
            </a:r>
          </a:p>
        </p:txBody>
      </p:sp>
      <p:sp>
        <p:nvSpPr>
          <p:cNvPr id="202" name="[1] S. J. Pan, I. W. Tsang, J. T. Kwok and Q. Yang, &quot;Domain Adaptation via Transfer Component Analysis,&quot; in IEEE Transactions on Neural Networks, vol. 22, no. 2, pp. 199-210, Feb. 2011.doi: 10.1109/TNN.2010.2091281"/>
          <p:cNvSpPr txBox="1"/>
          <p:nvPr/>
        </p:nvSpPr>
        <p:spPr>
          <a:xfrm>
            <a:off x="4415359" y="3611821"/>
            <a:ext cx="12449732" cy="13793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[1] S. J. Pan, I. W. Tsang, J. T. Kwok and Q. Yang, "Domain Adaptation via Transfer Component Analysis," in IEEE Transactions on Neural Networks, vol. 22, no. 2, pp. 199-210, Feb. 2011.doi: 10.1109/TNN.2010.2091281</a:t>
            </a:r>
          </a:p>
        </p:txBody>
      </p:sp>
      <p:sp>
        <p:nvSpPr>
          <p:cNvPr id="203" name="[2] MMD核公式推导：https://zhuanlan.zhihu.com/p/63026435"/>
          <p:cNvSpPr txBox="1"/>
          <p:nvPr/>
        </p:nvSpPr>
        <p:spPr>
          <a:xfrm>
            <a:off x="3085078" y="5622400"/>
            <a:ext cx="12449732" cy="5679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[2] MMD核公式推导：</a:t>
            </a:r>
            <a:r>
              <a:rPr u="sng">
                <a:hlinkClick r:id="rId2" invalidUrl="" action="" tgtFrame="" tooltip="" history="1" highlightClick="0" endSnd="0"/>
              </a:rPr>
              <a:t>https://zhuanlan.zhihu.com/p/63026435</a:t>
            </a:r>
          </a:p>
        </p:txBody>
      </p:sp>
      <p:sp>
        <p:nvSpPr>
          <p:cNvPr id="204" name="[3] TCA_v_2：https://github.com/dududuAA/Transfer-learning-materials/blob/master/discuss/week1_10-14/supplymentary_materials/TCA/TCA_v_2.pdf"/>
          <p:cNvSpPr txBox="1"/>
          <p:nvPr/>
        </p:nvSpPr>
        <p:spPr>
          <a:xfrm>
            <a:off x="4788362" y="6847000"/>
            <a:ext cx="12449732" cy="9785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[3] TCA_v_2：</a:t>
            </a:r>
            <a:r>
              <a:rPr u="sng">
                <a:hlinkClick r:id="rId3" invalidUrl="" action="" tgtFrame="" tooltip="" history="1" highlightClick="0" endSnd="0"/>
              </a:rPr>
              <a:t>https://github.com/dududuAA/Transfer-learning-materials/blob/master/discuss/week1_10-14/supplymentary_materials/TCA/TCA_v_2.pdf</a:t>
            </a:r>
          </a:p>
        </p:txBody>
      </p:sp>
      <p:sp>
        <p:nvSpPr>
          <p:cNvPr id="205" name="[4] LDA原理及推导：https://zhuanlan.zhihu.com/p/79696530"/>
          <p:cNvSpPr txBox="1"/>
          <p:nvPr/>
        </p:nvSpPr>
        <p:spPr>
          <a:xfrm>
            <a:off x="3043127" y="8469465"/>
            <a:ext cx="12449732" cy="5679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[4] LDA原理及推导：</a:t>
            </a:r>
            <a:r>
              <a:rPr u="sng">
                <a:hlinkClick r:id="rId4" invalidUrl="" action="" tgtFrame="" tooltip="" history="1" highlightClick="0" endSnd="0"/>
              </a:rPr>
              <a:t>https://zhuanlan.zhihu.com/p/79696530</a:t>
            </a:r>
          </a:p>
        </p:txBody>
      </p:sp>
      <p:sp>
        <p:nvSpPr>
          <p:cNvPr id="206" name="[5] 矩阵求导术：https://zhuanlan.zhihu.com/p/24709748"/>
          <p:cNvSpPr txBox="1"/>
          <p:nvPr/>
        </p:nvSpPr>
        <p:spPr>
          <a:xfrm>
            <a:off x="2708039" y="9681365"/>
            <a:ext cx="12449732" cy="5679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[5] 矩阵求导术：</a:t>
            </a:r>
            <a:r>
              <a:rPr u="sng">
                <a:hlinkClick r:id="rId5" invalidUrl="" action="" tgtFrame="" tooltip="" history="1" highlightClick="0" endSnd="0"/>
              </a:rPr>
              <a:t>https://zhuanlan.zhihu.com/p/24709748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CA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TCA</a:t>
            </a:r>
          </a:p>
        </p:txBody>
      </p:sp>
      <p:sp>
        <p:nvSpPr>
          <p:cNvPr id="155" name="Domain Adaptation…"/>
          <p:cNvSpPr txBox="1"/>
          <p:nvPr>
            <p:ph type="body" sz="half" idx="1"/>
          </p:nvPr>
        </p:nvSpPr>
        <p:spPr>
          <a:xfrm>
            <a:off x="3612424" y="4009348"/>
            <a:ext cx="13095194" cy="8483601"/>
          </a:xfrm>
          <a:prstGeom prst="rect">
            <a:avLst/>
          </a:prstGeom>
        </p:spPr>
        <p:txBody>
          <a:bodyPr/>
          <a:lstStyle/>
          <a:p>
            <a:pPr/>
            <a:r>
              <a:t>Domain Adaptation</a:t>
            </a:r>
          </a:p>
          <a:p>
            <a:pPr/>
            <a:r>
              <a:t>MMD</a:t>
            </a:r>
          </a:p>
          <a:p>
            <a:pPr/>
            <a:r>
              <a:t>降维</a:t>
            </a:r>
          </a:p>
          <a:p>
            <a:pPr/>
            <a:r>
              <a:t>优化目标求解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Domain Adapt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Domain Adaptation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Motivation"/>
          <p:cNvSpPr txBox="1"/>
          <p:nvPr/>
        </p:nvSpPr>
        <p:spPr>
          <a:xfrm>
            <a:off x="3965514" y="1649208"/>
            <a:ext cx="2926081" cy="8710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100">
                <a:latin typeface="Canela Text Bold"/>
                <a:ea typeface="Canela Text Bold"/>
                <a:cs typeface="Canela Text Bold"/>
                <a:sym typeface="Canela Text Bold"/>
              </a:defRPr>
            </a:lvl1pPr>
          </a:lstStyle>
          <a:p>
            <a:pPr/>
            <a:r>
              <a:t>Motivation</a:t>
            </a:r>
          </a:p>
        </p:txBody>
      </p:sp>
      <p:sp>
        <p:nvSpPr>
          <p:cNvPr id="160" name="1. 具体任务中所提供的数据集较小，无法训练得到一个良好的模型"/>
          <p:cNvSpPr txBox="1"/>
          <p:nvPr/>
        </p:nvSpPr>
        <p:spPr>
          <a:xfrm>
            <a:off x="5269679" y="3123936"/>
            <a:ext cx="11093959" cy="6845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/>
            </a:lvl1pPr>
          </a:lstStyle>
          <a:p>
            <a:pPr/>
            <a:r>
              <a:t>1. 具体任务中所提供的数据集较小，无法训练得到一个良好的模型</a:t>
            </a:r>
          </a:p>
        </p:txBody>
      </p:sp>
      <p:sp>
        <p:nvSpPr>
          <p:cNvPr id="161" name="2. 带标签数据较难获取"/>
          <p:cNvSpPr txBox="1"/>
          <p:nvPr/>
        </p:nvSpPr>
        <p:spPr>
          <a:xfrm>
            <a:off x="5282462" y="4412099"/>
            <a:ext cx="3911728" cy="6845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/>
            </a:lvl1pPr>
          </a:lstStyle>
          <a:p>
            <a:pPr/>
            <a:r>
              <a:t>2. 带标签数据较难获取</a:t>
            </a:r>
          </a:p>
        </p:txBody>
      </p:sp>
      <p:sp>
        <p:nvSpPr>
          <p:cNvPr id="162" name="Major Problem"/>
          <p:cNvSpPr txBox="1"/>
          <p:nvPr/>
        </p:nvSpPr>
        <p:spPr>
          <a:xfrm>
            <a:off x="4000379" y="6309189"/>
            <a:ext cx="3924263" cy="8710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100">
                <a:latin typeface="Canela Text Bold"/>
                <a:ea typeface="Canela Text Bold"/>
                <a:cs typeface="Canela Text Bold"/>
                <a:sym typeface="Canela Text Bold"/>
              </a:defRPr>
            </a:lvl1pPr>
          </a:lstStyle>
          <a:p>
            <a:pPr/>
            <a:r>
              <a:t>Major Problem</a:t>
            </a:r>
          </a:p>
        </p:txBody>
      </p:sp>
      <p:sp>
        <p:nvSpPr>
          <p:cNvPr id="163" name="减小源域和目标域之间的分布差异"/>
          <p:cNvSpPr txBox="1"/>
          <p:nvPr/>
        </p:nvSpPr>
        <p:spPr>
          <a:xfrm>
            <a:off x="9147905" y="10183554"/>
            <a:ext cx="5829301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/>
            </a:lvl1pPr>
          </a:lstStyle>
          <a:p>
            <a:pPr/>
            <a:r>
              <a:t>减小源域和目标域之间的分布差异</a:t>
            </a:r>
          </a:p>
        </p:txBody>
      </p:sp>
      <p:sp>
        <p:nvSpPr>
          <p:cNvPr id="164" name="使得源域上训练的模型，在目标域上有好的表现"/>
          <p:cNvSpPr txBox="1"/>
          <p:nvPr/>
        </p:nvSpPr>
        <p:spPr>
          <a:xfrm>
            <a:off x="8004906" y="8045285"/>
            <a:ext cx="8115301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/>
            </a:lvl1pPr>
          </a:lstStyle>
          <a:p>
            <a:pPr/>
            <a:r>
              <a:t>使得源域上训练的模型，在目标域上有好的表现</a:t>
            </a:r>
          </a:p>
        </p:txBody>
      </p:sp>
      <p:sp>
        <p:nvSpPr>
          <p:cNvPr id="165" name="线条"/>
          <p:cNvSpPr/>
          <p:nvPr/>
        </p:nvSpPr>
        <p:spPr>
          <a:xfrm>
            <a:off x="12062555" y="9089656"/>
            <a:ext cx="1" cy="68452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997450" y="3219559"/>
            <a:ext cx="14389100" cy="52705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MM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MMD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18786" y="1445204"/>
            <a:ext cx="15346428" cy="997084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33784" y="1521202"/>
            <a:ext cx="17681512" cy="1067359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降维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降维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3_ClassicWhite">
  <a:themeElements>
    <a:clrScheme name="23_Clas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3E74D1"/>
      </a:accent1>
      <a:accent2>
        <a:srgbClr val="33C5B9"/>
      </a:accent2>
      <a:accent3>
        <a:srgbClr val="45B53C"/>
      </a:accent3>
      <a:accent4>
        <a:srgbClr val="FFBD16"/>
      </a:accent4>
      <a:accent5>
        <a:srgbClr val="E22146"/>
      </a:accent5>
      <a:accent6>
        <a:srgbClr val="836BB7"/>
      </a:accent6>
      <a:hlink>
        <a:srgbClr val="0000FF"/>
      </a:hlink>
      <a:folHlink>
        <a:srgbClr val="FF00FF"/>
      </a:folHlink>
    </a:clrScheme>
    <a:fontScheme name="23_ClassicWhite">
      <a:majorFont>
        <a:latin typeface="Canela Bold"/>
        <a:ea typeface="Canela Bold"/>
        <a:cs typeface="Canela Bold"/>
      </a:majorFont>
      <a:minorFont>
        <a:latin typeface="Canela Bold"/>
        <a:ea typeface="Canela Bold"/>
        <a:cs typeface="Canela Bold"/>
      </a:minorFont>
    </a:fontScheme>
    <a:fmtScheme name="23_Clas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11303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Avenir Next Regular"/>
            <a:ea typeface="Avenir Next Regular"/>
            <a:cs typeface="Avenir Next Regular"/>
            <a:sym typeface="Avenir Next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400" rtl="0" fontAlgn="auto" latinLnBrk="0" hangingPunct="0">
          <a:lnSpc>
            <a:spcPct val="9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nela Text Regular"/>
            <a:ea typeface="Canela Text Regular"/>
            <a:cs typeface="Canela Text Regular"/>
            <a:sym typeface="Canela Text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3_ClassicWhite">
  <a:themeElements>
    <a:clrScheme name="23_Clas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3E74D1"/>
      </a:accent1>
      <a:accent2>
        <a:srgbClr val="33C5B9"/>
      </a:accent2>
      <a:accent3>
        <a:srgbClr val="45B53C"/>
      </a:accent3>
      <a:accent4>
        <a:srgbClr val="FFBD16"/>
      </a:accent4>
      <a:accent5>
        <a:srgbClr val="E22146"/>
      </a:accent5>
      <a:accent6>
        <a:srgbClr val="836BB7"/>
      </a:accent6>
      <a:hlink>
        <a:srgbClr val="0000FF"/>
      </a:hlink>
      <a:folHlink>
        <a:srgbClr val="FF00FF"/>
      </a:folHlink>
    </a:clrScheme>
    <a:fontScheme name="23_ClassicWhite">
      <a:majorFont>
        <a:latin typeface="Canela Bold"/>
        <a:ea typeface="Canela Bold"/>
        <a:cs typeface="Canela Bold"/>
      </a:majorFont>
      <a:minorFont>
        <a:latin typeface="Canela Bold"/>
        <a:ea typeface="Canela Bold"/>
        <a:cs typeface="Canela Bold"/>
      </a:minorFont>
    </a:fontScheme>
    <a:fmtScheme name="23_Clas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11303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Avenir Next Regular"/>
            <a:ea typeface="Avenir Next Regular"/>
            <a:cs typeface="Avenir Next Regular"/>
            <a:sym typeface="Avenir Next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400" rtl="0" fontAlgn="auto" latinLnBrk="0" hangingPunct="0">
          <a:lnSpc>
            <a:spcPct val="9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nela Text Regular"/>
            <a:ea typeface="Canela Text Regular"/>
            <a:cs typeface="Canela Text Regular"/>
            <a:sym typeface="Canela Text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