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2F44A-CE58-4BAE-A231-CE79B4AEA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419F3A-72FF-4A5D-9A2B-0A559E825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E9445-A772-4552-AA9D-27D4017F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8E89E-7299-4D90-90FC-699A899D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CC803-D9E9-4696-891E-76F1ABBE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3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39A63-5841-4811-9026-F5FD73BF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7ABB3A-F720-4706-9B27-FCEC5D460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A678F-0365-4989-8994-9E008B6E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AD615-6CAF-48C7-837F-9E7BA69E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DAD32-6083-480C-9E1E-83ED46BC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9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3C1779-C9C3-4054-B766-6DB8CAA95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54FF-7C9E-4151-B5E1-261CBCFBD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1545C-CEED-4782-A13D-3A133EF3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FE6F5-6EF7-44E8-B38D-0F407022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2C43F-32A8-4937-BBAC-346017BE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0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1521B-9C10-4ACC-8C58-F2E5FAFB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8311E-B3B2-446E-8828-6A122A56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38FC5-A438-431E-B43C-1F778276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D795B-675A-4813-9535-E146A24B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205C8-C06F-4307-BE53-DD818D66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1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9A4B4-0F4D-419E-8E00-F1100A1B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82E14-8AAC-4DED-8AB5-4765C65D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0FB2D-843E-4584-83F1-39A3A78B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48C19-C586-4FD0-9ED3-6B762391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A0BEC-821A-43A5-BF55-14ECBE47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5D390-1F97-43EE-83FF-04F785C3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3E664-0C0E-4E8C-BF73-AD08757B9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17B887-47C2-4A08-97C6-7E924061A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8CFD4-8168-4FA0-9515-1F7D7F18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5746A-C1F8-4CF7-B72A-2F199F99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212B4-8D7B-407A-A7CF-634181F0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6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61414-69C6-4E68-A7C5-45A5CE79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CD279-4ADD-4DBD-AC14-C65CC4C4D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F0064F-F33B-4F76-AF96-1D6F57FF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943C73-4E20-43BB-939D-79389F3C5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17B5D2-889A-4B5C-8761-52B7D3B3E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584B36-63CD-4A66-A2D6-41523222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35BEA-2785-46BC-B431-FB466A9F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EB90D4-5179-41D1-899D-1FC6FBFD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8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3D3D1-FC3E-4BE0-9089-9AD14853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446FB6-AABF-4E8C-8205-5F782161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2402BF-D3F2-4140-87F8-97EE45B2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63D58B-C07E-4C76-9B90-375E5707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9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091734-6B2F-4EBB-822D-91475E35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50C058-7990-4C5D-BC07-60CBFC5E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5F8FA-EB5A-4284-AB79-237CFB8C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3FF0E-88D9-427B-962F-F2D2D1A4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F72DA-8553-49B6-AB52-A7CC5DEB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6D247C-4B41-4C54-BDA5-6C9A3F28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A9D012-3C3D-4E6F-A679-CD23EB39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EBA6B-B76E-4CAE-8EB1-3D4E6B65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3E0AF-06E7-42D6-BFF9-FE36543C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9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92939-7AF7-4519-845D-A2592D8C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99B919-5D36-4F43-BDF2-EE008686C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94AEBA-E08D-40F8-97FB-D769FE9F4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9DD2A-5145-4857-9CF3-1759A96A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41375F-B065-48FE-A543-8E231575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A94A3-64E9-4E15-9192-F570F63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488F8-BE49-4545-9970-52FCED9F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33414-B518-4E99-ACEE-6319C88D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01F26-425E-46F8-BF8C-E9F1509A0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7E93-B0F9-4DF9-94D5-44E4545EA1D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3C678-0257-4CA7-B331-75124EA0F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338BF-13D5-4F76-8034-D76D83149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8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indongwang/transferlearning/blob/master/doc/awesome_paper.md#domain-adaptation-%E9%A2%86%E5%9F%9F%E8%87%AA%E9%80%82%E5%BA%9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ebell/DA" TargetMode="External"/><Relationship Id="rId2" Type="http://schemas.openxmlformats.org/officeDocument/2006/relationships/hyperlink" Target="https://github.com/zhaoxin94/awsome-domain-adaptation#distance-based-metho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DEB5D93-5208-494D-8C64-DC6305DF826B}"/>
              </a:ext>
            </a:extLst>
          </p:cNvPr>
          <p:cNvSpPr/>
          <p:nvPr/>
        </p:nvSpPr>
        <p:spPr>
          <a:xfrm>
            <a:off x="1030668" y="1089435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</a:t>
            </a:r>
            <a:r>
              <a:rPr lang="zh-CN" altLang="en-US" b="1" dirty="0"/>
              <a:t>经典域适应方法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C7812A-E549-421D-BE2A-45BA3CF5E73D}"/>
              </a:ext>
            </a:extLst>
          </p:cNvPr>
          <p:cNvSpPr/>
          <p:nvPr/>
        </p:nvSpPr>
        <p:spPr>
          <a:xfrm>
            <a:off x="3859892" y="1089435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2.</a:t>
            </a:r>
            <a:r>
              <a:rPr lang="zh-CN" altLang="en-US" b="1" dirty="0"/>
              <a:t>域适应理论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EF971A4-8769-48FD-9F58-182AA6AD7FDE}"/>
              </a:ext>
            </a:extLst>
          </p:cNvPr>
          <p:cNvSpPr/>
          <p:nvPr/>
        </p:nvSpPr>
        <p:spPr>
          <a:xfrm>
            <a:off x="6584067" y="1093666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3.</a:t>
            </a:r>
            <a:r>
              <a:rPr lang="zh-CN" altLang="en-US" b="1" dirty="0"/>
              <a:t>深度网络域适应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507005-0FD1-4E98-8F99-093066A9C0DC}"/>
              </a:ext>
            </a:extLst>
          </p:cNvPr>
          <p:cNvSpPr/>
          <p:nvPr/>
        </p:nvSpPr>
        <p:spPr>
          <a:xfrm>
            <a:off x="9546608" y="1093739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4.</a:t>
            </a:r>
            <a:r>
              <a:rPr lang="zh-CN" altLang="en-US" b="1" dirty="0"/>
              <a:t>对抗网络域适应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0D696F6-9EFD-4287-A05A-D22DC58C96FA}"/>
              </a:ext>
            </a:extLst>
          </p:cNvPr>
          <p:cNvSpPr/>
          <p:nvPr/>
        </p:nvSpPr>
        <p:spPr>
          <a:xfrm>
            <a:off x="780177" y="2317403"/>
            <a:ext cx="2674790" cy="27944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TCA (2010) week1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JDA (2013) week2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ARTL (2014) week2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397C1F-C828-4AC8-9A3B-AF775DAE2EA7}"/>
              </a:ext>
            </a:extLst>
          </p:cNvPr>
          <p:cNvSpPr/>
          <p:nvPr/>
        </p:nvSpPr>
        <p:spPr>
          <a:xfrm>
            <a:off x="3768459" y="2315556"/>
            <a:ext cx="2246963" cy="27944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[4]. NIPS 2006 / ML 2010</a:t>
            </a:r>
            <a:r>
              <a:rPr lang="zh-CN" alt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week3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[5]. </a:t>
            </a:r>
            <a:r>
              <a:rPr lang="zh-CN" alt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龙明盛博士论文第三章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(2014) week3</a:t>
            </a: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6CD3E31-B52E-4F21-A44D-19D13179DFDE}"/>
              </a:ext>
            </a:extLst>
          </p:cNvPr>
          <p:cNvSpPr/>
          <p:nvPr/>
        </p:nvSpPr>
        <p:spPr>
          <a:xfrm>
            <a:off x="6274965" y="2315556"/>
            <a:ext cx="2818701" cy="27944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[6]. 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实验文章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(2013) week4 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[7].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(2014) week4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[8]. 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JMMD (2017) week5</a:t>
            </a:r>
          </a:p>
          <a:p>
            <a:endParaRPr lang="en-US" altLang="zh-C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[9]. DSN (2016)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week5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1840112-328E-4285-979D-7D1A0931D042}"/>
              </a:ext>
            </a:extLst>
          </p:cNvPr>
          <p:cNvSpPr/>
          <p:nvPr/>
        </p:nvSpPr>
        <p:spPr>
          <a:xfrm>
            <a:off x="9277770" y="2315556"/>
            <a:ext cx="2818701" cy="27944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[10].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 (2014) week6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[11].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DANN (2014) week6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[12].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MCD (2018) week7</a:t>
            </a: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[13].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MDD (2019) week7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FFBD88-11A2-48C9-8563-B21F2063CB48}"/>
              </a:ext>
            </a:extLst>
          </p:cNvPr>
          <p:cNvSpPr txBox="1"/>
          <p:nvPr/>
        </p:nvSpPr>
        <p:spPr>
          <a:xfrm>
            <a:off x="1995055" y="5486400"/>
            <a:ext cx="587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阅读顺序为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1-2-3-4 or 1-3-2-4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相邻的相同颜色论文安排在同一周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标红的文章表示需要进行实验</a:t>
            </a:r>
          </a:p>
        </p:txBody>
      </p:sp>
    </p:spTree>
    <p:extLst>
      <p:ext uri="{BB962C8B-B14F-4D97-AF65-F5344CB8AC3E}">
        <p14:creationId xmlns:p14="http://schemas.microsoft.com/office/powerpoint/2010/main" val="159679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2049A3-E5D3-42CF-AB1B-22FA5A2BFF53}"/>
              </a:ext>
            </a:extLst>
          </p:cNvPr>
          <p:cNvSpPr txBox="1"/>
          <p:nvPr/>
        </p:nvSpPr>
        <p:spPr>
          <a:xfrm>
            <a:off x="1259839" y="329586"/>
            <a:ext cx="1007368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Pan, S. J., Tsang, I. W., Kwok, J. T., and Yang, Q. Domain adaptation via transfer component </a:t>
            </a:r>
            <a:r>
              <a:rPr lang="en-US" altLang="zh-CN" dirty="0" err="1"/>
              <a:t>analysis.IJCAI</a:t>
            </a:r>
            <a:r>
              <a:rPr lang="en-US" altLang="zh-CN" dirty="0"/>
              <a:t> 2009.(</a:t>
            </a:r>
            <a:r>
              <a:rPr lang="en-US" altLang="zh-CN" dirty="0" err="1"/>
              <a:t>link:http</a:t>
            </a:r>
            <a:r>
              <a:rPr lang="en-US" altLang="zh-CN" dirty="0"/>
              <a:t>://www.cs.ust.hk/~jamesk/papers/ijcai09.pdf)</a:t>
            </a:r>
          </a:p>
          <a:p>
            <a:endParaRPr lang="en-US" altLang="zh-CN" dirty="0"/>
          </a:p>
          <a:p>
            <a:r>
              <a:rPr lang="en-US" altLang="zh-CN" dirty="0"/>
              <a:t>[2] Long, M., Wang, J., Ding, G., Sun, J., and Yu, P. S. Transfer feature learning with joint distribution adaptation. In ICCV, 2013. </a:t>
            </a:r>
          </a:p>
          <a:p>
            <a:endParaRPr lang="en-US" altLang="zh-CN" dirty="0"/>
          </a:p>
          <a:p>
            <a:r>
              <a:rPr lang="en-US" altLang="zh-CN" dirty="0"/>
              <a:t>[3] Long, </a:t>
            </a:r>
            <a:r>
              <a:rPr lang="en-US" altLang="zh-CN" dirty="0" err="1"/>
              <a:t>Mingsheng</a:t>
            </a:r>
            <a:r>
              <a:rPr lang="en-US" altLang="zh-CN" dirty="0"/>
              <a:t>, J. Wang, G. Ding, S. Pan and P. Yu. “Adaptation Regularization: A General Framework for Transfer Learning.” </a:t>
            </a:r>
            <a:r>
              <a:rPr lang="en-US" altLang="zh-CN" i="1" dirty="0"/>
              <a:t>IEEE Transactions on Knowledge and Data Engineering</a:t>
            </a:r>
            <a:r>
              <a:rPr lang="en-US" altLang="zh-CN" dirty="0"/>
              <a:t> 26 (2014): 1076-1089.</a:t>
            </a:r>
          </a:p>
          <a:p>
            <a:endParaRPr lang="en-US" altLang="zh-CN" dirty="0"/>
          </a:p>
          <a:p>
            <a:r>
              <a:rPr lang="en-US" altLang="zh-CN" dirty="0"/>
              <a:t>[4-1] Ben-David, S., Blitzer, J., Crammer, K., and Pereira, F. Analysis of representations for domain adaptation. NIPS, 2007.</a:t>
            </a:r>
          </a:p>
          <a:p>
            <a:r>
              <a:rPr lang="en-US" altLang="zh-CN" dirty="0"/>
              <a:t>[4-2] S. Ben-David, J. Blitzer, K. Crammer, A. </a:t>
            </a:r>
            <a:r>
              <a:rPr lang="en-US" altLang="zh-CN" dirty="0" err="1"/>
              <a:t>Kulesza</a:t>
            </a:r>
            <a:r>
              <a:rPr lang="en-US" altLang="zh-CN" dirty="0"/>
              <a:t>, F. Pereira, and J. W. Vaughan, “A theory of learning from different domains,” Machine Learning, vol. 79, no. 1-2, pp. 151–175, 2010.</a:t>
            </a:r>
          </a:p>
          <a:p>
            <a:endParaRPr lang="en-US" altLang="zh-CN" dirty="0"/>
          </a:p>
          <a:p>
            <a:r>
              <a:rPr lang="en-US" altLang="zh-CN" dirty="0"/>
              <a:t>[5] </a:t>
            </a:r>
            <a:r>
              <a:rPr lang="zh-CN" altLang="en-US" dirty="0"/>
              <a:t>龙明盛，迁移学习问题与方法研究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[6] J. </a:t>
            </a:r>
            <a:r>
              <a:rPr lang="en-US" altLang="zh-CN" dirty="0" err="1"/>
              <a:t>Yosinski</a:t>
            </a:r>
            <a:r>
              <a:rPr lang="en-US" altLang="zh-CN" dirty="0"/>
              <a:t>, J. Clune, Y. </a:t>
            </a:r>
            <a:r>
              <a:rPr lang="en-US" altLang="zh-CN" dirty="0" err="1"/>
              <a:t>Bengio</a:t>
            </a:r>
            <a:r>
              <a:rPr lang="en-US" altLang="zh-CN" dirty="0"/>
              <a:t>, and H. Lipson, “How transferable are features in deep neural networks?” in NIPS 2014, pp. 3320–3328.</a:t>
            </a:r>
          </a:p>
          <a:p>
            <a:endParaRPr lang="en-US" altLang="zh-CN" dirty="0"/>
          </a:p>
          <a:p>
            <a:r>
              <a:rPr lang="en-US" altLang="zh-CN" dirty="0"/>
              <a:t>[7] M. Long, Y. Cao, J. Wang, and M. I. Jordan, “Learning transferable features with deep adaptation networks,” in ICML 2015, pp. 97–105.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007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5AAFBE-60E9-488E-AC4B-A2B7CC0ADA28}"/>
              </a:ext>
            </a:extLst>
          </p:cNvPr>
          <p:cNvSpPr/>
          <p:nvPr/>
        </p:nvSpPr>
        <p:spPr>
          <a:xfrm>
            <a:off x="1246909" y="457567"/>
            <a:ext cx="969818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[8] M. Long, H. Zhu, J. Wang, and M. I. Jordan, “Deep transfer learning with joint adaptation networks,” in ICML 2017, pp. 2208–2217.</a:t>
            </a:r>
          </a:p>
          <a:p>
            <a:endParaRPr lang="en-US" altLang="zh-CN" dirty="0"/>
          </a:p>
          <a:p>
            <a:r>
              <a:rPr lang="en-US" altLang="zh-CN" dirty="0"/>
              <a:t>[9] </a:t>
            </a:r>
            <a:r>
              <a:rPr lang="en-US" altLang="zh-CN" dirty="0" err="1"/>
              <a:t>Bousmalis</a:t>
            </a:r>
            <a:r>
              <a:rPr lang="en-US" altLang="zh-CN" dirty="0"/>
              <a:t>, Konstantinos, George </a:t>
            </a:r>
            <a:r>
              <a:rPr lang="en-US" altLang="zh-CN" dirty="0" err="1"/>
              <a:t>Trigeorgis</a:t>
            </a:r>
            <a:r>
              <a:rPr lang="en-US" altLang="zh-CN" dirty="0"/>
              <a:t>, N. Silberman, D. Krishnan and D. Erhan. “Domain Separation Networks.” </a:t>
            </a:r>
            <a:r>
              <a:rPr lang="en-US" altLang="zh-CN" i="1" dirty="0"/>
              <a:t>NIPS</a:t>
            </a:r>
            <a:r>
              <a:rPr lang="en-US" altLang="zh-CN" dirty="0"/>
              <a:t> (2016).</a:t>
            </a:r>
          </a:p>
          <a:p>
            <a:endParaRPr lang="en-US" altLang="zh-CN" dirty="0"/>
          </a:p>
          <a:p>
            <a:r>
              <a:rPr lang="en-US" altLang="zh-CN" dirty="0"/>
              <a:t>[10]Goodfellow, I., </a:t>
            </a:r>
            <a:r>
              <a:rPr lang="en-US" altLang="zh-CN" dirty="0" err="1"/>
              <a:t>Pouget</a:t>
            </a:r>
            <a:r>
              <a:rPr lang="en-US" altLang="zh-CN" dirty="0"/>
              <a:t>-Abadie, J., Mirza, M., Xu, B., </a:t>
            </a:r>
            <a:r>
              <a:rPr lang="en-US" altLang="zh-CN" dirty="0" err="1"/>
              <a:t>Warde</a:t>
            </a:r>
            <a:r>
              <a:rPr lang="en-US" altLang="zh-CN" dirty="0"/>
              <a:t>-Farley, D., </a:t>
            </a:r>
            <a:r>
              <a:rPr lang="en-US" altLang="zh-CN" dirty="0" err="1"/>
              <a:t>Ozair</a:t>
            </a:r>
            <a:r>
              <a:rPr lang="en-US" altLang="zh-CN" dirty="0"/>
              <a:t>, S., Courville, A., and </a:t>
            </a:r>
            <a:r>
              <a:rPr lang="en-US" altLang="zh-CN" dirty="0" err="1"/>
              <a:t>Bengio</a:t>
            </a:r>
            <a:r>
              <a:rPr lang="en-US" altLang="zh-CN" dirty="0"/>
              <a:t>, Y. Generative adversarial nets. In Advances in Neural Information Processing Systems (</a:t>
            </a:r>
            <a:r>
              <a:rPr lang="en-US" altLang="zh-CN" dirty="0" err="1"/>
              <a:t>NeurIPS</a:t>
            </a:r>
            <a:r>
              <a:rPr lang="en-US" altLang="zh-CN" dirty="0"/>
              <a:t>), 2014.</a:t>
            </a:r>
          </a:p>
          <a:p>
            <a:endParaRPr lang="en-US" altLang="zh-CN" dirty="0"/>
          </a:p>
          <a:p>
            <a:r>
              <a:rPr lang="en-US" altLang="zh-CN" dirty="0"/>
              <a:t>[11-1] </a:t>
            </a:r>
            <a:r>
              <a:rPr lang="en-US" altLang="zh-CN" dirty="0" err="1"/>
              <a:t>Ganin</a:t>
            </a:r>
            <a:r>
              <a:rPr lang="en-US" altLang="zh-CN" dirty="0"/>
              <a:t>, Y. and </a:t>
            </a:r>
            <a:r>
              <a:rPr lang="en-US" altLang="zh-CN" dirty="0" err="1"/>
              <a:t>Lempitsky</a:t>
            </a:r>
            <a:r>
              <a:rPr lang="en-US" altLang="zh-CN" dirty="0"/>
              <a:t>, V. Unsupervised domain adaptation by backpropagation. In International Conference on Machine Learning (ICML), 2015. </a:t>
            </a:r>
            <a:r>
              <a:rPr lang="en-US" altLang="zh-CN" dirty="0" err="1"/>
              <a:t>Ganin</a:t>
            </a:r>
            <a:r>
              <a:rPr lang="en-US" altLang="zh-CN" dirty="0"/>
              <a:t>, Y., </a:t>
            </a:r>
            <a:r>
              <a:rPr lang="en-US" altLang="zh-CN" dirty="0" err="1"/>
              <a:t>Ustinova</a:t>
            </a:r>
            <a:r>
              <a:rPr lang="en-US" altLang="zh-CN" dirty="0"/>
              <a:t>, E.,</a:t>
            </a:r>
          </a:p>
          <a:p>
            <a:r>
              <a:rPr lang="en-US" altLang="zh-CN" dirty="0"/>
              <a:t>[11-2 ]</a:t>
            </a:r>
            <a:r>
              <a:rPr lang="en-US" altLang="zh-CN" dirty="0" err="1"/>
              <a:t>Ajakan</a:t>
            </a:r>
            <a:r>
              <a:rPr lang="en-US" altLang="zh-CN" dirty="0"/>
              <a:t>, H., Germain, P., Larochelle, H., Laviolette, F., Marchand, M., and </a:t>
            </a:r>
            <a:r>
              <a:rPr lang="en-US" altLang="zh-CN" dirty="0" err="1"/>
              <a:t>Lempitsky</a:t>
            </a:r>
            <a:r>
              <a:rPr lang="en-US" altLang="zh-CN" dirty="0"/>
              <a:t>, V. Domain-adversarial training of neural networks. Journal of Machine Learning Research (JMLR), 17:2096–2030, 2016.</a:t>
            </a:r>
          </a:p>
          <a:p>
            <a:endParaRPr lang="en-US" altLang="zh-CN" dirty="0"/>
          </a:p>
          <a:p>
            <a:r>
              <a:rPr lang="en-US" altLang="zh-CN" dirty="0"/>
              <a:t>[12]Saito, K., Watanabe, K., </a:t>
            </a:r>
            <a:r>
              <a:rPr lang="en-US" altLang="zh-CN" dirty="0" err="1"/>
              <a:t>Ushiku</a:t>
            </a:r>
            <a:r>
              <a:rPr lang="en-US" altLang="zh-CN" dirty="0"/>
              <a:t>, Y., and Harada, T. Maximum classifier discrepancy for unsupervised domain adaptation. In IEEE Conference on Computer Vision and Pattern Recognition (CVPR), pp. 3723–3732, 2018.</a:t>
            </a:r>
          </a:p>
          <a:p>
            <a:endParaRPr lang="en-US" altLang="zh-CN" dirty="0"/>
          </a:p>
          <a:p>
            <a:r>
              <a:rPr lang="en-US" altLang="zh-CN" dirty="0"/>
              <a:t>[13] Bridging Theory and Algorithm for Domain Adaptation ICML 2019</a:t>
            </a:r>
          </a:p>
        </p:txBody>
      </p:sp>
    </p:spTree>
    <p:extLst>
      <p:ext uri="{BB962C8B-B14F-4D97-AF65-F5344CB8AC3E}">
        <p14:creationId xmlns:p14="http://schemas.microsoft.com/office/powerpoint/2010/main" val="201375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ECE1-A990-41B1-B3A3-2AB8EF4B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463" y="540617"/>
            <a:ext cx="4565073" cy="93720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近三年顶会论文推荐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034368-23AD-465B-9C01-5FFFBEA2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71" y="1640748"/>
            <a:ext cx="6362276" cy="21207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A190AE-87AA-4FB5-B7F2-B6A88B1A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562" y="4137298"/>
            <a:ext cx="7206672" cy="10997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4AB5935-7876-4046-9C70-934E2E5CA99B}"/>
              </a:ext>
            </a:extLst>
          </p:cNvPr>
          <p:cNvSpPr/>
          <p:nvPr/>
        </p:nvSpPr>
        <p:spPr>
          <a:xfrm>
            <a:off x="1468583" y="5671052"/>
            <a:ext cx="10335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[1] https://github.com/jindongwang/transferlearning/blob/master/doc/awesome_paper.md#domain-adaptation-%E9%A2%86%E5%9F%9F%E8%87%AA%E9%80%82%E5%BA%94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7A7C0D-468F-4927-8FA9-6FC2FB41BCCE}"/>
              </a:ext>
            </a:extLst>
          </p:cNvPr>
          <p:cNvSpPr txBox="1"/>
          <p:nvPr/>
        </p:nvSpPr>
        <p:spPr>
          <a:xfrm>
            <a:off x="8378536" y="3059668"/>
            <a:ext cx="322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建议每周精读一篇，泛读七篇</a:t>
            </a:r>
          </a:p>
        </p:txBody>
      </p:sp>
    </p:spTree>
    <p:extLst>
      <p:ext uri="{BB962C8B-B14F-4D97-AF65-F5344CB8AC3E}">
        <p14:creationId xmlns:p14="http://schemas.microsoft.com/office/powerpoint/2010/main" val="23500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ECE1-A990-41B1-B3A3-2AB8EF4B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463" y="540617"/>
            <a:ext cx="4565073" cy="93720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近三年顶会论文推荐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848856-3802-4A67-A78E-FAAF4EE6DB5B}"/>
              </a:ext>
            </a:extLst>
          </p:cNvPr>
          <p:cNvSpPr/>
          <p:nvPr/>
        </p:nvSpPr>
        <p:spPr>
          <a:xfrm>
            <a:off x="1136072" y="2175333"/>
            <a:ext cx="9014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[1] https://github.com/zhaoxin94/awsome-domain-adaptation#distance-based-methods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0DCF88-107D-4EEA-9766-0E87B3F851E7}"/>
              </a:ext>
            </a:extLst>
          </p:cNvPr>
          <p:cNvSpPr/>
          <p:nvPr/>
        </p:nvSpPr>
        <p:spPr>
          <a:xfrm>
            <a:off x="1136072" y="3177478"/>
            <a:ext cx="363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[2] https://github.com/barebell/DA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AA7FE-A0D7-45C2-A214-9B899F5C860B}"/>
              </a:ext>
            </a:extLst>
          </p:cNvPr>
          <p:cNvSpPr/>
          <p:nvPr/>
        </p:nvSpPr>
        <p:spPr>
          <a:xfrm>
            <a:off x="1136072" y="4179623"/>
            <a:ext cx="6266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[3]</a:t>
            </a:r>
            <a:r>
              <a:rPr lang="zh-CN" altLang="en-US" dirty="0"/>
              <a:t>https://github.com/dududuAA/Transfer-learning-materials</a:t>
            </a:r>
          </a:p>
        </p:txBody>
      </p:sp>
    </p:spTree>
    <p:extLst>
      <p:ext uri="{BB962C8B-B14F-4D97-AF65-F5344CB8AC3E}">
        <p14:creationId xmlns:p14="http://schemas.microsoft.com/office/powerpoint/2010/main" val="150630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471</Words>
  <Application>Microsoft Office PowerPoint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近三年顶会论文推荐</vt:lpstr>
      <vt:lpstr>近三年顶会论文推荐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du</dc:creator>
  <cp:lastModifiedBy>du du</cp:lastModifiedBy>
  <cp:revision>48</cp:revision>
  <dcterms:created xsi:type="dcterms:W3CDTF">2019-09-30T06:47:32Z</dcterms:created>
  <dcterms:modified xsi:type="dcterms:W3CDTF">2020-10-09T02:53:30Z</dcterms:modified>
</cp:coreProperties>
</file>