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11/14/2018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7516-AC90-4E97-B243-565A8EC246D0}"/>
              </a:ext>
            </a:extLst>
          </p:cNvPr>
          <p:cNvSpPr>
            <a:spLocks noGrp="1"/>
          </p:cNvSpPr>
          <p:nvPr>
            <p:ph type="ctrTitle"/>
          </p:nvPr>
        </p:nvSpPr>
        <p:spPr>
          <a:xfrm>
            <a:off x="684211" y="685799"/>
            <a:ext cx="10688083" cy="2971801"/>
          </a:xfrm>
        </p:spPr>
        <p:txBody>
          <a:bodyPr/>
          <a:lstStyle/>
          <a:p>
            <a:r>
              <a:rPr lang="en-IN" b="1" dirty="0"/>
              <a:t>PREDICT AGING INVENTORY</a:t>
            </a:r>
          </a:p>
        </p:txBody>
      </p:sp>
      <p:sp>
        <p:nvSpPr>
          <p:cNvPr id="3" name="Subtitle 2">
            <a:extLst>
              <a:ext uri="{FF2B5EF4-FFF2-40B4-BE49-F238E27FC236}">
                <a16:creationId xmlns:a16="http://schemas.microsoft.com/office/drawing/2014/main" id="{825AF550-C6E3-40DD-AB27-19B1BCA3A85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7029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BE17-11E0-4A5C-9654-58267B96D31E}"/>
              </a:ext>
            </a:extLst>
          </p:cNvPr>
          <p:cNvSpPr>
            <a:spLocks noGrp="1"/>
          </p:cNvSpPr>
          <p:nvPr>
            <p:ph type="title"/>
          </p:nvPr>
        </p:nvSpPr>
        <p:spPr>
          <a:xfrm>
            <a:off x="342106" y="1203158"/>
            <a:ext cx="10951536" cy="5037221"/>
          </a:xfrm>
        </p:spPr>
        <p:txBody>
          <a:bodyPr>
            <a:noAutofit/>
          </a:bodyPr>
          <a:lstStyle/>
          <a:p>
            <a:br>
              <a:rPr lang="en-IN" sz="2500" b="1" dirty="0"/>
            </a:br>
            <a:br>
              <a:rPr lang="en-IN" sz="2500" b="1" dirty="0"/>
            </a:br>
            <a:br>
              <a:rPr lang="en-IN" sz="2500" b="1" dirty="0"/>
            </a:br>
            <a:br>
              <a:rPr lang="en-IN" sz="2500" b="1" dirty="0"/>
            </a:br>
            <a:r>
              <a:rPr lang="en-IN" sz="2500" b="1" dirty="0"/>
              <a:t>1.Move to another 3PL.</a:t>
            </a:r>
            <a:br>
              <a:rPr lang="en-IN" sz="2500" b="1" dirty="0"/>
            </a:br>
            <a:r>
              <a:rPr lang="en-IN" sz="2500" b="1" dirty="0"/>
              <a:t>2.Sell the inventory to GDO sale(Global Dell Outlet)</a:t>
            </a:r>
            <a:br>
              <a:rPr lang="en-IN" sz="2500" b="1" dirty="0"/>
            </a:br>
            <a:r>
              <a:rPr lang="en-IN" sz="2500" b="1" dirty="0"/>
              <a:t>3. Social network inputs to find the right customer for these aging inventory.</a:t>
            </a:r>
            <a:br>
              <a:rPr lang="en-IN" sz="2500" b="1" dirty="0"/>
            </a:br>
            <a:r>
              <a:rPr lang="en-IN" sz="2500" b="1" dirty="0"/>
              <a:t>4. we need to open new warehouses in tier-2/ tier-3 cities.</a:t>
            </a:r>
            <a:br>
              <a:rPr lang="en-IN" sz="2500" b="1" dirty="0"/>
            </a:br>
            <a:r>
              <a:rPr lang="en-IN" sz="2500" b="1" dirty="0"/>
              <a:t>5.we need to collaborate with government to ensure that no product will remain in inventory and will increase the good will.</a:t>
            </a:r>
            <a:br>
              <a:rPr lang="en-IN" sz="2500" b="1" dirty="0"/>
            </a:br>
            <a:r>
              <a:rPr lang="en-IN" sz="2500" b="1" dirty="0"/>
              <a:t>6.Wait for some more days, this will clear out inventory.</a:t>
            </a:r>
            <a:br>
              <a:rPr lang="en-IN" sz="2500" b="1" dirty="0"/>
            </a:br>
            <a:br>
              <a:rPr lang="en-IN" sz="2500" b="1" dirty="0"/>
            </a:br>
            <a:br>
              <a:rPr lang="en-IN" sz="2500" b="1" dirty="0"/>
            </a:br>
            <a:br>
              <a:rPr lang="en-IN" sz="2500" b="1" dirty="0"/>
            </a:br>
            <a:br>
              <a:rPr lang="en-IN" sz="2500" b="1" dirty="0"/>
            </a:br>
            <a:endParaRPr lang="en-IN" sz="2500" b="1" dirty="0"/>
          </a:p>
        </p:txBody>
      </p:sp>
      <p:sp>
        <p:nvSpPr>
          <p:cNvPr id="3" name="Content Placeholder 2">
            <a:extLst>
              <a:ext uri="{FF2B5EF4-FFF2-40B4-BE49-F238E27FC236}">
                <a16:creationId xmlns:a16="http://schemas.microsoft.com/office/drawing/2014/main" id="{51DE8928-26E4-4D62-B793-78C01D007441}"/>
              </a:ext>
            </a:extLst>
          </p:cNvPr>
          <p:cNvSpPr>
            <a:spLocks noGrp="1"/>
          </p:cNvSpPr>
          <p:nvPr>
            <p:ph idx="1"/>
          </p:nvPr>
        </p:nvSpPr>
        <p:spPr>
          <a:xfrm>
            <a:off x="342106" y="188494"/>
            <a:ext cx="11154862" cy="1335506"/>
          </a:xfrm>
        </p:spPr>
        <p:txBody>
          <a:bodyPr>
            <a:normAutofit/>
          </a:bodyPr>
          <a:lstStyle/>
          <a:p>
            <a:pPr marL="0" indent="0">
              <a:buNone/>
            </a:pPr>
            <a:r>
              <a:rPr lang="en-IN" sz="3500" b="1" dirty="0">
                <a:solidFill>
                  <a:schemeClr val="tx1"/>
                </a:solidFill>
                <a:latin typeface="+mj-lt"/>
              </a:rPr>
              <a:t>SOLUTION FOR AGING INVENTORY PROBLEM</a:t>
            </a:r>
            <a:r>
              <a:rPr lang="en-IN" sz="3500" b="1" dirty="0">
                <a:solidFill>
                  <a:schemeClr val="tx1"/>
                </a:solidFill>
              </a:rPr>
              <a:t>:</a:t>
            </a:r>
          </a:p>
        </p:txBody>
      </p:sp>
    </p:spTree>
    <p:extLst>
      <p:ext uri="{BB962C8B-B14F-4D97-AF65-F5344CB8AC3E}">
        <p14:creationId xmlns:p14="http://schemas.microsoft.com/office/powerpoint/2010/main" val="231252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1EF2-726D-4B4D-9838-9498165EF211}"/>
              </a:ext>
            </a:extLst>
          </p:cNvPr>
          <p:cNvSpPr>
            <a:spLocks noGrp="1"/>
          </p:cNvSpPr>
          <p:nvPr>
            <p:ph type="title"/>
          </p:nvPr>
        </p:nvSpPr>
        <p:spPr>
          <a:xfrm>
            <a:off x="390617" y="1526960"/>
            <a:ext cx="10759735" cy="4467440"/>
          </a:xfrm>
        </p:spPr>
        <p:txBody>
          <a:bodyPr>
            <a:noAutofit/>
          </a:bodyPr>
          <a:lstStyle/>
          <a:p>
            <a:br>
              <a:rPr lang="en-IN" sz="2500" b="1" dirty="0"/>
            </a:br>
            <a:br>
              <a:rPr lang="en-IN" sz="2500" b="1" dirty="0"/>
            </a:br>
            <a:r>
              <a:rPr lang="en-IN" sz="2500" b="1" dirty="0"/>
              <a:t>1.DATE OF OUTSTANDING</a:t>
            </a:r>
            <a:br>
              <a:rPr lang="en-IN" sz="2500" b="1" dirty="0"/>
            </a:br>
            <a:r>
              <a:rPr lang="en-IN" sz="2500" b="1" dirty="0"/>
              <a:t>2.Sold UNIT</a:t>
            </a:r>
            <a:br>
              <a:rPr lang="en-IN" sz="2500" b="1" dirty="0"/>
            </a:br>
            <a:r>
              <a:rPr lang="en-IN" sz="2500" b="1" dirty="0"/>
              <a:t>3.</a:t>
            </a:r>
            <a:r>
              <a:rPr lang="en-IN" sz="2500" b="1"/>
              <a:t>selling price</a:t>
            </a:r>
            <a:br>
              <a:rPr lang="en-IN" sz="2500" b="1" dirty="0"/>
            </a:br>
            <a:r>
              <a:rPr lang="en-IN" sz="2500" b="1" dirty="0"/>
              <a:t>4.</a:t>
            </a:r>
            <a:r>
              <a:rPr lang="en-IN" sz="2500" b="1"/>
              <a:t>remaining units</a:t>
            </a:r>
            <a:br>
              <a:rPr lang="en-IN" sz="2500" b="1" dirty="0"/>
            </a:br>
            <a:r>
              <a:rPr lang="en-IN" sz="2500" b="1" dirty="0"/>
              <a:t>5.remaining </a:t>
            </a:r>
            <a:r>
              <a:rPr lang="en-IN" sz="2500" b="1"/>
              <a:t>units after 20 </a:t>
            </a:r>
            <a:r>
              <a:rPr lang="en-IN" sz="2500" b="1" dirty="0"/>
              <a:t>days</a:t>
            </a:r>
            <a:br>
              <a:rPr lang="en-IN" sz="2500" b="1" dirty="0"/>
            </a:br>
            <a:r>
              <a:rPr lang="en-IN" sz="2500" b="1" dirty="0"/>
              <a:t>6.profit</a:t>
            </a:r>
            <a:br>
              <a:rPr lang="en-IN" sz="2500" b="1" dirty="0"/>
            </a:br>
            <a:r>
              <a:rPr lang="en-IN" sz="2500" b="1" dirty="0"/>
              <a:t>7.cost of production</a:t>
            </a:r>
            <a:br>
              <a:rPr lang="en-IN" sz="2500" b="1" dirty="0"/>
            </a:br>
            <a:r>
              <a:rPr lang="en-IN" sz="2500" b="1" dirty="0"/>
              <a:t>8.Quantity</a:t>
            </a:r>
            <a:br>
              <a:rPr lang="en-IN" sz="2500" b="1" dirty="0"/>
            </a:br>
            <a:r>
              <a:rPr lang="en-IN" sz="2500" b="1" dirty="0"/>
              <a:t>9.quality</a:t>
            </a:r>
            <a:br>
              <a:rPr lang="en-IN" sz="2500" b="1" dirty="0"/>
            </a:br>
            <a:r>
              <a:rPr lang="en-IN" sz="2500" b="1" dirty="0"/>
              <a:t>10.Remaining unit after 40 days</a:t>
            </a:r>
            <a:br>
              <a:rPr lang="en-IN" sz="2500" b="1" dirty="0"/>
            </a:br>
            <a:br>
              <a:rPr lang="en-IN" sz="2500" b="1" dirty="0"/>
            </a:br>
            <a:endParaRPr lang="en-IN" sz="2500" b="1" dirty="0"/>
          </a:p>
        </p:txBody>
      </p:sp>
      <p:sp>
        <p:nvSpPr>
          <p:cNvPr id="3" name="Content Placeholder 2">
            <a:extLst>
              <a:ext uri="{FF2B5EF4-FFF2-40B4-BE49-F238E27FC236}">
                <a16:creationId xmlns:a16="http://schemas.microsoft.com/office/drawing/2014/main" id="{22C599B5-8360-49D1-B1D8-4A27400F7CEF}"/>
              </a:ext>
            </a:extLst>
          </p:cNvPr>
          <p:cNvSpPr>
            <a:spLocks noGrp="1"/>
          </p:cNvSpPr>
          <p:nvPr>
            <p:ph idx="1"/>
          </p:nvPr>
        </p:nvSpPr>
        <p:spPr>
          <a:xfrm>
            <a:off x="284716" y="312939"/>
            <a:ext cx="11780037" cy="1684868"/>
          </a:xfrm>
        </p:spPr>
        <p:txBody>
          <a:bodyPr>
            <a:normAutofit/>
          </a:bodyPr>
          <a:lstStyle/>
          <a:p>
            <a:pPr marL="0" indent="0">
              <a:buNone/>
            </a:pPr>
            <a:r>
              <a:rPr lang="en-IN" sz="3300" b="1" dirty="0">
                <a:solidFill>
                  <a:schemeClr val="tx1"/>
                </a:solidFill>
              </a:rPr>
              <a:t>CONSTRAINTS FOR CONSIDERING OPTIMAL SOLUTION:</a:t>
            </a:r>
          </a:p>
        </p:txBody>
      </p:sp>
    </p:spTree>
    <p:extLst>
      <p:ext uri="{BB962C8B-B14F-4D97-AF65-F5344CB8AC3E}">
        <p14:creationId xmlns:p14="http://schemas.microsoft.com/office/powerpoint/2010/main" val="27593823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TotalTime>
  <Words>15</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Century Gothic</vt:lpstr>
      <vt:lpstr>Wingdings 3</vt:lpstr>
      <vt:lpstr>Slice</vt:lpstr>
      <vt:lpstr>PREDICT AGING INVENTORY</vt:lpstr>
      <vt:lpstr>    1.Move to another 3PL. 2.Sell the inventory to GDO sale(Global Dell Outlet) 3. Social network inputs to find the right customer for these aging inventory. 4. we need to open new warehouses in tier-2/ tier-3 cities. 5.we need to collaborate with government to ensure that no product will remain in inventory and will increase the good will. 6.Wait for some more days, this will clear out inventory.     </vt:lpstr>
      <vt:lpstr>  1.DATE OF OUTSTANDING 2.Sold UNIT 3.selling price 4.remaining units 5.remaining units after 20 days 6.profit 7.cost of production 8.Quantity 9.quality 10.Remaining unit after 40 days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AGING INVENTORY</dc:title>
  <dc:creator>Piyush shukla</dc:creator>
  <cp:lastModifiedBy>Piyush shukla</cp:lastModifiedBy>
  <cp:revision>7</cp:revision>
  <dcterms:created xsi:type="dcterms:W3CDTF">2018-11-12T19:08:29Z</dcterms:created>
  <dcterms:modified xsi:type="dcterms:W3CDTF">2018-11-14T06:03:38Z</dcterms:modified>
</cp:coreProperties>
</file>