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5CB5-4D4C-4C60-AFF9-8D36E015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F63B7-04BF-45DA-85D4-846DEB06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05D-BB48-455A-9FED-FA252679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185D-657C-418B-9CC1-EFF882E4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C28C-6C93-4C30-B176-44C3DF96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01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7838-5A59-4179-BAE2-6BE506A7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55AD-C6D5-4044-B975-DB972E73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1F74-A56D-4FA8-807A-1A3641C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2B77-60E1-46EC-9B1A-7A8FF6E2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2A75-50C9-46DC-96BF-BF9C77D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1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97630-A32D-4B73-8CA0-0794A0473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8C96B-B910-4BF3-A2D6-1BCF9666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E8A6-1483-4E63-A0EA-B48B5D99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3C84-B5BA-40BF-A304-E58A7507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582E-A6D3-4500-8EE7-B4D9434C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EA90-E80B-4272-89D4-3E9A7054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F7A0-FAB1-4C34-B5F5-98C6367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191E-8702-4A42-AC38-FB9BE64E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0238-FAE5-4DC6-8B44-E0BF11E8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EFF7-C498-415D-B1AD-04A81E7A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4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D9F6-DD0E-45B7-81FA-DCA5CA27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BB63D-695A-4542-A2E9-C2A3E0B6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021D-1274-404D-817B-D1A534BA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F914-39A6-4A77-B071-FA35436F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304C-0B37-48C1-993A-3A90CF06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8E38-9F47-448F-9192-408ED416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F1E3-ACFF-482C-B5C3-D06B87D2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8FEA-AE7C-4EAD-92C9-6B8AE3F7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E3EA-F138-409B-A62D-3A3F1A6C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79A8-E887-482D-A823-F8437E97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78D7-B953-4AFF-A462-2432221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69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B12-1066-482D-AF8C-B91D3D28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C6AC9-53DC-4849-9241-08D8B593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3EFE-C0F8-420B-B936-637516D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D650D-14FF-494B-B442-432CFB807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7CC1A-5B19-48A1-A4C0-AB57B3774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BE200-5CF0-4FB7-84AE-C0C986DC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446C-F561-4BCE-B4F5-29DD152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473B1-64F0-46E9-A936-F6940E10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7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48D-7126-4EA9-960D-B4E82DBA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2875F-11E2-4EA4-9D13-32D4DFE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3C9A-42D3-4FD9-B5E9-56CEF9A1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69D6-7493-47EB-91EC-6E78951B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84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7F2E1-B771-4CEE-976C-B5724968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DA1D0-991A-4B68-8315-67C1F69D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94F2-5946-46AA-90AA-88839496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5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7AA2-5776-405D-91FD-0F0E9D3D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3057-F0D7-4852-BD60-C5F5843D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3BB28-E819-4AFD-8368-F61845FC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738C-8284-47E2-84A6-77D03FF9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38B3-6C36-4B6E-9B6C-4BE1CBE2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D88F-910A-466F-889D-7AFBDD52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97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479D-C510-40EA-BCDB-D8FB58D3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FB2EA-AD54-4045-A1E1-4BCA91C9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B0C53-F03E-4B81-A406-C9CE5916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47FDF-E534-42DA-B13C-996B8810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C88B-44FD-45B3-A25B-D7F0FF11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C84E-2037-4819-AF33-266EB7F9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9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133E9-A79F-4BC1-8C14-CB2F5575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1AA7-1953-4037-B6A2-301B51A4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C139-8DED-4C27-9613-1BD36B15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26B9-4698-49EA-BFF5-5917E84896A3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0832-0241-4141-AFBC-72623A91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888F-121A-4054-861E-08AF714B6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E7E2-DACD-4E40-9ECE-C49294E17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55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E6CF6-A423-4724-9620-3D2E7A3163D3}"/>
              </a:ext>
            </a:extLst>
          </p:cNvPr>
          <p:cNvSpPr txBox="1"/>
          <p:nvPr/>
        </p:nvSpPr>
        <p:spPr>
          <a:xfrm>
            <a:off x="1828800" y="1111348"/>
            <a:ext cx="782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Yesterday, My friend Rajesh came to meet me, He seems upset, so I asked him what is going on ? Is everything alright!! </a:t>
            </a:r>
          </a:p>
          <a:p>
            <a:r>
              <a:rPr lang="en-US" dirty="0"/>
              <a:t>H</a:t>
            </a:r>
            <a:r>
              <a:rPr lang="en-IN" dirty="0"/>
              <a:t>e said Saroj only son died today and Doctor said that because of vitamin deficiency he died. We often hear that kind tragic stories in India. Vitamin deficiency is a major problem in India I thought,</a:t>
            </a:r>
          </a:p>
          <a:p>
            <a:r>
              <a:rPr lang="en-IN" dirty="0"/>
              <a:t>Why government and other tech companies could not focus on this sector 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8AD61-5CFF-4B62-B0C7-70E7EAE782C9}"/>
              </a:ext>
            </a:extLst>
          </p:cNvPr>
          <p:cNvSpPr txBox="1"/>
          <p:nvPr/>
        </p:nvSpPr>
        <p:spPr>
          <a:xfrm>
            <a:off x="1097280" y="3179298"/>
            <a:ext cx="1069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not easy to find innovative ways to reach audience in pharmaceutical sector  covid-19 eliminated face to face interaction and traditional marketing ways but Market segmentation and digital marketing can reach each person and we will could hear other tragic stories like Saroj.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26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2CCE4-6E6C-46F0-9CF2-A8D743BF2AF9}"/>
              </a:ext>
            </a:extLst>
          </p:cNvPr>
          <p:cNvSpPr txBox="1"/>
          <p:nvPr/>
        </p:nvSpPr>
        <p:spPr>
          <a:xfrm>
            <a:off x="1547446" y="647114"/>
            <a:ext cx="430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Psychographic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4F64-790E-4BF1-A7C4-40201129EA35}"/>
              </a:ext>
            </a:extLst>
          </p:cNvPr>
          <p:cNvSpPr txBox="1"/>
          <p:nvPr/>
        </p:nvSpPr>
        <p:spPr>
          <a:xfrm>
            <a:off x="1055077" y="1547446"/>
            <a:ext cx="839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segments includes certain types of people according to their age, gender, marital status, income, occupation and language.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my-pc</dc:creator>
  <cp:lastModifiedBy>my-pc</cp:lastModifiedBy>
  <cp:revision>7</cp:revision>
  <dcterms:created xsi:type="dcterms:W3CDTF">2021-12-05T22:23:57Z</dcterms:created>
  <dcterms:modified xsi:type="dcterms:W3CDTF">2021-12-06T23:30:13Z</dcterms:modified>
</cp:coreProperties>
</file>