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E1QMFhepeMKWtk1AuzNSwMtv+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e18cb9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e18cb9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e18cb9e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e18cb9e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e18cb9e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e18cb9e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e18cb9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e18cb9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Visual and Textual Analysis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Using Python NLTK libraries for textual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e18cb9e8_2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49" name="Google Shape;149;g5ce18cb9e8_2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 is a great way to determine the tone of the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</a:t>
            </a:r>
            <a:r>
              <a:rPr lang="en"/>
              <a:t>analyze</a:t>
            </a:r>
            <a:r>
              <a:rPr lang="en"/>
              <a:t> John Snow’s words for understand his tone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NLTK Vader AI was used to give some insight on the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scale used is:</a:t>
            </a:r>
            <a:endParaRPr/>
          </a:p>
        </p:txBody>
      </p:sp>
      <p:pic>
        <p:nvPicPr>
          <p:cNvPr id="150" name="Google Shape;150;g5ce18cb9e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613" y="3302850"/>
            <a:ext cx="52863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e18cb9e8_2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56" name="Google Shape;156;g5ce18cb9e8_2_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analysis found that there with a high negative sentiment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was expected since the story is about Cholera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death surround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5ce18cb9e8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75" y="476475"/>
            <a:ext cx="5205925" cy="12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ce18cb9e8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274" y="1754675"/>
            <a:ext cx="3265725" cy="33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e18cb9e8_2_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Editorial Suggestion</a:t>
            </a:r>
            <a:endParaRPr/>
          </a:p>
        </p:txBody>
      </p:sp>
      <p:sp>
        <p:nvSpPr>
          <p:cNvPr id="164" name="Google Shape;164;g5ce18cb9e8_2_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John Snow’s </a:t>
            </a:r>
            <a:r>
              <a:rPr lang="en"/>
              <a:t>writing</a:t>
            </a:r>
            <a:r>
              <a:rPr lang="en"/>
              <a:t> was not lexically diverse with stopwords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removal of stop words we were able to increase diversity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word cloud was used to show the </a:t>
            </a:r>
            <a:r>
              <a:rPr lang="en"/>
              <a:t>prominence</a:t>
            </a:r>
            <a:r>
              <a:rPr lang="en"/>
              <a:t> of words such as cholera, water, </a:t>
            </a:r>
            <a:r>
              <a:rPr lang="en"/>
              <a:t>disease</a:t>
            </a:r>
            <a:r>
              <a:rPr lang="en"/>
              <a:t> ,death,etc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dispersion plot was use to present the parts of the text where certain words appear. Since Cholera was the topic, it was present </a:t>
            </a:r>
            <a:r>
              <a:rPr lang="en"/>
              <a:t>throughout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Lastly a sentiment analysis was used and was determined the text has a high negative sentiment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final conclusion is John Snow was effective in conveying his findings from the 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e18cb9e8_1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g5ce18cb9e8_1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be taking a look at Dr. Snow’s paper through visual and textual analysis to get an idea of where the book currently lies, and from a publishers perspective, what we can hope to change in regards to provide a better outcome as per the respective focus of the book.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nltk is the library used for th text analysis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Tokenize regextokenizer used to convert the imported string into substrings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Corpus stopwords is a very usetool to filter out the useless data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Freqdist use to print the most frequent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475" y="840000"/>
            <a:ext cx="270089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Preprocess Data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function used to read the file and tokenize data. 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3" y="2571750"/>
            <a:ext cx="7092826" cy="1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Lexical Diversity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lexical diversity is around 16%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Lexical diversity is a good measure of how informative  a text 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story used is John Snow’s cholera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Calculation for lexical diversity is the number of unique words / len of words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first observation is the story may not be informative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650" y="1006125"/>
            <a:ext cx="26384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Distribution of Words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distribution of words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graph includes words that do not add value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get better view of the distribution of word we will have to remove useless words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421" y="2859150"/>
            <a:ext cx="459955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Removing Stopwords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great way to get a better understand of the text is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to remove useless words also known as stopwords.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Removing stopwords allow for greater lexical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diversity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8550" y="1482100"/>
            <a:ext cx="3552825" cy="316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525" y="3612550"/>
            <a:ext cx="19335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word cloud allows the reader to see clearly the most common words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larger and bolder the word the more common it 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you can see the word by removing the stop words the                                                                                     story the algorithm was able to create a diverse word cloud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439" y="2399250"/>
            <a:ext cx="357056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Dispersion Plot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dispersion plot visualizes the importance of a word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allows for the measure of the homogeneity  of a word over the corpus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word cholera is consistently used through the text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 and disease is the other set of word that happen throughout most of the text.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expected since John Snow’s research was about find the source of the cholera outbreak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875" y="3325950"/>
            <a:ext cx="4667849" cy="18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