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6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9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05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1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98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0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40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4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C722-6892-423A-B826-B51B7F360E54}" type="datetimeFigureOut">
              <a:rPr lang="de-DE" smtClean="0"/>
              <a:t>02.11.19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E139-B98F-487E-B5B5-5B3D5A7554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1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AC893D1-9A78-4956-B5AE-D8BCB87B4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5819"/>
            <a:ext cx="4658375" cy="22577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22B42FD-28B5-449D-925A-93F17C555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6" y="936496"/>
            <a:ext cx="4043927" cy="9431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8674-206E-4F65-BD59-4B570025F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8" y="3963559"/>
            <a:ext cx="6144482" cy="16790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CF53A8F-2A63-4FEB-A302-5A53E93AD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59" y="1027069"/>
            <a:ext cx="3951045" cy="13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F917D5-8DC7-4AD3-9EBB-CCA64786B770}"/>
              </a:ext>
            </a:extLst>
          </p:cNvPr>
          <p:cNvGrpSpPr/>
          <p:nvPr/>
        </p:nvGrpSpPr>
        <p:grpSpPr>
          <a:xfrm>
            <a:off x="4537503" y="1032000"/>
            <a:ext cx="568084" cy="234888"/>
            <a:chOff x="1451295" y="1118239"/>
            <a:chExt cx="1514887" cy="66022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D3129D-0FFA-4823-8A79-2935C053A55D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EDE62EA-D9BA-44FA-8B91-7BB14E1B83B9}"/>
                </a:ext>
              </a:extLst>
            </p:cNvPr>
            <p:cNvSpPr txBox="1"/>
            <p:nvPr/>
          </p:nvSpPr>
          <p:spPr>
            <a:xfrm>
              <a:off x="1472943" y="1118239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program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DE9579E-193F-462D-8C37-3A1CCA1CA9A0}"/>
              </a:ext>
            </a:extLst>
          </p:cNvPr>
          <p:cNvGrpSpPr/>
          <p:nvPr/>
        </p:nvGrpSpPr>
        <p:grpSpPr>
          <a:xfrm>
            <a:off x="590234" y="1608364"/>
            <a:ext cx="559967" cy="232794"/>
            <a:chOff x="1451294" y="1124125"/>
            <a:chExt cx="1493242" cy="654341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E935B1FB-F2AD-4ECE-B0DC-9F83616FD05D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3C847B6-288A-4055-BBBA-C464B27D8EC2}"/>
                </a:ext>
              </a:extLst>
            </p:cNvPr>
            <p:cNvSpPr txBox="1"/>
            <p:nvPr/>
          </p:nvSpPr>
          <p:spPr>
            <a:xfrm>
              <a:off x="1451294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decl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B3D36C5-C016-4AC8-81ED-E259C070AB83}"/>
              </a:ext>
            </a:extLst>
          </p:cNvPr>
          <p:cNvGrpSpPr/>
          <p:nvPr/>
        </p:nvGrpSpPr>
        <p:grpSpPr>
          <a:xfrm>
            <a:off x="101051" y="2175670"/>
            <a:ext cx="406083" cy="232794"/>
            <a:chOff x="1451294" y="1124125"/>
            <a:chExt cx="1493242" cy="654341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1588427-65A6-4471-9834-CA33D8EC7B56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92E92E8-A29C-4012-8850-2C53CCB4949E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>
                  <a:solidFill>
                    <a:schemeClr val="accent6">
                      <a:lumMod val="7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FA628D3-6646-4111-AA2A-BC2DB1483CF7}"/>
              </a:ext>
            </a:extLst>
          </p:cNvPr>
          <p:cNvGrpSpPr/>
          <p:nvPr/>
        </p:nvGrpSpPr>
        <p:grpSpPr>
          <a:xfrm>
            <a:off x="534753" y="2175670"/>
            <a:ext cx="406082" cy="232794"/>
            <a:chOff x="1451293" y="1124125"/>
            <a:chExt cx="1493243" cy="654341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323E5A5-678A-4B79-B8C8-43B9C3B95BF0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9AEE3D5-CBD9-487D-B87F-0C5927C68A28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E9A18EB-F61F-4DD3-843D-2A83BE2750C2}"/>
              </a:ext>
            </a:extLst>
          </p:cNvPr>
          <p:cNvGrpSpPr/>
          <p:nvPr/>
        </p:nvGrpSpPr>
        <p:grpSpPr>
          <a:xfrm>
            <a:off x="1205685" y="2165998"/>
            <a:ext cx="406081" cy="232794"/>
            <a:chOff x="1451294" y="1124125"/>
            <a:chExt cx="1493242" cy="654341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067ECAAE-0572-4654-9137-822108D0E59E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B801BBF-D55D-488A-AE1C-2ECF8142FD36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5F48EAD-5331-4F5D-B986-C35A35E7B05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304092" y="1841158"/>
            <a:ext cx="566126" cy="3345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FD6B65E-91BB-4AF6-9D6E-61EBF60FDCAD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737794" y="1841158"/>
            <a:ext cx="132424" cy="3345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A82794-A0A1-4CA2-801F-420DFB1B9142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flipH="1" flipV="1">
            <a:off x="870218" y="1841158"/>
            <a:ext cx="538507" cy="32484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5192300E-C62F-427F-B6E4-180CF9E4D073}"/>
              </a:ext>
            </a:extLst>
          </p:cNvPr>
          <p:cNvCxnSpPr>
            <a:cxnSpLocks/>
            <a:stCxn id="37" idx="0"/>
            <a:endCxn id="8" idx="2"/>
          </p:cNvCxnSpPr>
          <p:nvPr/>
        </p:nvCxnSpPr>
        <p:spPr>
          <a:xfrm flipH="1" flipV="1">
            <a:off x="870218" y="1841158"/>
            <a:ext cx="200790" cy="3464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8F8E3ED-1A7F-4DAD-8D6C-A1E1A7E2774E}"/>
              </a:ext>
            </a:extLst>
          </p:cNvPr>
          <p:cNvGrpSpPr/>
          <p:nvPr/>
        </p:nvGrpSpPr>
        <p:grpSpPr>
          <a:xfrm>
            <a:off x="978801" y="2187603"/>
            <a:ext cx="183181" cy="202524"/>
            <a:chOff x="3109907" y="1492899"/>
            <a:chExt cx="967571" cy="447006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DD57944-02C7-47CB-801E-E4671A055AE0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32D55AE-F674-4009-9C59-CC4118AF786D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,</a:t>
              </a:r>
            </a:p>
          </p:txBody>
        </p:sp>
      </p:grp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67311BA-5218-4AC1-B4F0-9CD4878C0324}"/>
              </a:ext>
            </a:extLst>
          </p:cNvPr>
          <p:cNvCxnSpPr>
            <a:cxnSpLocks/>
            <a:stCxn id="44" idx="0"/>
            <a:endCxn id="8" idx="2"/>
          </p:cNvCxnSpPr>
          <p:nvPr/>
        </p:nvCxnSpPr>
        <p:spPr>
          <a:xfrm flipH="1" flipV="1">
            <a:off x="870218" y="1841158"/>
            <a:ext cx="876219" cy="3555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8D78873-557F-4A9E-943E-0710CB38E39F}"/>
              </a:ext>
            </a:extLst>
          </p:cNvPr>
          <p:cNvGrpSpPr/>
          <p:nvPr/>
        </p:nvGrpSpPr>
        <p:grpSpPr>
          <a:xfrm>
            <a:off x="1655464" y="2185123"/>
            <a:ext cx="181947" cy="213669"/>
            <a:chOff x="298533" y="1350361"/>
            <a:chExt cx="961055" cy="471603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2688497-8A06-43D7-9C69-B2188FB78888}"/>
                </a:ext>
              </a:extLst>
            </p:cNvPr>
            <p:cNvSpPr/>
            <p:nvPr/>
          </p:nvSpPr>
          <p:spPr>
            <a:xfrm>
              <a:off x="298533" y="1375948"/>
              <a:ext cx="961055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72FC330F-7B77-45ED-BD0D-82B2E755D9F7}"/>
                </a:ext>
              </a:extLst>
            </p:cNvPr>
            <p:cNvSpPr txBox="1"/>
            <p:nvPr/>
          </p:nvSpPr>
          <p:spPr>
            <a:xfrm>
              <a:off x="298533" y="1350361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;</a:t>
              </a:r>
            </a:p>
          </p:txBody>
        </p:sp>
      </p:grp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FEE6665-0340-4865-A0E5-46926C1691AA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flipV="1">
            <a:off x="301221" y="2408464"/>
            <a:ext cx="2872" cy="37664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BAE9462-FEA8-4C1F-A1E6-CE7922231779}"/>
              </a:ext>
            </a:extLst>
          </p:cNvPr>
          <p:cNvGrpSpPr/>
          <p:nvPr/>
        </p:nvGrpSpPr>
        <p:grpSpPr>
          <a:xfrm>
            <a:off x="41460" y="2781772"/>
            <a:ext cx="519525" cy="307777"/>
            <a:chOff x="3022922" y="1389933"/>
            <a:chExt cx="961059" cy="679316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31B2D05-412B-4807-B40B-5957D6636702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CFCB60F7-F830-46AE-866C-E07B9819F21F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67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/>
                <a:t>int</a:t>
              </a:r>
              <a:endParaRPr lang="de-DE" sz="700" dirty="0"/>
            </a:p>
          </p:txBody>
        </p: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E0CAB2F-09BD-4DDA-871E-08593AE17561}"/>
              </a:ext>
            </a:extLst>
          </p:cNvPr>
          <p:cNvCxnSpPr>
            <a:cxnSpLocks/>
            <a:stCxn id="60" idx="0"/>
            <a:endCxn id="20" idx="2"/>
          </p:cNvCxnSpPr>
          <p:nvPr/>
        </p:nvCxnSpPr>
        <p:spPr>
          <a:xfrm flipH="1" flipV="1">
            <a:off x="737795" y="2408464"/>
            <a:ext cx="5323" cy="36927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2DE0BD41-E857-4F5E-AF00-D1F283C85CF1}"/>
              </a:ext>
            </a:extLst>
          </p:cNvPr>
          <p:cNvGrpSpPr/>
          <p:nvPr/>
        </p:nvGrpSpPr>
        <p:grpSpPr>
          <a:xfrm>
            <a:off x="607484" y="2777733"/>
            <a:ext cx="271265" cy="202078"/>
            <a:chOff x="3116421" y="1492896"/>
            <a:chExt cx="961057" cy="446019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117B9CA-0100-429C-8F56-5E499CF81E3B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C84B675B-2873-4FF8-A805-37C61C2222BE}"/>
                </a:ext>
              </a:extLst>
            </p:cNvPr>
            <p:cNvSpPr txBox="1"/>
            <p:nvPr/>
          </p:nvSpPr>
          <p:spPr>
            <a:xfrm>
              <a:off x="3116421" y="1492896"/>
              <a:ext cx="961053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x</a:t>
              </a:r>
            </a:p>
          </p:txBody>
        </p:sp>
      </p:grp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492192C-9B20-4123-A2FC-D130D7556341}"/>
              </a:ext>
            </a:extLst>
          </p:cNvPr>
          <p:cNvCxnSpPr>
            <a:cxnSpLocks/>
            <a:stCxn id="65" idx="0"/>
            <a:endCxn id="26" idx="2"/>
          </p:cNvCxnSpPr>
          <p:nvPr/>
        </p:nvCxnSpPr>
        <p:spPr>
          <a:xfrm flipH="1" flipV="1">
            <a:off x="1408724" y="2398792"/>
            <a:ext cx="2664" cy="3737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AFA0DAE-1D7C-41CD-B9AB-E810CBE42CF7}"/>
              </a:ext>
            </a:extLst>
          </p:cNvPr>
          <p:cNvGrpSpPr/>
          <p:nvPr/>
        </p:nvGrpSpPr>
        <p:grpSpPr>
          <a:xfrm>
            <a:off x="1275756" y="2772505"/>
            <a:ext cx="271263" cy="202078"/>
            <a:chOff x="3116424" y="1492896"/>
            <a:chExt cx="961054" cy="446019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BBB8C53-5853-4974-B1E1-E0D391A998A6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76CB6F3E-74B2-4682-B8BB-E38288419FC2}"/>
                </a:ext>
              </a:extLst>
            </p:cNvPr>
            <p:cNvSpPr txBox="1"/>
            <p:nvPr/>
          </p:nvSpPr>
          <p:spPr>
            <a:xfrm>
              <a:off x="3116424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r</a:t>
              </a:r>
            </a:p>
          </p:txBody>
        </p:sp>
      </p:grpSp>
      <p:grpSp>
        <p:nvGrpSpPr>
          <p:cNvPr id="438" name="Gruppieren 437">
            <a:extLst>
              <a:ext uri="{FF2B5EF4-FFF2-40B4-BE49-F238E27FC236}">
                <a16:creationId xmlns:a16="http://schemas.microsoft.com/office/drawing/2014/main" id="{E91A6391-6DD8-40FF-8A1A-80B60677034B}"/>
              </a:ext>
            </a:extLst>
          </p:cNvPr>
          <p:cNvGrpSpPr/>
          <p:nvPr/>
        </p:nvGrpSpPr>
        <p:grpSpPr>
          <a:xfrm>
            <a:off x="2105929" y="1608364"/>
            <a:ext cx="559967" cy="232794"/>
            <a:chOff x="1451294" y="1124125"/>
            <a:chExt cx="1493242" cy="654341"/>
          </a:xfrm>
        </p:grpSpPr>
        <p:sp>
          <p:nvSpPr>
            <p:cNvPr id="439" name="Rechteck: abgerundete Ecken 438">
              <a:extLst>
                <a:ext uri="{FF2B5EF4-FFF2-40B4-BE49-F238E27FC236}">
                  <a16:creationId xmlns:a16="http://schemas.microsoft.com/office/drawing/2014/main" id="{132FC2DA-63EE-4412-BE70-0E24D54D19BB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40" name="Textfeld 439">
              <a:extLst>
                <a:ext uri="{FF2B5EF4-FFF2-40B4-BE49-F238E27FC236}">
                  <a16:creationId xmlns:a16="http://schemas.microsoft.com/office/drawing/2014/main" id="{9ECFD38C-D7DE-4EA7-8E6C-B48D255A9B7E}"/>
                </a:ext>
              </a:extLst>
            </p:cNvPr>
            <p:cNvSpPr txBox="1"/>
            <p:nvPr/>
          </p:nvSpPr>
          <p:spPr>
            <a:xfrm>
              <a:off x="1451294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decl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41" name="Gruppieren 440">
            <a:extLst>
              <a:ext uri="{FF2B5EF4-FFF2-40B4-BE49-F238E27FC236}">
                <a16:creationId xmlns:a16="http://schemas.microsoft.com/office/drawing/2014/main" id="{FBB0E8E9-40BC-4802-86AF-6BFE8B4C3540}"/>
              </a:ext>
            </a:extLst>
          </p:cNvPr>
          <p:cNvGrpSpPr/>
          <p:nvPr/>
        </p:nvGrpSpPr>
        <p:grpSpPr>
          <a:xfrm>
            <a:off x="1882144" y="2175670"/>
            <a:ext cx="406083" cy="232794"/>
            <a:chOff x="1451294" y="1124125"/>
            <a:chExt cx="1493242" cy="654341"/>
          </a:xfrm>
        </p:grpSpPr>
        <p:sp>
          <p:nvSpPr>
            <p:cNvPr id="442" name="Rechteck: abgerundete Ecken 441">
              <a:extLst>
                <a:ext uri="{FF2B5EF4-FFF2-40B4-BE49-F238E27FC236}">
                  <a16:creationId xmlns:a16="http://schemas.microsoft.com/office/drawing/2014/main" id="{6D6E54B1-F22C-45B0-B25E-0B43374634AF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43" name="Textfeld 442">
              <a:extLst>
                <a:ext uri="{FF2B5EF4-FFF2-40B4-BE49-F238E27FC236}">
                  <a16:creationId xmlns:a16="http://schemas.microsoft.com/office/drawing/2014/main" id="{2061A064-7851-44D0-911C-EEAB65C5D696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>
                  <a:solidFill>
                    <a:schemeClr val="accent6">
                      <a:lumMod val="7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8494AEC8-157E-4A53-A7AC-90B052530767}"/>
              </a:ext>
            </a:extLst>
          </p:cNvPr>
          <p:cNvGrpSpPr/>
          <p:nvPr/>
        </p:nvGrpSpPr>
        <p:grpSpPr>
          <a:xfrm>
            <a:off x="2315845" y="2175670"/>
            <a:ext cx="406082" cy="232794"/>
            <a:chOff x="1451293" y="1124125"/>
            <a:chExt cx="1493243" cy="654341"/>
          </a:xfrm>
        </p:grpSpPr>
        <p:sp>
          <p:nvSpPr>
            <p:cNvPr id="445" name="Rechteck: abgerundete Ecken 444">
              <a:extLst>
                <a:ext uri="{FF2B5EF4-FFF2-40B4-BE49-F238E27FC236}">
                  <a16:creationId xmlns:a16="http://schemas.microsoft.com/office/drawing/2014/main" id="{43416611-B31B-4F3C-BC07-48E53B1A2AED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46" name="Textfeld 445">
              <a:extLst>
                <a:ext uri="{FF2B5EF4-FFF2-40B4-BE49-F238E27FC236}">
                  <a16:creationId xmlns:a16="http://schemas.microsoft.com/office/drawing/2014/main" id="{19CF45C8-9231-4982-BDDA-C19497E1E030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50" name="Gerader Verbinder 449">
            <a:extLst>
              <a:ext uri="{FF2B5EF4-FFF2-40B4-BE49-F238E27FC236}">
                <a16:creationId xmlns:a16="http://schemas.microsoft.com/office/drawing/2014/main" id="{61702D51-A8D5-4E9C-AE70-E9F20299F653}"/>
              </a:ext>
            </a:extLst>
          </p:cNvPr>
          <p:cNvCxnSpPr>
            <a:stCxn id="439" idx="2"/>
            <a:endCxn id="443" idx="0"/>
          </p:cNvCxnSpPr>
          <p:nvPr/>
        </p:nvCxnSpPr>
        <p:spPr>
          <a:xfrm flipH="1">
            <a:off x="2085185" y="1841158"/>
            <a:ext cx="300728" cy="3345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Gerader Verbinder 450">
            <a:extLst>
              <a:ext uri="{FF2B5EF4-FFF2-40B4-BE49-F238E27FC236}">
                <a16:creationId xmlns:a16="http://schemas.microsoft.com/office/drawing/2014/main" id="{207391E2-4CC0-4B8A-8B07-BFAF2684A3D5}"/>
              </a:ext>
            </a:extLst>
          </p:cNvPr>
          <p:cNvCxnSpPr>
            <a:cxnSpLocks/>
            <a:stCxn id="439" idx="2"/>
            <a:endCxn id="446" idx="0"/>
          </p:cNvCxnSpPr>
          <p:nvPr/>
        </p:nvCxnSpPr>
        <p:spPr>
          <a:xfrm>
            <a:off x="2385913" y="1841158"/>
            <a:ext cx="132973" cy="3345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Gerader Verbinder 452">
            <a:extLst>
              <a:ext uri="{FF2B5EF4-FFF2-40B4-BE49-F238E27FC236}">
                <a16:creationId xmlns:a16="http://schemas.microsoft.com/office/drawing/2014/main" id="{E497FC0A-1327-478C-9008-CBC0B839426A}"/>
              </a:ext>
            </a:extLst>
          </p:cNvPr>
          <p:cNvCxnSpPr>
            <a:cxnSpLocks/>
            <a:stCxn id="455" idx="0"/>
            <a:endCxn id="439" idx="2"/>
          </p:cNvCxnSpPr>
          <p:nvPr/>
        </p:nvCxnSpPr>
        <p:spPr>
          <a:xfrm flipH="1" flipV="1">
            <a:off x="2385913" y="1841158"/>
            <a:ext cx="466188" cy="34644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uppieren 453">
            <a:extLst>
              <a:ext uri="{FF2B5EF4-FFF2-40B4-BE49-F238E27FC236}">
                <a16:creationId xmlns:a16="http://schemas.microsoft.com/office/drawing/2014/main" id="{B2BFBE3D-1D5A-4542-BB49-E5F8DD0BEA5D}"/>
              </a:ext>
            </a:extLst>
          </p:cNvPr>
          <p:cNvGrpSpPr/>
          <p:nvPr/>
        </p:nvGrpSpPr>
        <p:grpSpPr>
          <a:xfrm>
            <a:off x="2759895" y="2187604"/>
            <a:ext cx="183181" cy="202524"/>
            <a:chOff x="3109907" y="1492899"/>
            <a:chExt cx="967571" cy="447006"/>
          </a:xfrm>
        </p:grpSpPr>
        <p:sp>
          <p:nvSpPr>
            <p:cNvPr id="455" name="Rechteck 454">
              <a:extLst>
                <a:ext uri="{FF2B5EF4-FFF2-40B4-BE49-F238E27FC236}">
                  <a16:creationId xmlns:a16="http://schemas.microsoft.com/office/drawing/2014/main" id="{4E23559A-58E1-45B0-823F-137EEA382792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56" name="Textfeld 455">
              <a:extLst>
                <a:ext uri="{FF2B5EF4-FFF2-40B4-BE49-F238E27FC236}">
                  <a16:creationId xmlns:a16="http://schemas.microsoft.com/office/drawing/2014/main" id="{D697BDF6-0DF7-4C07-BBFE-C5D6B63F1326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;</a:t>
              </a:r>
            </a:p>
          </p:txBody>
        </p:sp>
      </p:grpSp>
      <p:cxnSp>
        <p:nvCxnSpPr>
          <p:cNvPr id="461" name="Gerader Verbinder 460">
            <a:extLst>
              <a:ext uri="{FF2B5EF4-FFF2-40B4-BE49-F238E27FC236}">
                <a16:creationId xmlns:a16="http://schemas.microsoft.com/office/drawing/2014/main" id="{15361603-6B11-49F2-AAB6-9FBEAA576B2F}"/>
              </a:ext>
            </a:extLst>
          </p:cNvPr>
          <p:cNvCxnSpPr>
            <a:cxnSpLocks/>
            <a:stCxn id="463" idx="0"/>
            <a:endCxn id="442" idx="2"/>
          </p:cNvCxnSpPr>
          <p:nvPr/>
        </p:nvCxnSpPr>
        <p:spPr>
          <a:xfrm flipV="1">
            <a:off x="2081599" y="2408464"/>
            <a:ext cx="3587" cy="37822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Gruppieren 461">
            <a:extLst>
              <a:ext uri="{FF2B5EF4-FFF2-40B4-BE49-F238E27FC236}">
                <a16:creationId xmlns:a16="http://schemas.microsoft.com/office/drawing/2014/main" id="{A80DE856-6504-421A-AA5D-AA03DEFA2538}"/>
              </a:ext>
            </a:extLst>
          </p:cNvPr>
          <p:cNvGrpSpPr/>
          <p:nvPr/>
        </p:nvGrpSpPr>
        <p:grpSpPr>
          <a:xfrm>
            <a:off x="1931236" y="2783354"/>
            <a:ext cx="300728" cy="307777"/>
            <a:chOff x="3022922" y="1389933"/>
            <a:chExt cx="961059" cy="679316"/>
          </a:xfrm>
        </p:grpSpPr>
        <p:sp>
          <p:nvSpPr>
            <p:cNvPr id="463" name="Rechteck 462">
              <a:extLst>
                <a:ext uri="{FF2B5EF4-FFF2-40B4-BE49-F238E27FC236}">
                  <a16:creationId xmlns:a16="http://schemas.microsoft.com/office/drawing/2014/main" id="{9BA533B7-F963-4E72-82F0-F3DF7317B816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64" name="Textfeld 463">
              <a:extLst>
                <a:ext uri="{FF2B5EF4-FFF2-40B4-BE49-F238E27FC236}">
                  <a16:creationId xmlns:a16="http://schemas.microsoft.com/office/drawing/2014/main" id="{991E531C-FD8F-47F4-A45A-2F0771526B92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67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/>
                <a:t>int</a:t>
              </a:r>
              <a:endParaRPr lang="de-DE" sz="700" dirty="0"/>
            </a:p>
          </p:txBody>
        </p:sp>
      </p:grpSp>
      <p:cxnSp>
        <p:nvCxnSpPr>
          <p:cNvPr id="465" name="Gerader Verbinder 464">
            <a:extLst>
              <a:ext uri="{FF2B5EF4-FFF2-40B4-BE49-F238E27FC236}">
                <a16:creationId xmlns:a16="http://schemas.microsoft.com/office/drawing/2014/main" id="{D88E63E1-B583-4007-808B-9EE9C8C23B35}"/>
              </a:ext>
            </a:extLst>
          </p:cNvPr>
          <p:cNvCxnSpPr>
            <a:cxnSpLocks/>
            <a:stCxn id="467" idx="0"/>
            <a:endCxn id="445" idx="2"/>
          </p:cNvCxnSpPr>
          <p:nvPr/>
        </p:nvCxnSpPr>
        <p:spPr>
          <a:xfrm flipH="1" flipV="1">
            <a:off x="2518889" y="2408466"/>
            <a:ext cx="5323" cy="36927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uppieren 465">
            <a:extLst>
              <a:ext uri="{FF2B5EF4-FFF2-40B4-BE49-F238E27FC236}">
                <a16:creationId xmlns:a16="http://schemas.microsoft.com/office/drawing/2014/main" id="{3F156F72-782B-40E5-8BE0-2B653F918DEE}"/>
              </a:ext>
            </a:extLst>
          </p:cNvPr>
          <p:cNvGrpSpPr/>
          <p:nvPr/>
        </p:nvGrpSpPr>
        <p:grpSpPr>
          <a:xfrm>
            <a:off x="2388577" y="2777735"/>
            <a:ext cx="271265" cy="202078"/>
            <a:chOff x="3116421" y="1492896"/>
            <a:chExt cx="961057" cy="446019"/>
          </a:xfrm>
        </p:grpSpPr>
        <p:sp>
          <p:nvSpPr>
            <p:cNvPr id="467" name="Rechteck 466">
              <a:extLst>
                <a:ext uri="{FF2B5EF4-FFF2-40B4-BE49-F238E27FC236}">
                  <a16:creationId xmlns:a16="http://schemas.microsoft.com/office/drawing/2014/main" id="{BE5EDD56-1082-4497-9513-C8C2A97D997F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68" name="Textfeld 467">
              <a:extLst>
                <a:ext uri="{FF2B5EF4-FFF2-40B4-BE49-F238E27FC236}">
                  <a16:creationId xmlns:a16="http://schemas.microsoft.com/office/drawing/2014/main" id="{59F96E2D-8A5D-4C09-9A77-26676452157A}"/>
                </a:ext>
              </a:extLst>
            </p:cNvPr>
            <p:cNvSpPr txBox="1"/>
            <p:nvPr/>
          </p:nvSpPr>
          <p:spPr>
            <a:xfrm>
              <a:off x="3116421" y="1492896"/>
              <a:ext cx="961053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n</a:t>
              </a:r>
            </a:p>
          </p:txBody>
        </p:sp>
      </p:grpSp>
      <p:grpSp>
        <p:nvGrpSpPr>
          <p:cNvPr id="473" name="Gruppieren 472">
            <a:extLst>
              <a:ext uri="{FF2B5EF4-FFF2-40B4-BE49-F238E27FC236}">
                <a16:creationId xmlns:a16="http://schemas.microsoft.com/office/drawing/2014/main" id="{6DC0B347-E97A-466D-9F3F-D30E78CD9503}"/>
              </a:ext>
            </a:extLst>
          </p:cNvPr>
          <p:cNvGrpSpPr/>
          <p:nvPr/>
        </p:nvGrpSpPr>
        <p:grpSpPr>
          <a:xfrm>
            <a:off x="3316179" y="1608364"/>
            <a:ext cx="350050" cy="232794"/>
            <a:chOff x="1451294" y="1124125"/>
            <a:chExt cx="1493242" cy="654341"/>
          </a:xfrm>
        </p:grpSpPr>
        <p:sp>
          <p:nvSpPr>
            <p:cNvPr id="474" name="Rechteck: abgerundete Ecken 473">
              <a:extLst>
                <a:ext uri="{FF2B5EF4-FFF2-40B4-BE49-F238E27FC236}">
                  <a16:creationId xmlns:a16="http://schemas.microsoft.com/office/drawing/2014/main" id="{E24EEA0C-6042-4B8E-B371-386D48A55D50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75" name="Textfeld 474">
              <a:extLst>
                <a:ext uri="{FF2B5EF4-FFF2-40B4-BE49-F238E27FC236}">
                  <a16:creationId xmlns:a16="http://schemas.microsoft.com/office/drawing/2014/main" id="{5208A6BF-6544-4916-8B28-527A38345D98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76" name="Gruppieren 475">
            <a:extLst>
              <a:ext uri="{FF2B5EF4-FFF2-40B4-BE49-F238E27FC236}">
                <a16:creationId xmlns:a16="http://schemas.microsoft.com/office/drawing/2014/main" id="{BEA94DAF-F4C1-400E-A34A-22CEBEEEE4A9}"/>
              </a:ext>
            </a:extLst>
          </p:cNvPr>
          <p:cNvGrpSpPr/>
          <p:nvPr/>
        </p:nvGrpSpPr>
        <p:grpSpPr>
          <a:xfrm>
            <a:off x="2977511" y="2175670"/>
            <a:ext cx="406083" cy="232794"/>
            <a:chOff x="1451294" y="1124125"/>
            <a:chExt cx="1493242" cy="654341"/>
          </a:xfrm>
        </p:grpSpPr>
        <p:sp>
          <p:nvSpPr>
            <p:cNvPr id="477" name="Rechteck: abgerundete Ecken 476">
              <a:extLst>
                <a:ext uri="{FF2B5EF4-FFF2-40B4-BE49-F238E27FC236}">
                  <a16:creationId xmlns:a16="http://schemas.microsoft.com/office/drawing/2014/main" id="{D63C2ECA-0CF0-4099-9AA8-FA8A2FCD5DDB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78" name="Textfeld 477">
              <a:extLst>
                <a:ext uri="{FF2B5EF4-FFF2-40B4-BE49-F238E27FC236}">
                  <a16:creationId xmlns:a16="http://schemas.microsoft.com/office/drawing/2014/main" id="{8C60DDAF-AFA9-4C38-A2A5-D41A1F07EA4E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79" name="Gruppieren 478">
            <a:extLst>
              <a:ext uri="{FF2B5EF4-FFF2-40B4-BE49-F238E27FC236}">
                <a16:creationId xmlns:a16="http://schemas.microsoft.com/office/drawing/2014/main" id="{FB16C7B7-166F-4DD7-BD49-59D3D8D35B42}"/>
              </a:ext>
            </a:extLst>
          </p:cNvPr>
          <p:cNvGrpSpPr/>
          <p:nvPr/>
        </p:nvGrpSpPr>
        <p:grpSpPr>
          <a:xfrm>
            <a:off x="3639170" y="2173189"/>
            <a:ext cx="406082" cy="232794"/>
            <a:chOff x="1451293" y="1124125"/>
            <a:chExt cx="1493243" cy="654341"/>
          </a:xfrm>
        </p:grpSpPr>
        <p:sp>
          <p:nvSpPr>
            <p:cNvPr id="480" name="Rechteck: abgerundete Ecken 479">
              <a:extLst>
                <a:ext uri="{FF2B5EF4-FFF2-40B4-BE49-F238E27FC236}">
                  <a16:creationId xmlns:a16="http://schemas.microsoft.com/office/drawing/2014/main" id="{6D3355D3-1B68-4190-8E7C-8D81DF9AACFA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81" name="Textfeld 480">
              <a:extLst>
                <a:ext uri="{FF2B5EF4-FFF2-40B4-BE49-F238E27FC236}">
                  <a16:creationId xmlns:a16="http://schemas.microsoft.com/office/drawing/2014/main" id="{77B860CC-6DA7-4E30-885A-51EC9F99BE33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82" name="Gerader Verbinder 481">
            <a:extLst>
              <a:ext uri="{FF2B5EF4-FFF2-40B4-BE49-F238E27FC236}">
                <a16:creationId xmlns:a16="http://schemas.microsoft.com/office/drawing/2014/main" id="{DB297B7B-4208-4447-BF56-7D0E81A103DC}"/>
              </a:ext>
            </a:extLst>
          </p:cNvPr>
          <p:cNvCxnSpPr>
            <a:stCxn id="474" idx="2"/>
            <a:endCxn id="478" idx="0"/>
          </p:cNvCxnSpPr>
          <p:nvPr/>
        </p:nvCxnSpPr>
        <p:spPr>
          <a:xfrm flipH="1">
            <a:off x="3180552" y="1841158"/>
            <a:ext cx="310652" cy="3345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Gerader Verbinder 482">
            <a:extLst>
              <a:ext uri="{FF2B5EF4-FFF2-40B4-BE49-F238E27FC236}">
                <a16:creationId xmlns:a16="http://schemas.microsoft.com/office/drawing/2014/main" id="{54F4E365-B398-4707-8643-989E5BB36E0E}"/>
              </a:ext>
            </a:extLst>
          </p:cNvPr>
          <p:cNvCxnSpPr>
            <a:cxnSpLocks/>
            <a:stCxn id="474" idx="2"/>
            <a:endCxn id="481" idx="0"/>
          </p:cNvCxnSpPr>
          <p:nvPr/>
        </p:nvCxnSpPr>
        <p:spPr>
          <a:xfrm>
            <a:off x="3491204" y="1841158"/>
            <a:ext cx="351007" cy="33203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D90D9F88-4A13-43E7-9809-D2F3A4148668}"/>
              </a:ext>
            </a:extLst>
          </p:cNvPr>
          <p:cNvCxnSpPr>
            <a:cxnSpLocks/>
            <a:stCxn id="486" idx="0"/>
            <a:endCxn id="474" idx="2"/>
          </p:cNvCxnSpPr>
          <p:nvPr/>
        </p:nvCxnSpPr>
        <p:spPr>
          <a:xfrm flipH="1" flipV="1">
            <a:off x="3491202" y="1841158"/>
            <a:ext cx="684224" cy="3439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uppieren 484">
            <a:extLst>
              <a:ext uri="{FF2B5EF4-FFF2-40B4-BE49-F238E27FC236}">
                <a16:creationId xmlns:a16="http://schemas.microsoft.com/office/drawing/2014/main" id="{D8484695-2CA8-4CCA-B0A9-2995F4DA13FC}"/>
              </a:ext>
            </a:extLst>
          </p:cNvPr>
          <p:cNvGrpSpPr/>
          <p:nvPr/>
        </p:nvGrpSpPr>
        <p:grpSpPr>
          <a:xfrm>
            <a:off x="4083220" y="2185123"/>
            <a:ext cx="183181" cy="202524"/>
            <a:chOff x="3109907" y="1492899"/>
            <a:chExt cx="967571" cy="447006"/>
          </a:xfrm>
        </p:grpSpPr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22A00FFC-3B1D-45A3-AB72-31A01BFB8CC8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87" name="Textfeld 486">
              <a:extLst>
                <a:ext uri="{FF2B5EF4-FFF2-40B4-BE49-F238E27FC236}">
                  <a16:creationId xmlns:a16="http://schemas.microsoft.com/office/drawing/2014/main" id="{61162F83-108D-429D-9AC1-220362404F7F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;</a:t>
              </a:r>
            </a:p>
          </p:txBody>
        </p:sp>
      </p:grpSp>
      <p:cxnSp>
        <p:nvCxnSpPr>
          <p:cNvPr id="488" name="Gerader Verbinder 487">
            <a:extLst>
              <a:ext uri="{FF2B5EF4-FFF2-40B4-BE49-F238E27FC236}">
                <a16:creationId xmlns:a16="http://schemas.microsoft.com/office/drawing/2014/main" id="{A8EAE2F2-0356-4C69-870C-40DED61959AB}"/>
              </a:ext>
            </a:extLst>
          </p:cNvPr>
          <p:cNvCxnSpPr>
            <a:cxnSpLocks/>
            <a:stCxn id="490" idx="0"/>
            <a:endCxn id="477" idx="2"/>
          </p:cNvCxnSpPr>
          <p:nvPr/>
        </p:nvCxnSpPr>
        <p:spPr>
          <a:xfrm flipH="1" flipV="1">
            <a:off x="3180554" y="2408464"/>
            <a:ext cx="2659" cy="3805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9741EDED-4E07-4CEA-9987-90A8CA2F0974}"/>
              </a:ext>
            </a:extLst>
          </p:cNvPr>
          <p:cNvGrpSpPr/>
          <p:nvPr/>
        </p:nvGrpSpPr>
        <p:grpSpPr>
          <a:xfrm>
            <a:off x="3047581" y="2785692"/>
            <a:ext cx="271264" cy="205412"/>
            <a:chOff x="3022922" y="1389933"/>
            <a:chExt cx="961059" cy="453379"/>
          </a:xfrm>
        </p:grpSpPr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B9ABCFA2-EE46-4C5F-ACD4-F2A7CEBAA41B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91" name="Textfeld 490">
              <a:extLst>
                <a:ext uri="{FF2B5EF4-FFF2-40B4-BE49-F238E27FC236}">
                  <a16:creationId xmlns:a16="http://schemas.microsoft.com/office/drawing/2014/main" id="{9FED7E2C-BE48-499F-9200-83768A4A1B62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r</a:t>
              </a:r>
            </a:p>
          </p:txBody>
        </p:sp>
      </p:grpSp>
      <p:cxnSp>
        <p:nvCxnSpPr>
          <p:cNvPr id="492" name="Gerader Verbinder 491">
            <a:extLst>
              <a:ext uri="{FF2B5EF4-FFF2-40B4-BE49-F238E27FC236}">
                <a16:creationId xmlns:a16="http://schemas.microsoft.com/office/drawing/2014/main" id="{B6ACEFB3-2EB5-436A-9DD1-D363CDB4BC98}"/>
              </a:ext>
            </a:extLst>
          </p:cNvPr>
          <p:cNvCxnSpPr>
            <a:cxnSpLocks/>
            <a:stCxn id="494" idx="0"/>
            <a:endCxn id="504" idx="2"/>
          </p:cNvCxnSpPr>
          <p:nvPr/>
        </p:nvCxnSpPr>
        <p:spPr>
          <a:xfrm flipV="1">
            <a:off x="3842213" y="2974581"/>
            <a:ext cx="1" cy="35328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uppieren 492">
            <a:extLst>
              <a:ext uri="{FF2B5EF4-FFF2-40B4-BE49-F238E27FC236}">
                <a16:creationId xmlns:a16="http://schemas.microsoft.com/office/drawing/2014/main" id="{FD472A43-CEE3-4D24-AE7E-3E93D8A663F6}"/>
              </a:ext>
            </a:extLst>
          </p:cNvPr>
          <p:cNvGrpSpPr/>
          <p:nvPr/>
        </p:nvGrpSpPr>
        <p:grpSpPr>
          <a:xfrm>
            <a:off x="3706578" y="3327863"/>
            <a:ext cx="271265" cy="202078"/>
            <a:chOff x="3116421" y="1492896"/>
            <a:chExt cx="961057" cy="446019"/>
          </a:xfrm>
        </p:grpSpPr>
        <p:sp>
          <p:nvSpPr>
            <p:cNvPr id="494" name="Rechteck 493">
              <a:extLst>
                <a:ext uri="{FF2B5EF4-FFF2-40B4-BE49-F238E27FC236}">
                  <a16:creationId xmlns:a16="http://schemas.microsoft.com/office/drawing/2014/main" id="{D42C9C8A-47A1-404D-993C-E350D51215EE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95" name="Textfeld 494">
              <a:extLst>
                <a:ext uri="{FF2B5EF4-FFF2-40B4-BE49-F238E27FC236}">
                  <a16:creationId xmlns:a16="http://schemas.microsoft.com/office/drawing/2014/main" id="{CB02A1B2-EA11-40EB-933E-E854CB5D5821}"/>
                </a:ext>
              </a:extLst>
            </p:cNvPr>
            <p:cNvSpPr txBox="1"/>
            <p:nvPr/>
          </p:nvSpPr>
          <p:spPr>
            <a:xfrm>
              <a:off x="3116421" y="1492896"/>
              <a:ext cx="961053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1</a:t>
              </a:r>
            </a:p>
          </p:txBody>
        </p:sp>
      </p:grpSp>
      <p:grpSp>
        <p:nvGrpSpPr>
          <p:cNvPr id="496" name="Gruppieren 495">
            <a:extLst>
              <a:ext uri="{FF2B5EF4-FFF2-40B4-BE49-F238E27FC236}">
                <a16:creationId xmlns:a16="http://schemas.microsoft.com/office/drawing/2014/main" id="{1A7D0FBF-C913-46A0-9B9D-3CE839D7572A}"/>
              </a:ext>
            </a:extLst>
          </p:cNvPr>
          <p:cNvGrpSpPr/>
          <p:nvPr/>
        </p:nvGrpSpPr>
        <p:grpSpPr>
          <a:xfrm>
            <a:off x="3416791" y="2195765"/>
            <a:ext cx="183181" cy="202524"/>
            <a:chOff x="3109907" y="1492899"/>
            <a:chExt cx="967571" cy="447006"/>
          </a:xfrm>
        </p:grpSpPr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3A041425-AE0E-4427-9E6A-D979CA7E6F50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98" name="Textfeld 497">
              <a:extLst>
                <a:ext uri="{FF2B5EF4-FFF2-40B4-BE49-F238E27FC236}">
                  <a16:creationId xmlns:a16="http://schemas.microsoft.com/office/drawing/2014/main" id="{8FC2A007-14F3-40D5-B908-6FDA6E0F6FEB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=</a:t>
              </a:r>
            </a:p>
          </p:txBody>
        </p:sp>
      </p:grpSp>
      <p:cxnSp>
        <p:nvCxnSpPr>
          <p:cNvPr id="499" name="Gerader Verbinder 498">
            <a:extLst>
              <a:ext uri="{FF2B5EF4-FFF2-40B4-BE49-F238E27FC236}">
                <a16:creationId xmlns:a16="http://schemas.microsoft.com/office/drawing/2014/main" id="{58E9FF8E-F25F-49D8-8EBE-4078E93A41B1}"/>
              </a:ext>
            </a:extLst>
          </p:cNvPr>
          <p:cNvCxnSpPr>
            <a:cxnSpLocks/>
            <a:stCxn id="497" idx="0"/>
            <a:endCxn id="474" idx="2"/>
          </p:cNvCxnSpPr>
          <p:nvPr/>
        </p:nvCxnSpPr>
        <p:spPr>
          <a:xfrm flipH="1" flipV="1">
            <a:off x="3491202" y="1841160"/>
            <a:ext cx="17795" cy="35460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Gruppieren 502">
            <a:extLst>
              <a:ext uri="{FF2B5EF4-FFF2-40B4-BE49-F238E27FC236}">
                <a16:creationId xmlns:a16="http://schemas.microsoft.com/office/drawing/2014/main" id="{CE9FFF7A-AD32-4489-A214-7B05FEAACE74}"/>
              </a:ext>
            </a:extLst>
          </p:cNvPr>
          <p:cNvGrpSpPr/>
          <p:nvPr/>
        </p:nvGrpSpPr>
        <p:grpSpPr>
          <a:xfrm>
            <a:off x="3588032" y="2741787"/>
            <a:ext cx="508358" cy="232794"/>
            <a:chOff x="1451293" y="1124125"/>
            <a:chExt cx="1493243" cy="654341"/>
          </a:xfrm>
        </p:grpSpPr>
        <p:sp>
          <p:nvSpPr>
            <p:cNvPr id="504" name="Rechteck: abgerundete Ecken 503">
              <a:extLst>
                <a:ext uri="{FF2B5EF4-FFF2-40B4-BE49-F238E27FC236}">
                  <a16:creationId xmlns:a16="http://schemas.microsoft.com/office/drawing/2014/main" id="{8F8DDBEC-D3F2-4536-AD8C-49932AFCFE03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05" name="Textfeld 504">
              <a:extLst>
                <a:ext uri="{FF2B5EF4-FFF2-40B4-BE49-F238E27FC236}">
                  <a16:creationId xmlns:a16="http://schemas.microsoft.com/office/drawing/2014/main" id="{FB92A8E8-8D7E-4763-90DD-2731280366E2}"/>
                </a:ext>
              </a:extLst>
            </p:cNvPr>
            <p:cNvSpPr txBox="1"/>
            <p:nvPr/>
          </p:nvSpPr>
          <p:spPr>
            <a:xfrm>
              <a:off x="1451293" y="1124125"/>
              <a:ext cx="1493240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number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06" name="Gerader Verbinder 505">
            <a:extLst>
              <a:ext uri="{FF2B5EF4-FFF2-40B4-BE49-F238E27FC236}">
                <a16:creationId xmlns:a16="http://schemas.microsoft.com/office/drawing/2014/main" id="{E7578812-F59F-471C-8C9D-09904F69CD6D}"/>
              </a:ext>
            </a:extLst>
          </p:cNvPr>
          <p:cNvCxnSpPr>
            <a:cxnSpLocks/>
            <a:stCxn id="480" idx="2"/>
            <a:endCxn id="505" idx="0"/>
          </p:cNvCxnSpPr>
          <p:nvPr/>
        </p:nvCxnSpPr>
        <p:spPr>
          <a:xfrm flipH="1">
            <a:off x="3842211" y="2405983"/>
            <a:ext cx="1" cy="335804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uppieren 509">
            <a:extLst>
              <a:ext uri="{FF2B5EF4-FFF2-40B4-BE49-F238E27FC236}">
                <a16:creationId xmlns:a16="http://schemas.microsoft.com/office/drawing/2014/main" id="{64AC41D4-A805-4E2B-9DC0-5E728E8A8948}"/>
              </a:ext>
            </a:extLst>
          </p:cNvPr>
          <p:cNvGrpSpPr/>
          <p:nvPr/>
        </p:nvGrpSpPr>
        <p:grpSpPr>
          <a:xfrm>
            <a:off x="4646520" y="1602692"/>
            <a:ext cx="350050" cy="232794"/>
            <a:chOff x="1451294" y="1124125"/>
            <a:chExt cx="1493242" cy="654341"/>
          </a:xfrm>
        </p:grpSpPr>
        <p:sp>
          <p:nvSpPr>
            <p:cNvPr id="511" name="Rechteck: abgerundete Ecken 510">
              <a:extLst>
                <a:ext uri="{FF2B5EF4-FFF2-40B4-BE49-F238E27FC236}">
                  <a16:creationId xmlns:a16="http://schemas.microsoft.com/office/drawing/2014/main" id="{73AC60CC-2E5D-4BF6-AFCA-2B44DF24F8DC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12" name="Textfeld 511">
              <a:extLst>
                <a:ext uri="{FF2B5EF4-FFF2-40B4-BE49-F238E27FC236}">
                  <a16:creationId xmlns:a16="http://schemas.microsoft.com/office/drawing/2014/main" id="{E399AF46-61CC-4B97-A37C-7B9A990F3B09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13" name="Gruppieren 512">
            <a:extLst>
              <a:ext uri="{FF2B5EF4-FFF2-40B4-BE49-F238E27FC236}">
                <a16:creationId xmlns:a16="http://schemas.microsoft.com/office/drawing/2014/main" id="{E97AE3D5-8C76-46E9-A3D6-46FA479B3A12}"/>
              </a:ext>
            </a:extLst>
          </p:cNvPr>
          <p:cNvGrpSpPr/>
          <p:nvPr/>
        </p:nvGrpSpPr>
        <p:grpSpPr>
          <a:xfrm>
            <a:off x="4307852" y="2169998"/>
            <a:ext cx="406083" cy="232794"/>
            <a:chOff x="1451294" y="1124125"/>
            <a:chExt cx="1493242" cy="654341"/>
          </a:xfrm>
        </p:grpSpPr>
        <p:sp>
          <p:nvSpPr>
            <p:cNvPr id="514" name="Rechteck: abgerundete Ecken 513">
              <a:extLst>
                <a:ext uri="{FF2B5EF4-FFF2-40B4-BE49-F238E27FC236}">
                  <a16:creationId xmlns:a16="http://schemas.microsoft.com/office/drawing/2014/main" id="{A8D57276-ABE0-4FF4-B6AB-0E5ADB7A2761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15" name="Textfeld 514">
              <a:extLst>
                <a:ext uri="{FF2B5EF4-FFF2-40B4-BE49-F238E27FC236}">
                  <a16:creationId xmlns:a16="http://schemas.microsoft.com/office/drawing/2014/main" id="{2D3C53D1-960C-4472-A08A-EB4B29F8B692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16" name="Gruppieren 515">
            <a:extLst>
              <a:ext uri="{FF2B5EF4-FFF2-40B4-BE49-F238E27FC236}">
                <a16:creationId xmlns:a16="http://schemas.microsoft.com/office/drawing/2014/main" id="{735EF6A7-E5EE-4E0E-A69F-A695340D239D}"/>
              </a:ext>
            </a:extLst>
          </p:cNvPr>
          <p:cNvGrpSpPr/>
          <p:nvPr/>
        </p:nvGrpSpPr>
        <p:grpSpPr>
          <a:xfrm>
            <a:off x="4969512" y="2167517"/>
            <a:ext cx="406082" cy="232794"/>
            <a:chOff x="1451293" y="1124125"/>
            <a:chExt cx="1493243" cy="654341"/>
          </a:xfrm>
        </p:grpSpPr>
        <p:sp>
          <p:nvSpPr>
            <p:cNvPr id="517" name="Rechteck: abgerundete Ecken 516">
              <a:extLst>
                <a:ext uri="{FF2B5EF4-FFF2-40B4-BE49-F238E27FC236}">
                  <a16:creationId xmlns:a16="http://schemas.microsoft.com/office/drawing/2014/main" id="{28C17E8B-2B8D-4699-B3A5-02B16E3B0395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18" name="Textfeld 517">
              <a:extLst>
                <a:ext uri="{FF2B5EF4-FFF2-40B4-BE49-F238E27FC236}">
                  <a16:creationId xmlns:a16="http://schemas.microsoft.com/office/drawing/2014/main" id="{F4C881FB-C972-4D71-92C6-527F2A4B5E54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19" name="Gerader Verbinder 518">
            <a:extLst>
              <a:ext uri="{FF2B5EF4-FFF2-40B4-BE49-F238E27FC236}">
                <a16:creationId xmlns:a16="http://schemas.microsoft.com/office/drawing/2014/main" id="{9A8536F0-3B6E-45EB-B81C-61071C8E4C1B}"/>
              </a:ext>
            </a:extLst>
          </p:cNvPr>
          <p:cNvCxnSpPr>
            <a:stCxn id="511" idx="2"/>
            <a:endCxn id="515" idx="0"/>
          </p:cNvCxnSpPr>
          <p:nvPr/>
        </p:nvCxnSpPr>
        <p:spPr>
          <a:xfrm flipH="1">
            <a:off x="4510893" y="1835486"/>
            <a:ext cx="310652" cy="3345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Gerader Verbinder 519">
            <a:extLst>
              <a:ext uri="{FF2B5EF4-FFF2-40B4-BE49-F238E27FC236}">
                <a16:creationId xmlns:a16="http://schemas.microsoft.com/office/drawing/2014/main" id="{0B37CBFD-7EC1-4392-B056-C7E4679D345D}"/>
              </a:ext>
            </a:extLst>
          </p:cNvPr>
          <p:cNvCxnSpPr>
            <a:cxnSpLocks/>
            <a:stCxn id="511" idx="2"/>
            <a:endCxn id="518" idx="0"/>
          </p:cNvCxnSpPr>
          <p:nvPr/>
        </p:nvCxnSpPr>
        <p:spPr>
          <a:xfrm>
            <a:off x="4821545" y="1835486"/>
            <a:ext cx="351008" cy="33203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r Verbinder 520">
            <a:extLst>
              <a:ext uri="{FF2B5EF4-FFF2-40B4-BE49-F238E27FC236}">
                <a16:creationId xmlns:a16="http://schemas.microsoft.com/office/drawing/2014/main" id="{0AF57C15-3843-4D9D-BE1E-F4BFB52E590C}"/>
              </a:ext>
            </a:extLst>
          </p:cNvPr>
          <p:cNvCxnSpPr>
            <a:cxnSpLocks/>
            <a:stCxn id="523" idx="0"/>
            <a:endCxn id="511" idx="2"/>
          </p:cNvCxnSpPr>
          <p:nvPr/>
        </p:nvCxnSpPr>
        <p:spPr>
          <a:xfrm flipH="1" flipV="1">
            <a:off x="4821544" y="1835486"/>
            <a:ext cx="684224" cy="3439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Gruppieren 521">
            <a:extLst>
              <a:ext uri="{FF2B5EF4-FFF2-40B4-BE49-F238E27FC236}">
                <a16:creationId xmlns:a16="http://schemas.microsoft.com/office/drawing/2014/main" id="{D3B03427-D450-40F3-980F-456706194172}"/>
              </a:ext>
            </a:extLst>
          </p:cNvPr>
          <p:cNvGrpSpPr/>
          <p:nvPr/>
        </p:nvGrpSpPr>
        <p:grpSpPr>
          <a:xfrm>
            <a:off x="5413562" y="2179452"/>
            <a:ext cx="183181" cy="202524"/>
            <a:chOff x="3109907" y="1492899"/>
            <a:chExt cx="967571" cy="447006"/>
          </a:xfrm>
        </p:grpSpPr>
        <p:sp>
          <p:nvSpPr>
            <p:cNvPr id="523" name="Rechteck 522">
              <a:extLst>
                <a:ext uri="{FF2B5EF4-FFF2-40B4-BE49-F238E27FC236}">
                  <a16:creationId xmlns:a16="http://schemas.microsoft.com/office/drawing/2014/main" id="{9FD94AD4-0FAC-4EE3-95ED-8C571CF82A15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24" name="Textfeld 523">
              <a:extLst>
                <a:ext uri="{FF2B5EF4-FFF2-40B4-BE49-F238E27FC236}">
                  <a16:creationId xmlns:a16="http://schemas.microsoft.com/office/drawing/2014/main" id="{28423CFF-9847-43D0-81E9-E51253C5349F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;</a:t>
              </a:r>
            </a:p>
          </p:txBody>
        </p:sp>
      </p:grpSp>
      <p:cxnSp>
        <p:nvCxnSpPr>
          <p:cNvPr id="525" name="Gerader Verbinder 524">
            <a:extLst>
              <a:ext uri="{FF2B5EF4-FFF2-40B4-BE49-F238E27FC236}">
                <a16:creationId xmlns:a16="http://schemas.microsoft.com/office/drawing/2014/main" id="{909F27AF-4B71-4B45-B94E-8E2A128E39D9}"/>
              </a:ext>
            </a:extLst>
          </p:cNvPr>
          <p:cNvCxnSpPr>
            <a:cxnSpLocks/>
            <a:stCxn id="527" idx="0"/>
            <a:endCxn id="514" idx="2"/>
          </p:cNvCxnSpPr>
          <p:nvPr/>
        </p:nvCxnSpPr>
        <p:spPr>
          <a:xfrm flipH="1" flipV="1">
            <a:off x="4510896" y="2402792"/>
            <a:ext cx="2659" cy="3805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Gruppieren 525">
            <a:extLst>
              <a:ext uri="{FF2B5EF4-FFF2-40B4-BE49-F238E27FC236}">
                <a16:creationId xmlns:a16="http://schemas.microsoft.com/office/drawing/2014/main" id="{78D661C2-1D83-4494-86C6-1FEB560A5535}"/>
              </a:ext>
            </a:extLst>
          </p:cNvPr>
          <p:cNvGrpSpPr/>
          <p:nvPr/>
        </p:nvGrpSpPr>
        <p:grpSpPr>
          <a:xfrm>
            <a:off x="4377923" y="2780020"/>
            <a:ext cx="271264" cy="205412"/>
            <a:chOff x="3022922" y="1389933"/>
            <a:chExt cx="961059" cy="453379"/>
          </a:xfrm>
        </p:grpSpPr>
        <p:sp>
          <p:nvSpPr>
            <p:cNvPr id="527" name="Rechteck 526">
              <a:extLst>
                <a:ext uri="{FF2B5EF4-FFF2-40B4-BE49-F238E27FC236}">
                  <a16:creationId xmlns:a16="http://schemas.microsoft.com/office/drawing/2014/main" id="{3D812AC7-FAA2-4A51-9818-049F2FEEAB0E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28" name="Textfeld 527">
              <a:extLst>
                <a:ext uri="{FF2B5EF4-FFF2-40B4-BE49-F238E27FC236}">
                  <a16:creationId xmlns:a16="http://schemas.microsoft.com/office/drawing/2014/main" id="{96B466C6-B6A2-4F31-9438-01D2E7AF4FE6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n</a:t>
              </a:r>
            </a:p>
          </p:txBody>
        </p:sp>
      </p:grp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8392EFD3-C162-4BBE-BA79-C4022E102492}"/>
              </a:ext>
            </a:extLst>
          </p:cNvPr>
          <p:cNvCxnSpPr>
            <a:cxnSpLocks/>
            <a:stCxn id="531" idx="0"/>
            <a:endCxn id="538" idx="2"/>
          </p:cNvCxnSpPr>
          <p:nvPr/>
        </p:nvCxnSpPr>
        <p:spPr>
          <a:xfrm flipV="1">
            <a:off x="5172555" y="2968909"/>
            <a:ext cx="1" cy="35328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0" name="Gruppieren 529">
            <a:extLst>
              <a:ext uri="{FF2B5EF4-FFF2-40B4-BE49-F238E27FC236}">
                <a16:creationId xmlns:a16="http://schemas.microsoft.com/office/drawing/2014/main" id="{48BAD9F7-AA23-489B-8D1B-CAD5B1E126ED}"/>
              </a:ext>
            </a:extLst>
          </p:cNvPr>
          <p:cNvGrpSpPr/>
          <p:nvPr/>
        </p:nvGrpSpPr>
        <p:grpSpPr>
          <a:xfrm>
            <a:off x="5036920" y="3322191"/>
            <a:ext cx="271265" cy="202078"/>
            <a:chOff x="3116421" y="1492896"/>
            <a:chExt cx="961057" cy="446019"/>
          </a:xfrm>
        </p:grpSpPr>
        <p:sp>
          <p:nvSpPr>
            <p:cNvPr id="531" name="Rechteck 530">
              <a:extLst>
                <a:ext uri="{FF2B5EF4-FFF2-40B4-BE49-F238E27FC236}">
                  <a16:creationId xmlns:a16="http://schemas.microsoft.com/office/drawing/2014/main" id="{2B36C18E-5EC5-44BD-BD1C-8994A59D570D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32" name="Textfeld 531">
              <a:extLst>
                <a:ext uri="{FF2B5EF4-FFF2-40B4-BE49-F238E27FC236}">
                  <a16:creationId xmlns:a16="http://schemas.microsoft.com/office/drawing/2014/main" id="{290F8577-3C21-4D8E-8A8B-EE242F065BF5}"/>
                </a:ext>
              </a:extLst>
            </p:cNvPr>
            <p:cNvSpPr txBox="1"/>
            <p:nvPr/>
          </p:nvSpPr>
          <p:spPr>
            <a:xfrm>
              <a:off x="3116421" y="1492896"/>
              <a:ext cx="961053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1</a:t>
              </a:r>
            </a:p>
          </p:txBody>
        </p:sp>
      </p:grpSp>
      <p:grpSp>
        <p:nvGrpSpPr>
          <p:cNvPr id="533" name="Gruppieren 532">
            <a:extLst>
              <a:ext uri="{FF2B5EF4-FFF2-40B4-BE49-F238E27FC236}">
                <a16:creationId xmlns:a16="http://schemas.microsoft.com/office/drawing/2014/main" id="{B6A8750D-1B77-4924-A9E8-E4BA026672F7}"/>
              </a:ext>
            </a:extLst>
          </p:cNvPr>
          <p:cNvGrpSpPr/>
          <p:nvPr/>
        </p:nvGrpSpPr>
        <p:grpSpPr>
          <a:xfrm>
            <a:off x="4747133" y="2190093"/>
            <a:ext cx="183181" cy="202524"/>
            <a:chOff x="3109907" y="1492899"/>
            <a:chExt cx="967571" cy="447006"/>
          </a:xfrm>
        </p:grpSpPr>
        <p:sp>
          <p:nvSpPr>
            <p:cNvPr id="534" name="Rechteck 533">
              <a:extLst>
                <a:ext uri="{FF2B5EF4-FFF2-40B4-BE49-F238E27FC236}">
                  <a16:creationId xmlns:a16="http://schemas.microsoft.com/office/drawing/2014/main" id="{32BD22D0-906C-46C6-9C6C-379836F11D48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35" name="Textfeld 534">
              <a:extLst>
                <a:ext uri="{FF2B5EF4-FFF2-40B4-BE49-F238E27FC236}">
                  <a16:creationId xmlns:a16="http://schemas.microsoft.com/office/drawing/2014/main" id="{7B22676D-0A4C-4B54-BEA1-475D247DC61C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=</a:t>
              </a:r>
            </a:p>
          </p:txBody>
        </p:sp>
      </p:grpSp>
      <p:cxnSp>
        <p:nvCxnSpPr>
          <p:cNvPr id="536" name="Gerader Verbinder 535">
            <a:extLst>
              <a:ext uri="{FF2B5EF4-FFF2-40B4-BE49-F238E27FC236}">
                <a16:creationId xmlns:a16="http://schemas.microsoft.com/office/drawing/2014/main" id="{09112733-BF7C-46F5-A245-E8FBF6573022}"/>
              </a:ext>
            </a:extLst>
          </p:cNvPr>
          <p:cNvCxnSpPr>
            <a:cxnSpLocks/>
            <a:stCxn id="534" idx="0"/>
            <a:endCxn id="511" idx="2"/>
          </p:cNvCxnSpPr>
          <p:nvPr/>
        </p:nvCxnSpPr>
        <p:spPr>
          <a:xfrm flipH="1" flipV="1">
            <a:off x="4821544" y="1835488"/>
            <a:ext cx="17795" cy="35460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7" name="Gruppieren 536">
            <a:extLst>
              <a:ext uri="{FF2B5EF4-FFF2-40B4-BE49-F238E27FC236}">
                <a16:creationId xmlns:a16="http://schemas.microsoft.com/office/drawing/2014/main" id="{9FBF8556-DD81-4942-B491-CC309CE2C2FF}"/>
              </a:ext>
            </a:extLst>
          </p:cNvPr>
          <p:cNvGrpSpPr/>
          <p:nvPr/>
        </p:nvGrpSpPr>
        <p:grpSpPr>
          <a:xfrm>
            <a:off x="4918374" y="2736116"/>
            <a:ext cx="508358" cy="232794"/>
            <a:chOff x="1451293" y="1124125"/>
            <a:chExt cx="1493243" cy="654341"/>
          </a:xfrm>
        </p:grpSpPr>
        <p:sp>
          <p:nvSpPr>
            <p:cNvPr id="538" name="Rechteck: abgerundete Ecken 537">
              <a:extLst>
                <a:ext uri="{FF2B5EF4-FFF2-40B4-BE49-F238E27FC236}">
                  <a16:creationId xmlns:a16="http://schemas.microsoft.com/office/drawing/2014/main" id="{8EEF561E-163C-4A71-BB56-B90AE6D305F0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39" name="Textfeld 538">
              <a:extLst>
                <a:ext uri="{FF2B5EF4-FFF2-40B4-BE49-F238E27FC236}">
                  <a16:creationId xmlns:a16="http://schemas.microsoft.com/office/drawing/2014/main" id="{68130F48-7715-4C69-922A-D36C13CEC82B}"/>
                </a:ext>
              </a:extLst>
            </p:cNvPr>
            <p:cNvSpPr txBox="1"/>
            <p:nvPr/>
          </p:nvSpPr>
          <p:spPr>
            <a:xfrm>
              <a:off x="1451293" y="1124125"/>
              <a:ext cx="1493240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number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40" name="Gerader Verbinder 539">
            <a:extLst>
              <a:ext uri="{FF2B5EF4-FFF2-40B4-BE49-F238E27FC236}">
                <a16:creationId xmlns:a16="http://schemas.microsoft.com/office/drawing/2014/main" id="{0AAFD4C7-C89E-46DC-A0D8-439C3D95C644}"/>
              </a:ext>
            </a:extLst>
          </p:cNvPr>
          <p:cNvCxnSpPr>
            <a:cxnSpLocks/>
            <a:stCxn id="517" idx="2"/>
            <a:endCxn id="539" idx="0"/>
          </p:cNvCxnSpPr>
          <p:nvPr/>
        </p:nvCxnSpPr>
        <p:spPr>
          <a:xfrm flipH="1">
            <a:off x="5172553" y="2400311"/>
            <a:ext cx="1" cy="335805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1" name="Gruppieren 540">
            <a:extLst>
              <a:ext uri="{FF2B5EF4-FFF2-40B4-BE49-F238E27FC236}">
                <a16:creationId xmlns:a16="http://schemas.microsoft.com/office/drawing/2014/main" id="{F2970F20-496E-4B4B-9325-6C20ED4677E4}"/>
              </a:ext>
            </a:extLst>
          </p:cNvPr>
          <p:cNvGrpSpPr/>
          <p:nvPr/>
        </p:nvGrpSpPr>
        <p:grpSpPr>
          <a:xfrm>
            <a:off x="5998371" y="1602692"/>
            <a:ext cx="350050" cy="232794"/>
            <a:chOff x="1451294" y="1124125"/>
            <a:chExt cx="1493242" cy="654341"/>
          </a:xfrm>
        </p:grpSpPr>
        <p:sp>
          <p:nvSpPr>
            <p:cNvPr id="542" name="Rechteck: abgerundete Ecken 541">
              <a:extLst>
                <a:ext uri="{FF2B5EF4-FFF2-40B4-BE49-F238E27FC236}">
                  <a16:creationId xmlns:a16="http://schemas.microsoft.com/office/drawing/2014/main" id="{CE1165F0-DD2D-4C37-B176-39FC3DB2A2DD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43" name="Textfeld 542">
              <a:extLst>
                <a:ext uri="{FF2B5EF4-FFF2-40B4-BE49-F238E27FC236}">
                  <a16:creationId xmlns:a16="http://schemas.microsoft.com/office/drawing/2014/main" id="{01A9CFE1-DDE0-4E3E-91F7-ECB05849D9D2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4" name="Gruppieren 543">
            <a:extLst>
              <a:ext uri="{FF2B5EF4-FFF2-40B4-BE49-F238E27FC236}">
                <a16:creationId xmlns:a16="http://schemas.microsoft.com/office/drawing/2014/main" id="{7CEE8472-879B-4B06-A238-7D7C6C463ADD}"/>
              </a:ext>
            </a:extLst>
          </p:cNvPr>
          <p:cNvGrpSpPr/>
          <p:nvPr/>
        </p:nvGrpSpPr>
        <p:grpSpPr>
          <a:xfrm>
            <a:off x="5659703" y="2169998"/>
            <a:ext cx="406083" cy="232794"/>
            <a:chOff x="1451294" y="1124125"/>
            <a:chExt cx="1493242" cy="654341"/>
          </a:xfrm>
        </p:grpSpPr>
        <p:sp>
          <p:nvSpPr>
            <p:cNvPr id="545" name="Rechteck: abgerundete Ecken 544">
              <a:extLst>
                <a:ext uri="{FF2B5EF4-FFF2-40B4-BE49-F238E27FC236}">
                  <a16:creationId xmlns:a16="http://schemas.microsoft.com/office/drawing/2014/main" id="{D36265EF-5173-42DD-AB1C-74E0F5A15207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46" name="Textfeld 545">
              <a:extLst>
                <a:ext uri="{FF2B5EF4-FFF2-40B4-BE49-F238E27FC236}">
                  <a16:creationId xmlns:a16="http://schemas.microsoft.com/office/drawing/2014/main" id="{00E024A1-5C5E-4FA3-982E-A92FC30D7E26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50" name="Gerader Verbinder 549">
            <a:extLst>
              <a:ext uri="{FF2B5EF4-FFF2-40B4-BE49-F238E27FC236}">
                <a16:creationId xmlns:a16="http://schemas.microsoft.com/office/drawing/2014/main" id="{51BCF76A-94DF-4D06-A672-5A71AE554068}"/>
              </a:ext>
            </a:extLst>
          </p:cNvPr>
          <p:cNvCxnSpPr>
            <a:stCxn id="542" idx="2"/>
            <a:endCxn id="546" idx="0"/>
          </p:cNvCxnSpPr>
          <p:nvPr/>
        </p:nvCxnSpPr>
        <p:spPr>
          <a:xfrm flipH="1">
            <a:off x="5862744" y="1835486"/>
            <a:ext cx="310652" cy="33451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Gerader Verbinder 551">
            <a:extLst>
              <a:ext uri="{FF2B5EF4-FFF2-40B4-BE49-F238E27FC236}">
                <a16:creationId xmlns:a16="http://schemas.microsoft.com/office/drawing/2014/main" id="{902A20E3-6F93-480A-B299-63E89D665EF0}"/>
              </a:ext>
            </a:extLst>
          </p:cNvPr>
          <p:cNvCxnSpPr>
            <a:cxnSpLocks/>
            <a:stCxn id="554" idx="0"/>
            <a:endCxn id="542" idx="2"/>
          </p:cNvCxnSpPr>
          <p:nvPr/>
        </p:nvCxnSpPr>
        <p:spPr>
          <a:xfrm flipH="1" flipV="1">
            <a:off x="6173394" y="1835486"/>
            <a:ext cx="879582" cy="34396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3" name="Gruppieren 552">
            <a:extLst>
              <a:ext uri="{FF2B5EF4-FFF2-40B4-BE49-F238E27FC236}">
                <a16:creationId xmlns:a16="http://schemas.microsoft.com/office/drawing/2014/main" id="{5F0670F1-6479-4B1F-B23B-B9FC67C29AF5}"/>
              </a:ext>
            </a:extLst>
          </p:cNvPr>
          <p:cNvGrpSpPr/>
          <p:nvPr/>
        </p:nvGrpSpPr>
        <p:grpSpPr>
          <a:xfrm>
            <a:off x="6960771" y="2179450"/>
            <a:ext cx="183181" cy="202524"/>
            <a:chOff x="3109907" y="1492899"/>
            <a:chExt cx="967571" cy="447006"/>
          </a:xfrm>
        </p:grpSpPr>
        <p:sp>
          <p:nvSpPr>
            <p:cNvPr id="554" name="Rechteck 553">
              <a:extLst>
                <a:ext uri="{FF2B5EF4-FFF2-40B4-BE49-F238E27FC236}">
                  <a16:creationId xmlns:a16="http://schemas.microsoft.com/office/drawing/2014/main" id="{B85B8324-EA39-4F15-9060-DF99D88F90D0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55" name="Textfeld 554">
              <a:extLst>
                <a:ext uri="{FF2B5EF4-FFF2-40B4-BE49-F238E27FC236}">
                  <a16:creationId xmlns:a16="http://schemas.microsoft.com/office/drawing/2014/main" id="{8344E868-6401-4ABD-98D8-8D36CD66D95D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;</a:t>
              </a:r>
            </a:p>
          </p:txBody>
        </p:sp>
      </p:grpSp>
      <p:cxnSp>
        <p:nvCxnSpPr>
          <p:cNvPr id="556" name="Gerader Verbinder 555">
            <a:extLst>
              <a:ext uri="{FF2B5EF4-FFF2-40B4-BE49-F238E27FC236}">
                <a16:creationId xmlns:a16="http://schemas.microsoft.com/office/drawing/2014/main" id="{68FCBB6E-F964-4D22-B1FF-0B575C7107C9}"/>
              </a:ext>
            </a:extLst>
          </p:cNvPr>
          <p:cNvCxnSpPr>
            <a:cxnSpLocks/>
            <a:stCxn id="558" idx="0"/>
            <a:endCxn id="545" idx="2"/>
          </p:cNvCxnSpPr>
          <p:nvPr/>
        </p:nvCxnSpPr>
        <p:spPr>
          <a:xfrm flipH="1" flipV="1">
            <a:off x="5862746" y="2402792"/>
            <a:ext cx="2659" cy="3805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7" name="Gruppieren 556">
            <a:extLst>
              <a:ext uri="{FF2B5EF4-FFF2-40B4-BE49-F238E27FC236}">
                <a16:creationId xmlns:a16="http://schemas.microsoft.com/office/drawing/2014/main" id="{360E2ED1-0ECF-409D-9C3C-2AB2DD258369}"/>
              </a:ext>
            </a:extLst>
          </p:cNvPr>
          <p:cNvGrpSpPr/>
          <p:nvPr/>
        </p:nvGrpSpPr>
        <p:grpSpPr>
          <a:xfrm>
            <a:off x="5729773" y="2780020"/>
            <a:ext cx="271264" cy="205412"/>
            <a:chOff x="3022922" y="1389933"/>
            <a:chExt cx="961059" cy="453379"/>
          </a:xfrm>
        </p:grpSpPr>
        <p:sp>
          <p:nvSpPr>
            <p:cNvPr id="558" name="Rechteck 557">
              <a:extLst>
                <a:ext uri="{FF2B5EF4-FFF2-40B4-BE49-F238E27FC236}">
                  <a16:creationId xmlns:a16="http://schemas.microsoft.com/office/drawing/2014/main" id="{CC9BEF5B-FF51-4DDE-B2D4-3336E8FBC403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59" name="Textfeld 558">
              <a:extLst>
                <a:ext uri="{FF2B5EF4-FFF2-40B4-BE49-F238E27FC236}">
                  <a16:creationId xmlns:a16="http://schemas.microsoft.com/office/drawing/2014/main" id="{83402BAC-74D6-4EDF-A19E-EB52582FA8EE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x</a:t>
              </a:r>
            </a:p>
          </p:txBody>
        </p:sp>
      </p:grpSp>
      <p:cxnSp>
        <p:nvCxnSpPr>
          <p:cNvPr id="560" name="Gerader Verbinder 559">
            <a:extLst>
              <a:ext uri="{FF2B5EF4-FFF2-40B4-BE49-F238E27FC236}">
                <a16:creationId xmlns:a16="http://schemas.microsoft.com/office/drawing/2014/main" id="{F009D32B-DA28-4A0E-874D-B1360F3039E6}"/>
              </a:ext>
            </a:extLst>
          </p:cNvPr>
          <p:cNvCxnSpPr>
            <a:cxnSpLocks/>
            <a:stCxn id="562" idx="0"/>
            <a:endCxn id="542" idx="2"/>
          </p:cNvCxnSpPr>
          <p:nvPr/>
        </p:nvCxnSpPr>
        <p:spPr>
          <a:xfrm flipH="1" flipV="1">
            <a:off x="6173394" y="1835486"/>
            <a:ext cx="449801" cy="3439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1" name="Gruppieren 560">
            <a:extLst>
              <a:ext uri="{FF2B5EF4-FFF2-40B4-BE49-F238E27FC236}">
                <a16:creationId xmlns:a16="http://schemas.microsoft.com/office/drawing/2014/main" id="{B5607689-F0F8-4ADC-BE2E-136CC7447585}"/>
              </a:ext>
            </a:extLst>
          </p:cNvPr>
          <p:cNvGrpSpPr/>
          <p:nvPr/>
        </p:nvGrpSpPr>
        <p:grpSpPr>
          <a:xfrm>
            <a:off x="6343900" y="2179452"/>
            <a:ext cx="558588" cy="202078"/>
            <a:chOff x="3116421" y="1492896"/>
            <a:chExt cx="961057" cy="446019"/>
          </a:xfrm>
        </p:grpSpPr>
        <p:sp>
          <p:nvSpPr>
            <p:cNvPr id="562" name="Rechteck 561">
              <a:extLst>
                <a:ext uri="{FF2B5EF4-FFF2-40B4-BE49-F238E27FC236}">
                  <a16:creationId xmlns:a16="http://schemas.microsoft.com/office/drawing/2014/main" id="{44BE1630-88A0-4AFE-84D4-305421C68F14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63" name="Textfeld 562">
              <a:extLst>
                <a:ext uri="{FF2B5EF4-FFF2-40B4-BE49-F238E27FC236}">
                  <a16:creationId xmlns:a16="http://schemas.microsoft.com/office/drawing/2014/main" id="{AA10060D-658A-4593-91A7-CBCA0E348ACA}"/>
                </a:ext>
              </a:extLst>
            </p:cNvPr>
            <p:cNvSpPr txBox="1"/>
            <p:nvPr/>
          </p:nvSpPr>
          <p:spPr>
            <a:xfrm>
              <a:off x="3116421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/>
                <a:t>readInt</a:t>
              </a:r>
              <a:r>
                <a:rPr lang="de-DE" sz="700" dirty="0"/>
                <a:t>()</a:t>
              </a:r>
            </a:p>
          </p:txBody>
        </p:sp>
      </p:grpSp>
      <p:grpSp>
        <p:nvGrpSpPr>
          <p:cNvPr id="564" name="Gruppieren 563">
            <a:extLst>
              <a:ext uri="{FF2B5EF4-FFF2-40B4-BE49-F238E27FC236}">
                <a16:creationId xmlns:a16="http://schemas.microsoft.com/office/drawing/2014/main" id="{52F9837F-A315-42D5-A646-09CD35347A76}"/>
              </a:ext>
            </a:extLst>
          </p:cNvPr>
          <p:cNvGrpSpPr/>
          <p:nvPr/>
        </p:nvGrpSpPr>
        <p:grpSpPr>
          <a:xfrm>
            <a:off x="6098983" y="2190093"/>
            <a:ext cx="183181" cy="202524"/>
            <a:chOff x="3109907" y="1492899"/>
            <a:chExt cx="967571" cy="447006"/>
          </a:xfrm>
        </p:grpSpPr>
        <p:sp>
          <p:nvSpPr>
            <p:cNvPr id="565" name="Rechteck 564">
              <a:extLst>
                <a:ext uri="{FF2B5EF4-FFF2-40B4-BE49-F238E27FC236}">
                  <a16:creationId xmlns:a16="http://schemas.microsoft.com/office/drawing/2014/main" id="{F027436F-AA74-4FDB-AD4B-8C7C1D5595D2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66" name="Textfeld 565">
              <a:extLst>
                <a:ext uri="{FF2B5EF4-FFF2-40B4-BE49-F238E27FC236}">
                  <a16:creationId xmlns:a16="http://schemas.microsoft.com/office/drawing/2014/main" id="{6DCF4DFD-DA7B-4AF0-B0F3-7A2C6C0ACC2B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=</a:t>
              </a:r>
            </a:p>
          </p:txBody>
        </p:sp>
      </p:grpSp>
      <p:cxnSp>
        <p:nvCxnSpPr>
          <p:cNvPr id="567" name="Gerader Verbinder 566">
            <a:extLst>
              <a:ext uri="{FF2B5EF4-FFF2-40B4-BE49-F238E27FC236}">
                <a16:creationId xmlns:a16="http://schemas.microsoft.com/office/drawing/2014/main" id="{BB465D18-3E5A-4FB1-8099-1EE036617EA4}"/>
              </a:ext>
            </a:extLst>
          </p:cNvPr>
          <p:cNvCxnSpPr>
            <a:cxnSpLocks/>
            <a:stCxn id="565" idx="0"/>
            <a:endCxn id="542" idx="2"/>
          </p:cNvCxnSpPr>
          <p:nvPr/>
        </p:nvCxnSpPr>
        <p:spPr>
          <a:xfrm flipH="1" flipV="1">
            <a:off x="6173394" y="1835488"/>
            <a:ext cx="17795" cy="35460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" name="Gruppieren 572">
            <a:extLst>
              <a:ext uri="{FF2B5EF4-FFF2-40B4-BE49-F238E27FC236}">
                <a16:creationId xmlns:a16="http://schemas.microsoft.com/office/drawing/2014/main" id="{2E65B250-AB8A-47FE-B25D-07EF02954CF7}"/>
              </a:ext>
            </a:extLst>
          </p:cNvPr>
          <p:cNvGrpSpPr/>
          <p:nvPr/>
        </p:nvGrpSpPr>
        <p:grpSpPr>
          <a:xfrm>
            <a:off x="8302758" y="1608364"/>
            <a:ext cx="350050" cy="232794"/>
            <a:chOff x="1451294" y="1124125"/>
            <a:chExt cx="1493242" cy="654341"/>
          </a:xfrm>
        </p:grpSpPr>
        <p:sp>
          <p:nvSpPr>
            <p:cNvPr id="574" name="Rechteck: abgerundete Ecken 573">
              <a:extLst>
                <a:ext uri="{FF2B5EF4-FFF2-40B4-BE49-F238E27FC236}">
                  <a16:creationId xmlns:a16="http://schemas.microsoft.com/office/drawing/2014/main" id="{FE1D6562-DF49-48FC-9C7A-3331EF563D38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75" name="Textfeld 574">
              <a:extLst>
                <a:ext uri="{FF2B5EF4-FFF2-40B4-BE49-F238E27FC236}">
                  <a16:creationId xmlns:a16="http://schemas.microsoft.com/office/drawing/2014/main" id="{3A15BDC3-5F08-4EBE-93C7-F4C16B67D445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76" name="Gruppieren 575">
            <a:extLst>
              <a:ext uri="{FF2B5EF4-FFF2-40B4-BE49-F238E27FC236}">
                <a16:creationId xmlns:a16="http://schemas.microsoft.com/office/drawing/2014/main" id="{E6C88716-C9D2-4828-8C66-1DD46A0B1EE1}"/>
              </a:ext>
            </a:extLst>
          </p:cNvPr>
          <p:cNvGrpSpPr/>
          <p:nvPr/>
        </p:nvGrpSpPr>
        <p:grpSpPr>
          <a:xfrm>
            <a:off x="7881566" y="2163326"/>
            <a:ext cx="406083" cy="232794"/>
            <a:chOff x="1451294" y="1124125"/>
            <a:chExt cx="1493242" cy="654341"/>
          </a:xfrm>
        </p:grpSpPr>
        <p:sp>
          <p:nvSpPr>
            <p:cNvPr id="577" name="Rechteck: abgerundete Ecken 576">
              <a:extLst>
                <a:ext uri="{FF2B5EF4-FFF2-40B4-BE49-F238E27FC236}">
                  <a16:creationId xmlns:a16="http://schemas.microsoft.com/office/drawing/2014/main" id="{5D2BF08F-B095-48F5-8CF6-55E7001B7F58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78" name="Textfeld 577">
              <a:extLst>
                <a:ext uri="{FF2B5EF4-FFF2-40B4-BE49-F238E27FC236}">
                  <a16:creationId xmlns:a16="http://schemas.microsoft.com/office/drawing/2014/main" id="{39E14FC7-89A5-4649-81E2-917056F7D980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cond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79" name="Gerader Verbinder 578">
            <a:extLst>
              <a:ext uri="{FF2B5EF4-FFF2-40B4-BE49-F238E27FC236}">
                <a16:creationId xmlns:a16="http://schemas.microsoft.com/office/drawing/2014/main" id="{C68087DF-0F47-4C78-9F2A-2145C482D719}"/>
              </a:ext>
            </a:extLst>
          </p:cNvPr>
          <p:cNvCxnSpPr>
            <a:stCxn id="574" idx="2"/>
            <a:endCxn id="578" idx="0"/>
          </p:cNvCxnSpPr>
          <p:nvPr/>
        </p:nvCxnSpPr>
        <p:spPr>
          <a:xfrm flipH="1">
            <a:off x="8084607" y="1841158"/>
            <a:ext cx="393176" cy="32216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Gerader Verbinder 579">
            <a:extLst>
              <a:ext uri="{FF2B5EF4-FFF2-40B4-BE49-F238E27FC236}">
                <a16:creationId xmlns:a16="http://schemas.microsoft.com/office/drawing/2014/main" id="{17D189F5-B352-473B-A43A-6C037CBE0E08}"/>
              </a:ext>
            </a:extLst>
          </p:cNvPr>
          <p:cNvCxnSpPr>
            <a:cxnSpLocks/>
            <a:stCxn id="582" idx="0"/>
            <a:endCxn id="574" idx="2"/>
          </p:cNvCxnSpPr>
          <p:nvPr/>
        </p:nvCxnSpPr>
        <p:spPr>
          <a:xfrm flipV="1">
            <a:off x="8418031" y="1841158"/>
            <a:ext cx="59753" cy="33204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1" name="Gruppieren 580">
            <a:extLst>
              <a:ext uri="{FF2B5EF4-FFF2-40B4-BE49-F238E27FC236}">
                <a16:creationId xmlns:a16="http://schemas.microsoft.com/office/drawing/2014/main" id="{6A44FA21-202D-422A-AB67-A131E98E176F}"/>
              </a:ext>
            </a:extLst>
          </p:cNvPr>
          <p:cNvGrpSpPr/>
          <p:nvPr/>
        </p:nvGrpSpPr>
        <p:grpSpPr>
          <a:xfrm>
            <a:off x="8325824" y="2173200"/>
            <a:ext cx="183181" cy="202524"/>
            <a:chOff x="3109907" y="1492899"/>
            <a:chExt cx="967571" cy="447006"/>
          </a:xfrm>
        </p:grpSpPr>
        <p:sp>
          <p:nvSpPr>
            <p:cNvPr id="582" name="Rechteck 581">
              <a:extLst>
                <a:ext uri="{FF2B5EF4-FFF2-40B4-BE49-F238E27FC236}">
                  <a16:creationId xmlns:a16="http://schemas.microsoft.com/office/drawing/2014/main" id="{C8C1FEA5-0AC3-4DB9-AF5D-5425A6E8D8BF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83" name="Textfeld 582">
              <a:extLst>
                <a:ext uri="{FF2B5EF4-FFF2-40B4-BE49-F238E27FC236}">
                  <a16:creationId xmlns:a16="http://schemas.microsoft.com/office/drawing/2014/main" id="{0EECB739-A1CD-4E68-B5E2-97E5F1772284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)</a:t>
              </a:r>
            </a:p>
          </p:txBody>
        </p:sp>
      </p:grpSp>
      <p:cxnSp>
        <p:nvCxnSpPr>
          <p:cNvPr id="588" name="Gerader Verbinder 587">
            <a:extLst>
              <a:ext uri="{FF2B5EF4-FFF2-40B4-BE49-F238E27FC236}">
                <a16:creationId xmlns:a16="http://schemas.microsoft.com/office/drawing/2014/main" id="{199CA68F-46CF-4662-B1D2-58757C2BCC36}"/>
              </a:ext>
            </a:extLst>
          </p:cNvPr>
          <p:cNvCxnSpPr>
            <a:cxnSpLocks/>
            <a:stCxn id="590" idx="0"/>
            <a:endCxn id="574" idx="2"/>
          </p:cNvCxnSpPr>
          <p:nvPr/>
        </p:nvCxnSpPr>
        <p:spPr>
          <a:xfrm flipV="1">
            <a:off x="7414658" y="1841158"/>
            <a:ext cx="1063127" cy="33829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uppieren 588">
            <a:extLst>
              <a:ext uri="{FF2B5EF4-FFF2-40B4-BE49-F238E27FC236}">
                <a16:creationId xmlns:a16="http://schemas.microsoft.com/office/drawing/2014/main" id="{772742CE-918E-4617-B6B6-194E416FD3F2}"/>
              </a:ext>
            </a:extLst>
          </p:cNvPr>
          <p:cNvGrpSpPr/>
          <p:nvPr/>
        </p:nvGrpSpPr>
        <p:grpSpPr>
          <a:xfrm>
            <a:off x="7214550" y="2179452"/>
            <a:ext cx="400214" cy="207749"/>
            <a:chOff x="3116421" y="1492896"/>
            <a:chExt cx="961057" cy="458536"/>
          </a:xfrm>
        </p:grpSpPr>
        <p:sp>
          <p:nvSpPr>
            <p:cNvPr id="590" name="Rechteck 589">
              <a:extLst>
                <a:ext uri="{FF2B5EF4-FFF2-40B4-BE49-F238E27FC236}">
                  <a16:creationId xmlns:a16="http://schemas.microsoft.com/office/drawing/2014/main" id="{A806D850-C6A6-4512-AA7A-DD42B8D48D4A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91" name="Textfeld 590">
              <a:extLst>
                <a:ext uri="{FF2B5EF4-FFF2-40B4-BE49-F238E27FC236}">
                  <a16:creationId xmlns:a16="http://schemas.microsoft.com/office/drawing/2014/main" id="{3CDBB1A0-3949-4918-AECB-3F431F07321A}"/>
                </a:ext>
              </a:extLst>
            </p:cNvPr>
            <p:cNvSpPr txBox="1"/>
            <p:nvPr/>
          </p:nvSpPr>
          <p:spPr>
            <a:xfrm>
              <a:off x="3116421" y="1492896"/>
              <a:ext cx="961052" cy="45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/>
                <a:t>while</a:t>
              </a:r>
              <a:endParaRPr lang="de-DE" sz="700" dirty="0"/>
            </a:p>
          </p:txBody>
        </p:sp>
      </p:grpSp>
      <p:grpSp>
        <p:nvGrpSpPr>
          <p:cNvPr id="592" name="Gruppieren 591">
            <a:extLst>
              <a:ext uri="{FF2B5EF4-FFF2-40B4-BE49-F238E27FC236}">
                <a16:creationId xmlns:a16="http://schemas.microsoft.com/office/drawing/2014/main" id="{87264B59-565B-4481-94B6-E6611B0F5A87}"/>
              </a:ext>
            </a:extLst>
          </p:cNvPr>
          <p:cNvGrpSpPr/>
          <p:nvPr/>
        </p:nvGrpSpPr>
        <p:grpSpPr>
          <a:xfrm>
            <a:off x="7651604" y="2178685"/>
            <a:ext cx="183181" cy="202524"/>
            <a:chOff x="3109907" y="1492899"/>
            <a:chExt cx="967571" cy="447006"/>
          </a:xfrm>
        </p:grpSpPr>
        <p:sp>
          <p:nvSpPr>
            <p:cNvPr id="593" name="Rechteck 592">
              <a:extLst>
                <a:ext uri="{FF2B5EF4-FFF2-40B4-BE49-F238E27FC236}">
                  <a16:creationId xmlns:a16="http://schemas.microsoft.com/office/drawing/2014/main" id="{09A558D7-18BF-4DD7-AAAD-A28C6E2F8FF4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94" name="Textfeld 593">
              <a:extLst>
                <a:ext uri="{FF2B5EF4-FFF2-40B4-BE49-F238E27FC236}">
                  <a16:creationId xmlns:a16="http://schemas.microsoft.com/office/drawing/2014/main" id="{9426EA9F-14C2-403C-8042-D3C58AF6085C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(</a:t>
              </a:r>
            </a:p>
          </p:txBody>
        </p:sp>
      </p:grp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926CCEE0-EE8A-4336-B654-9FDF51BCF935}"/>
              </a:ext>
            </a:extLst>
          </p:cNvPr>
          <p:cNvCxnSpPr>
            <a:cxnSpLocks/>
            <a:stCxn id="593" idx="0"/>
            <a:endCxn id="574" idx="2"/>
          </p:cNvCxnSpPr>
          <p:nvPr/>
        </p:nvCxnSpPr>
        <p:spPr>
          <a:xfrm flipV="1">
            <a:off x="7743809" y="1841158"/>
            <a:ext cx="733974" cy="33752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6" name="Gruppieren 595">
            <a:extLst>
              <a:ext uri="{FF2B5EF4-FFF2-40B4-BE49-F238E27FC236}">
                <a16:creationId xmlns:a16="http://schemas.microsoft.com/office/drawing/2014/main" id="{BAF5C1EA-FD52-428F-82A9-54784672BCC6}"/>
              </a:ext>
            </a:extLst>
          </p:cNvPr>
          <p:cNvGrpSpPr/>
          <p:nvPr/>
        </p:nvGrpSpPr>
        <p:grpSpPr>
          <a:xfrm>
            <a:off x="8692899" y="2168631"/>
            <a:ext cx="350050" cy="232794"/>
            <a:chOff x="1451294" y="1124125"/>
            <a:chExt cx="1493242" cy="654341"/>
          </a:xfrm>
        </p:grpSpPr>
        <p:sp>
          <p:nvSpPr>
            <p:cNvPr id="597" name="Rechteck: abgerundete Ecken 596">
              <a:extLst>
                <a:ext uri="{FF2B5EF4-FFF2-40B4-BE49-F238E27FC236}">
                  <a16:creationId xmlns:a16="http://schemas.microsoft.com/office/drawing/2014/main" id="{B2D90398-1092-4FAA-9801-A4FF8FF98285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98" name="Textfeld 597">
              <a:extLst>
                <a:ext uri="{FF2B5EF4-FFF2-40B4-BE49-F238E27FC236}">
                  <a16:creationId xmlns:a16="http://schemas.microsoft.com/office/drawing/2014/main" id="{8800B16D-D3B0-463A-BD14-7707C62E4ECA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24704E65-FC98-4DE6-9989-14DD82F5910C}"/>
              </a:ext>
            </a:extLst>
          </p:cNvPr>
          <p:cNvCxnSpPr>
            <a:cxnSpLocks/>
            <a:stCxn id="574" idx="2"/>
            <a:endCxn id="597" idx="0"/>
          </p:cNvCxnSpPr>
          <p:nvPr/>
        </p:nvCxnSpPr>
        <p:spPr>
          <a:xfrm>
            <a:off x="8477783" y="1841158"/>
            <a:ext cx="390141" cy="327473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2" name="Gruppieren 601">
            <a:extLst>
              <a:ext uri="{FF2B5EF4-FFF2-40B4-BE49-F238E27FC236}">
                <a16:creationId xmlns:a16="http://schemas.microsoft.com/office/drawing/2014/main" id="{31E428A4-31AA-4D75-AD94-5B6945EDF55D}"/>
              </a:ext>
            </a:extLst>
          </p:cNvPr>
          <p:cNvGrpSpPr/>
          <p:nvPr/>
        </p:nvGrpSpPr>
        <p:grpSpPr>
          <a:xfrm>
            <a:off x="7339318" y="2833139"/>
            <a:ext cx="406082" cy="232794"/>
            <a:chOff x="1451293" y="1124125"/>
            <a:chExt cx="1493243" cy="654341"/>
          </a:xfrm>
        </p:grpSpPr>
        <p:sp>
          <p:nvSpPr>
            <p:cNvPr id="603" name="Rechteck: abgerundete Ecken 602">
              <a:extLst>
                <a:ext uri="{FF2B5EF4-FFF2-40B4-BE49-F238E27FC236}">
                  <a16:creationId xmlns:a16="http://schemas.microsoft.com/office/drawing/2014/main" id="{C72EB563-F91E-4C76-9F5A-B0CCFEAEDA92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04" name="Textfeld 603">
              <a:extLst>
                <a:ext uri="{FF2B5EF4-FFF2-40B4-BE49-F238E27FC236}">
                  <a16:creationId xmlns:a16="http://schemas.microsoft.com/office/drawing/2014/main" id="{2D5A3172-B08B-475F-B989-0F92722D7491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605" name="Gerader Verbinder 604">
            <a:extLst>
              <a:ext uri="{FF2B5EF4-FFF2-40B4-BE49-F238E27FC236}">
                <a16:creationId xmlns:a16="http://schemas.microsoft.com/office/drawing/2014/main" id="{707E4EDD-96F0-467A-8C71-2B1D9A9F76FE}"/>
              </a:ext>
            </a:extLst>
          </p:cNvPr>
          <p:cNvCxnSpPr>
            <a:cxnSpLocks/>
            <a:stCxn id="577" idx="2"/>
            <a:endCxn id="604" idx="0"/>
          </p:cNvCxnSpPr>
          <p:nvPr/>
        </p:nvCxnSpPr>
        <p:spPr>
          <a:xfrm flipH="1">
            <a:off x="7542359" y="2396120"/>
            <a:ext cx="542249" cy="437019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uppieren 606">
            <a:extLst>
              <a:ext uri="{FF2B5EF4-FFF2-40B4-BE49-F238E27FC236}">
                <a16:creationId xmlns:a16="http://schemas.microsoft.com/office/drawing/2014/main" id="{D3971CE0-4344-4097-8791-6877A0A46CB9}"/>
              </a:ext>
            </a:extLst>
          </p:cNvPr>
          <p:cNvGrpSpPr/>
          <p:nvPr/>
        </p:nvGrpSpPr>
        <p:grpSpPr>
          <a:xfrm>
            <a:off x="7790552" y="2820617"/>
            <a:ext cx="406082" cy="232794"/>
            <a:chOff x="1451293" y="1124125"/>
            <a:chExt cx="1493243" cy="654341"/>
          </a:xfrm>
        </p:grpSpPr>
        <p:sp>
          <p:nvSpPr>
            <p:cNvPr id="608" name="Rechteck: abgerundete Ecken 607">
              <a:extLst>
                <a:ext uri="{FF2B5EF4-FFF2-40B4-BE49-F238E27FC236}">
                  <a16:creationId xmlns:a16="http://schemas.microsoft.com/office/drawing/2014/main" id="{95645556-B072-4736-8D9E-4CBA642B0EC3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09" name="Textfeld 608">
              <a:extLst>
                <a:ext uri="{FF2B5EF4-FFF2-40B4-BE49-F238E27FC236}">
                  <a16:creationId xmlns:a16="http://schemas.microsoft.com/office/drawing/2014/main" id="{BB2A53A1-EA05-47EE-B1DB-ABCA34B5B295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comp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610" name="Gerader Verbinder 609">
            <a:extLst>
              <a:ext uri="{FF2B5EF4-FFF2-40B4-BE49-F238E27FC236}">
                <a16:creationId xmlns:a16="http://schemas.microsoft.com/office/drawing/2014/main" id="{13659541-72B1-4370-A223-5B81848B178F}"/>
              </a:ext>
            </a:extLst>
          </p:cNvPr>
          <p:cNvCxnSpPr>
            <a:cxnSpLocks/>
            <a:stCxn id="577" idx="2"/>
            <a:endCxn id="609" idx="0"/>
          </p:cNvCxnSpPr>
          <p:nvPr/>
        </p:nvCxnSpPr>
        <p:spPr>
          <a:xfrm flipH="1">
            <a:off x="7993593" y="2396120"/>
            <a:ext cx="91015" cy="424497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1" name="Gruppieren 610">
            <a:extLst>
              <a:ext uri="{FF2B5EF4-FFF2-40B4-BE49-F238E27FC236}">
                <a16:creationId xmlns:a16="http://schemas.microsoft.com/office/drawing/2014/main" id="{0152561B-F387-4F81-858B-4F241E9E72CB}"/>
              </a:ext>
            </a:extLst>
          </p:cNvPr>
          <p:cNvGrpSpPr/>
          <p:nvPr/>
        </p:nvGrpSpPr>
        <p:grpSpPr>
          <a:xfrm>
            <a:off x="8246725" y="2820617"/>
            <a:ext cx="406082" cy="232794"/>
            <a:chOff x="1451293" y="1124125"/>
            <a:chExt cx="1493243" cy="654341"/>
          </a:xfrm>
        </p:grpSpPr>
        <p:sp>
          <p:nvSpPr>
            <p:cNvPr id="612" name="Rechteck: abgerundete Ecken 611">
              <a:extLst>
                <a:ext uri="{FF2B5EF4-FFF2-40B4-BE49-F238E27FC236}">
                  <a16:creationId xmlns:a16="http://schemas.microsoft.com/office/drawing/2014/main" id="{1C27FAD6-5E2B-414C-AD7D-A7D2A2BCA3D4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13" name="Textfeld 612">
              <a:extLst>
                <a:ext uri="{FF2B5EF4-FFF2-40B4-BE49-F238E27FC236}">
                  <a16:creationId xmlns:a16="http://schemas.microsoft.com/office/drawing/2014/main" id="{3F9360F5-83BC-4F3E-BF56-BCD8083FA9D0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614" name="Gerader Verbinder 613">
            <a:extLst>
              <a:ext uri="{FF2B5EF4-FFF2-40B4-BE49-F238E27FC236}">
                <a16:creationId xmlns:a16="http://schemas.microsoft.com/office/drawing/2014/main" id="{66A00EE2-090C-486B-92E1-57EEB75FACD1}"/>
              </a:ext>
            </a:extLst>
          </p:cNvPr>
          <p:cNvCxnSpPr>
            <a:cxnSpLocks/>
            <a:stCxn id="577" idx="2"/>
            <a:endCxn id="613" idx="0"/>
          </p:cNvCxnSpPr>
          <p:nvPr/>
        </p:nvCxnSpPr>
        <p:spPr>
          <a:xfrm>
            <a:off x="8084608" y="2396120"/>
            <a:ext cx="365158" cy="424497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7" name="Gruppieren 616">
            <a:extLst>
              <a:ext uri="{FF2B5EF4-FFF2-40B4-BE49-F238E27FC236}">
                <a16:creationId xmlns:a16="http://schemas.microsoft.com/office/drawing/2014/main" id="{28AFC4AD-F088-43EE-B0E4-5F8FB4769584}"/>
              </a:ext>
            </a:extLst>
          </p:cNvPr>
          <p:cNvGrpSpPr/>
          <p:nvPr/>
        </p:nvGrpSpPr>
        <p:grpSpPr>
          <a:xfrm>
            <a:off x="7339318" y="3302396"/>
            <a:ext cx="406082" cy="232794"/>
            <a:chOff x="1451293" y="1124125"/>
            <a:chExt cx="1493243" cy="654341"/>
          </a:xfrm>
        </p:grpSpPr>
        <p:sp>
          <p:nvSpPr>
            <p:cNvPr id="618" name="Rechteck: abgerundete Ecken 617">
              <a:extLst>
                <a:ext uri="{FF2B5EF4-FFF2-40B4-BE49-F238E27FC236}">
                  <a16:creationId xmlns:a16="http://schemas.microsoft.com/office/drawing/2014/main" id="{CDB24093-8495-47DE-9244-60730CC8520C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19" name="Textfeld 618">
              <a:extLst>
                <a:ext uri="{FF2B5EF4-FFF2-40B4-BE49-F238E27FC236}">
                  <a16:creationId xmlns:a16="http://schemas.microsoft.com/office/drawing/2014/main" id="{2ACE8614-868A-4834-B8BA-026626B7D6D6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620" name="Gerader Verbinder 619">
            <a:extLst>
              <a:ext uri="{FF2B5EF4-FFF2-40B4-BE49-F238E27FC236}">
                <a16:creationId xmlns:a16="http://schemas.microsoft.com/office/drawing/2014/main" id="{4C7D5480-1EE4-47AD-A76C-D3E881D5BE60}"/>
              </a:ext>
            </a:extLst>
          </p:cNvPr>
          <p:cNvCxnSpPr>
            <a:cxnSpLocks/>
            <a:stCxn id="603" idx="2"/>
            <a:endCxn id="619" idx="0"/>
          </p:cNvCxnSpPr>
          <p:nvPr/>
        </p:nvCxnSpPr>
        <p:spPr>
          <a:xfrm flipH="1">
            <a:off x="7542359" y="3065933"/>
            <a:ext cx="1" cy="236463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6" name="Gruppieren 625">
            <a:extLst>
              <a:ext uri="{FF2B5EF4-FFF2-40B4-BE49-F238E27FC236}">
                <a16:creationId xmlns:a16="http://schemas.microsoft.com/office/drawing/2014/main" id="{D272A3C9-B505-4BD5-96CC-E9AB236D784F}"/>
              </a:ext>
            </a:extLst>
          </p:cNvPr>
          <p:cNvGrpSpPr/>
          <p:nvPr/>
        </p:nvGrpSpPr>
        <p:grpSpPr>
          <a:xfrm>
            <a:off x="8246725" y="3297145"/>
            <a:ext cx="406082" cy="232794"/>
            <a:chOff x="1451293" y="1124125"/>
            <a:chExt cx="1493243" cy="654341"/>
          </a:xfrm>
        </p:grpSpPr>
        <p:sp>
          <p:nvSpPr>
            <p:cNvPr id="627" name="Rechteck: abgerundete Ecken 626">
              <a:extLst>
                <a:ext uri="{FF2B5EF4-FFF2-40B4-BE49-F238E27FC236}">
                  <a16:creationId xmlns:a16="http://schemas.microsoft.com/office/drawing/2014/main" id="{25A01DEE-35A8-45B8-B357-0B3D0C39E9E3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28" name="Textfeld 627">
              <a:extLst>
                <a:ext uri="{FF2B5EF4-FFF2-40B4-BE49-F238E27FC236}">
                  <a16:creationId xmlns:a16="http://schemas.microsoft.com/office/drawing/2014/main" id="{A078F06E-D2E1-4ADC-BC44-531FD136432F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8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629" name="Gerader Verbinder 628">
            <a:extLst>
              <a:ext uri="{FF2B5EF4-FFF2-40B4-BE49-F238E27FC236}">
                <a16:creationId xmlns:a16="http://schemas.microsoft.com/office/drawing/2014/main" id="{0B575F23-4F40-4609-BDF3-8E4180258CD6}"/>
              </a:ext>
            </a:extLst>
          </p:cNvPr>
          <p:cNvCxnSpPr>
            <a:cxnSpLocks/>
            <a:endCxn id="628" idx="0"/>
          </p:cNvCxnSpPr>
          <p:nvPr/>
        </p:nvCxnSpPr>
        <p:spPr>
          <a:xfrm flipH="1">
            <a:off x="8449766" y="3060683"/>
            <a:ext cx="2" cy="23646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Gerader Verbinder 629">
            <a:extLst>
              <a:ext uri="{FF2B5EF4-FFF2-40B4-BE49-F238E27FC236}">
                <a16:creationId xmlns:a16="http://schemas.microsoft.com/office/drawing/2014/main" id="{DDB50D96-CA51-46A2-92BE-E04B6A6C10A9}"/>
              </a:ext>
            </a:extLst>
          </p:cNvPr>
          <p:cNvCxnSpPr>
            <a:cxnSpLocks/>
            <a:stCxn id="632" idx="0"/>
            <a:endCxn id="608" idx="2"/>
          </p:cNvCxnSpPr>
          <p:nvPr/>
        </p:nvCxnSpPr>
        <p:spPr>
          <a:xfrm flipV="1">
            <a:off x="7993366" y="3053411"/>
            <a:ext cx="230" cy="27211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1" name="Gruppieren 630">
            <a:extLst>
              <a:ext uri="{FF2B5EF4-FFF2-40B4-BE49-F238E27FC236}">
                <a16:creationId xmlns:a16="http://schemas.microsoft.com/office/drawing/2014/main" id="{0E44F192-54F8-429E-BCBD-05ECD3CCAAAE}"/>
              </a:ext>
            </a:extLst>
          </p:cNvPr>
          <p:cNvGrpSpPr/>
          <p:nvPr/>
        </p:nvGrpSpPr>
        <p:grpSpPr>
          <a:xfrm>
            <a:off x="7857734" y="3322192"/>
            <a:ext cx="271264" cy="205412"/>
            <a:chOff x="3022922" y="1389933"/>
            <a:chExt cx="961059" cy="453379"/>
          </a:xfrm>
        </p:grpSpPr>
        <p:sp>
          <p:nvSpPr>
            <p:cNvPr id="632" name="Rechteck 631">
              <a:extLst>
                <a:ext uri="{FF2B5EF4-FFF2-40B4-BE49-F238E27FC236}">
                  <a16:creationId xmlns:a16="http://schemas.microsoft.com/office/drawing/2014/main" id="{B9AF405B-FFA7-4CAD-8AD8-7CBA2E7B45E4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33" name="Textfeld 632">
              <a:extLst>
                <a:ext uri="{FF2B5EF4-FFF2-40B4-BE49-F238E27FC236}">
                  <a16:creationId xmlns:a16="http://schemas.microsoft.com/office/drawing/2014/main" id="{B308E17E-2BA3-4BE9-846C-E47ED7E5754A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&lt;</a:t>
              </a:r>
            </a:p>
          </p:txBody>
        </p:sp>
      </p:grpSp>
      <p:cxnSp>
        <p:nvCxnSpPr>
          <p:cNvPr id="635" name="Gerader Verbinder 634">
            <a:extLst>
              <a:ext uri="{FF2B5EF4-FFF2-40B4-BE49-F238E27FC236}">
                <a16:creationId xmlns:a16="http://schemas.microsoft.com/office/drawing/2014/main" id="{07D130D8-D4FE-4ABF-9D1D-CD5BD0442073}"/>
              </a:ext>
            </a:extLst>
          </p:cNvPr>
          <p:cNvCxnSpPr>
            <a:cxnSpLocks/>
            <a:stCxn id="637" idx="0"/>
          </p:cNvCxnSpPr>
          <p:nvPr/>
        </p:nvCxnSpPr>
        <p:spPr>
          <a:xfrm flipH="1" flipV="1">
            <a:off x="7547631" y="3531731"/>
            <a:ext cx="2659" cy="3805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6" name="Gruppieren 635">
            <a:extLst>
              <a:ext uri="{FF2B5EF4-FFF2-40B4-BE49-F238E27FC236}">
                <a16:creationId xmlns:a16="http://schemas.microsoft.com/office/drawing/2014/main" id="{13BFE4FE-5FCE-419E-B7F9-97DEB013E40C}"/>
              </a:ext>
            </a:extLst>
          </p:cNvPr>
          <p:cNvGrpSpPr/>
          <p:nvPr/>
        </p:nvGrpSpPr>
        <p:grpSpPr>
          <a:xfrm>
            <a:off x="7414658" y="3908959"/>
            <a:ext cx="271264" cy="205412"/>
            <a:chOff x="3022922" y="1389933"/>
            <a:chExt cx="961059" cy="453379"/>
          </a:xfrm>
        </p:grpSpPr>
        <p:sp>
          <p:nvSpPr>
            <p:cNvPr id="637" name="Rechteck 636">
              <a:extLst>
                <a:ext uri="{FF2B5EF4-FFF2-40B4-BE49-F238E27FC236}">
                  <a16:creationId xmlns:a16="http://schemas.microsoft.com/office/drawing/2014/main" id="{D1DD9B33-B204-467F-89DC-3CA34C5D3802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38" name="Textfeld 637">
              <a:extLst>
                <a:ext uri="{FF2B5EF4-FFF2-40B4-BE49-F238E27FC236}">
                  <a16:creationId xmlns:a16="http://schemas.microsoft.com/office/drawing/2014/main" id="{9194A2C6-C014-4793-834D-6D2502CE108B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n</a:t>
              </a:r>
            </a:p>
          </p:txBody>
        </p:sp>
      </p:grpSp>
      <p:cxnSp>
        <p:nvCxnSpPr>
          <p:cNvPr id="639" name="Gerader Verbinder 638">
            <a:extLst>
              <a:ext uri="{FF2B5EF4-FFF2-40B4-BE49-F238E27FC236}">
                <a16:creationId xmlns:a16="http://schemas.microsoft.com/office/drawing/2014/main" id="{B5926674-97F4-4104-94B6-21EFF4137D57}"/>
              </a:ext>
            </a:extLst>
          </p:cNvPr>
          <p:cNvCxnSpPr>
            <a:cxnSpLocks/>
            <a:stCxn id="641" idx="0"/>
          </p:cNvCxnSpPr>
          <p:nvPr/>
        </p:nvCxnSpPr>
        <p:spPr>
          <a:xfrm flipH="1" flipV="1">
            <a:off x="8458797" y="3540879"/>
            <a:ext cx="2659" cy="38056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51AF36CE-EE6F-4298-BA6E-95287215862D}"/>
              </a:ext>
            </a:extLst>
          </p:cNvPr>
          <p:cNvGrpSpPr/>
          <p:nvPr/>
        </p:nvGrpSpPr>
        <p:grpSpPr>
          <a:xfrm>
            <a:off x="8325824" y="3918106"/>
            <a:ext cx="271264" cy="205412"/>
            <a:chOff x="3022922" y="1389933"/>
            <a:chExt cx="961059" cy="453379"/>
          </a:xfrm>
        </p:grpSpPr>
        <p:sp>
          <p:nvSpPr>
            <p:cNvPr id="641" name="Rechteck 640">
              <a:extLst>
                <a:ext uri="{FF2B5EF4-FFF2-40B4-BE49-F238E27FC236}">
                  <a16:creationId xmlns:a16="http://schemas.microsoft.com/office/drawing/2014/main" id="{F1D9D2B4-5507-4B50-A09D-4E0D033A41D3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42" name="Textfeld 641">
              <a:extLst>
                <a:ext uri="{FF2B5EF4-FFF2-40B4-BE49-F238E27FC236}">
                  <a16:creationId xmlns:a16="http://schemas.microsoft.com/office/drawing/2014/main" id="{D56F8F52-5F29-4346-9E3D-258F6EB1722F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x</a:t>
              </a:r>
            </a:p>
          </p:txBody>
        </p:sp>
      </p:grpSp>
      <p:cxnSp>
        <p:nvCxnSpPr>
          <p:cNvPr id="643" name="Gerader Verbinder 642">
            <a:extLst>
              <a:ext uri="{FF2B5EF4-FFF2-40B4-BE49-F238E27FC236}">
                <a16:creationId xmlns:a16="http://schemas.microsoft.com/office/drawing/2014/main" id="{544677A6-2914-4E12-9BB3-D92CCD949ED9}"/>
              </a:ext>
            </a:extLst>
          </p:cNvPr>
          <p:cNvCxnSpPr>
            <a:cxnSpLocks/>
            <a:stCxn id="4" idx="2"/>
            <a:endCxn id="475" idx="0"/>
          </p:cNvCxnSpPr>
          <p:nvPr/>
        </p:nvCxnSpPr>
        <p:spPr>
          <a:xfrm flipH="1">
            <a:off x="3491204" y="1266888"/>
            <a:ext cx="1326283" cy="341476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Gerader Verbinder 645">
            <a:extLst>
              <a:ext uri="{FF2B5EF4-FFF2-40B4-BE49-F238E27FC236}">
                <a16:creationId xmlns:a16="http://schemas.microsoft.com/office/drawing/2014/main" id="{37C4038E-4961-4BF6-89B1-84F7E3F293F1}"/>
              </a:ext>
            </a:extLst>
          </p:cNvPr>
          <p:cNvCxnSpPr>
            <a:cxnSpLocks/>
            <a:stCxn id="4" idx="2"/>
            <a:endCxn id="512" idx="0"/>
          </p:cNvCxnSpPr>
          <p:nvPr/>
        </p:nvCxnSpPr>
        <p:spPr>
          <a:xfrm>
            <a:off x="4817487" y="1266888"/>
            <a:ext cx="4058" cy="335804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Gerader Verbinder 648">
            <a:extLst>
              <a:ext uri="{FF2B5EF4-FFF2-40B4-BE49-F238E27FC236}">
                <a16:creationId xmlns:a16="http://schemas.microsoft.com/office/drawing/2014/main" id="{EB82BF2A-42CC-419D-8D77-F477E08EA27B}"/>
              </a:ext>
            </a:extLst>
          </p:cNvPr>
          <p:cNvCxnSpPr>
            <a:cxnSpLocks/>
            <a:stCxn id="4" idx="2"/>
            <a:endCxn id="543" idx="0"/>
          </p:cNvCxnSpPr>
          <p:nvPr/>
        </p:nvCxnSpPr>
        <p:spPr>
          <a:xfrm>
            <a:off x="4817487" y="1266888"/>
            <a:ext cx="1355909" cy="335804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r Verbinder 651">
            <a:extLst>
              <a:ext uri="{FF2B5EF4-FFF2-40B4-BE49-F238E27FC236}">
                <a16:creationId xmlns:a16="http://schemas.microsoft.com/office/drawing/2014/main" id="{BF9EF414-B863-462F-AA45-31D794C7A9A1}"/>
              </a:ext>
            </a:extLst>
          </p:cNvPr>
          <p:cNvCxnSpPr>
            <a:cxnSpLocks/>
            <a:stCxn id="4" idx="2"/>
            <a:endCxn id="575" idx="0"/>
          </p:cNvCxnSpPr>
          <p:nvPr/>
        </p:nvCxnSpPr>
        <p:spPr>
          <a:xfrm>
            <a:off x="4817487" y="1266888"/>
            <a:ext cx="3660296" cy="341476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1D721B3C-969A-4EA0-8C59-435F828C19DD}"/>
              </a:ext>
            </a:extLst>
          </p:cNvPr>
          <p:cNvCxnSpPr>
            <a:cxnSpLocks/>
            <a:stCxn id="4" idx="2"/>
            <a:endCxn id="439" idx="0"/>
          </p:cNvCxnSpPr>
          <p:nvPr/>
        </p:nvCxnSpPr>
        <p:spPr>
          <a:xfrm flipH="1">
            <a:off x="2385915" y="1266890"/>
            <a:ext cx="2431571" cy="341476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Gerader Verbinder 657">
            <a:extLst>
              <a:ext uri="{FF2B5EF4-FFF2-40B4-BE49-F238E27FC236}">
                <a16:creationId xmlns:a16="http://schemas.microsoft.com/office/drawing/2014/main" id="{A2F6A3EE-6843-4F42-A6C9-C5BB67AAB95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870217" y="1266888"/>
            <a:ext cx="3947270" cy="341476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2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B8D5DF0-01D8-46F8-8B63-8A21333B52FB}"/>
              </a:ext>
            </a:extLst>
          </p:cNvPr>
          <p:cNvGrpSpPr/>
          <p:nvPr/>
        </p:nvGrpSpPr>
        <p:grpSpPr>
          <a:xfrm>
            <a:off x="4488376" y="1104785"/>
            <a:ext cx="350050" cy="232794"/>
            <a:chOff x="1451294" y="1124125"/>
            <a:chExt cx="1493242" cy="654341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11A1EBF7-9814-4D1C-81F6-FF8CD8486A28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2C9797F-2964-4BE8-9F35-30C5023B4011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FD701E8-836D-47A3-971A-AD871A9C3F0D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4663402" y="1337581"/>
            <a:ext cx="4177541" cy="33790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79F100C-46E6-4945-841B-63C3EA1FC6BC}"/>
              </a:ext>
            </a:extLst>
          </p:cNvPr>
          <p:cNvGrpSpPr/>
          <p:nvPr/>
        </p:nvGrpSpPr>
        <p:grpSpPr>
          <a:xfrm>
            <a:off x="8748734" y="1675480"/>
            <a:ext cx="183181" cy="202524"/>
            <a:chOff x="3109907" y="1492899"/>
            <a:chExt cx="967571" cy="44700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C751159-CE96-454D-BE6B-5EF18872644A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447D7F9-C013-40A6-8517-B1B07EC46B6C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}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F14BA31-9E6D-498B-958A-8F7E94E8E604}"/>
              </a:ext>
            </a:extLst>
          </p:cNvPr>
          <p:cNvGrpSpPr/>
          <p:nvPr/>
        </p:nvGrpSpPr>
        <p:grpSpPr>
          <a:xfrm>
            <a:off x="148986" y="1700525"/>
            <a:ext cx="183181" cy="202524"/>
            <a:chOff x="3109907" y="1492899"/>
            <a:chExt cx="967571" cy="44700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0D64B97-4DF5-4C38-8E23-B37B1C355E13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EAF046F-9503-46F6-8FD4-C70D6EC89697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{</a:t>
              </a:r>
            </a:p>
          </p:txBody>
        </p: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9526001-1F37-4427-BCF9-C534FC6AA948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41193" y="1337579"/>
            <a:ext cx="4422207" cy="36294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EF9B907-BD67-4309-8781-4C2AAF4855AC}"/>
              </a:ext>
            </a:extLst>
          </p:cNvPr>
          <p:cNvGrpSpPr/>
          <p:nvPr/>
        </p:nvGrpSpPr>
        <p:grpSpPr>
          <a:xfrm>
            <a:off x="1863408" y="1700525"/>
            <a:ext cx="350050" cy="232794"/>
            <a:chOff x="1451294" y="1124125"/>
            <a:chExt cx="1493242" cy="654341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4BB06AA0-CCA6-4E54-A70C-8959A9973948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02D4F41-7EB1-4FFD-9CD9-38B9011AB666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0B88AA1-26E7-4383-826F-E30B197AE3CF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flipH="1">
            <a:off x="2038431" y="1337579"/>
            <a:ext cx="2624969" cy="362946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D84071AC-567B-4B03-A698-9A3BF529F42F}"/>
              </a:ext>
            </a:extLst>
          </p:cNvPr>
          <p:cNvGrpSpPr/>
          <p:nvPr/>
        </p:nvGrpSpPr>
        <p:grpSpPr>
          <a:xfrm>
            <a:off x="7819731" y="1669837"/>
            <a:ext cx="350050" cy="232794"/>
            <a:chOff x="1451294" y="1124125"/>
            <a:chExt cx="1493242" cy="654341"/>
          </a:xfrm>
        </p:grpSpPr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FCFA127C-6969-48B4-8324-D890FA6BF541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973F95B-4CAA-4094-99D7-C532545C9B24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DD41D86C-7965-439B-87DC-130397A2B828}"/>
              </a:ext>
            </a:extLst>
          </p:cNvPr>
          <p:cNvCxnSpPr>
            <a:cxnSpLocks/>
            <a:stCxn id="5" idx="2"/>
            <a:endCxn id="460" idx="0"/>
          </p:cNvCxnSpPr>
          <p:nvPr/>
        </p:nvCxnSpPr>
        <p:spPr>
          <a:xfrm>
            <a:off x="4663401" y="1337579"/>
            <a:ext cx="2042373" cy="350424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31C2DFDF-B95B-489A-8BEF-E7E8CE9E73BA}"/>
              </a:ext>
            </a:extLst>
          </p:cNvPr>
          <p:cNvCxnSpPr>
            <a:cxnSpLocks/>
            <a:stCxn id="5" idx="2"/>
            <a:endCxn id="119" idx="0"/>
          </p:cNvCxnSpPr>
          <p:nvPr/>
        </p:nvCxnSpPr>
        <p:spPr>
          <a:xfrm>
            <a:off x="4663401" y="1337579"/>
            <a:ext cx="3331355" cy="33225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E2541095-29FC-4150-8C48-84C445BE9C7C}"/>
              </a:ext>
            </a:extLst>
          </p:cNvPr>
          <p:cNvGrpSpPr/>
          <p:nvPr/>
        </p:nvGrpSpPr>
        <p:grpSpPr>
          <a:xfrm>
            <a:off x="229461" y="2368677"/>
            <a:ext cx="233331" cy="202524"/>
            <a:chOff x="3109907" y="1492899"/>
            <a:chExt cx="967571" cy="447005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C233C202-DF29-49E7-8A9F-E7A09B1BE8F1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C853EBB4-471E-4906-8460-34D40C776D89}"/>
                </a:ext>
              </a:extLst>
            </p:cNvPr>
            <p:cNvSpPr txBox="1"/>
            <p:nvPr/>
          </p:nvSpPr>
          <p:spPr>
            <a:xfrm>
              <a:off x="3109907" y="1498349"/>
              <a:ext cx="961056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/>
                <a:t>if</a:t>
              </a:r>
              <a:endParaRPr lang="de-DE" sz="700" dirty="0"/>
            </a:p>
          </p:txBody>
        </p:sp>
      </p:grp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3EBF782D-5365-4B97-A532-56AB1BEF4024}"/>
              </a:ext>
            </a:extLst>
          </p:cNvPr>
          <p:cNvCxnSpPr>
            <a:cxnSpLocks/>
            <a:stCxn id="129" idx="0"/>
            <a:endCxn id="24" idx="2"/>
          </p:cNvCxnSpPr>
          <p:nvPr/>
        </p:nvCxnSpPr>
        <p:spPr>
          <a:xfrm flipV="1">
            <a:off x="345341" y="1933319"/>
            <a:ext cx="1693092" cy="43782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9395216-832C-4508-BDCF-454B3D6B9067}"/>
              </a:ext>
            </a:extLst>
          </p:cNvPr>
          <p:cNvGrpSpPr/>
          <p:nvPr/>
        </p:nvGrpSpPr>
        <p:grpSpPr>
          <a:xfrm>
            <a:off x="528239" y="2364605"/>
            <a:ext cx="183181" cy="202524"/>
            <a:chOff x="3109907" y="1492899"/>
            <a:chExt cx="967571" cy="447005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FCCBD369-48D9-4C72-8B23-60138F630EE5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06F9F546-9E2C-45EA-B90F-149806960233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(</a:t>
              </a:r>
            </a:p>
          </p:txBody>
        </p:sp>
      </p:grp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35E67966-A27C-453E-B057-E77F0065AD3F}"/>
              </a:ext>
            </a:extLst>
          </p:cNvPr>
          <p:cNvCxnSpPr>
            <a:cxnSpLocks/>
            <a:stCxn id="139" idx="0"/>
            <a:endCxn id="24" idx="2"/>
          </p:cNvCxnSpPr>
          <p:nvPr/>
        </p:nvCxnSpPr>
        <p:spPr>
          <a:xfrm flipV="1">
            <a:off x="619213" y="1933319"/>
            <a:ext cx="1419220" cy="43375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4579E6E-2BC9-44A2-A8CA-79B1767BCF58}"/>
              </a:ext>
            </a:extLst>
          </p:cNvPr>
          <p:cNvCxnSpPr>
            <a:cxnSpLocks/>
            <a:stCxn id="24" idx="2"/>
            <a:endCxn id="177" idx="0"/>
          </p:cNvCxnSpPr>
          <p:nvPr/>
        </p:nvCxnSpPr>
        <p:spPr>
          <a:xfrm flipH="1">
            <a:off x="1595272" y="1933319"/>
            <a:ext cx="443161" cy="400569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474AFF8-DF30-4AE9-9F65-A3E2763E3714}"/>
              </a:ext>
            </a:extLst>
          </p:cNvPr>
          <p:cNvGrpSpPr/>
          <p:nvPr/>
        </p:nvGrpSpPr>
        <p:grpSpPr>
          <a:xfrm>
            <a:off x="2397903" y="2360778"/>
            <a:ext cx="183181" cy="202524"/>
            <a:chOff x="3109907" y="1492899"/>
            <a:chExt cx="967571" cy="447005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2FF44127-700E-4586-A3CF-D71C23916AD3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BE37613B-A8FD-478F-8E84-06F62A174321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)</a:t>
              </a:r>
            </a:p>
          </p:txBody>
        </p:sp>
      </p:grp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63A48067-0CBA-4BB1-B802-17170A058BA1}"/>
              </a:ext>
            </a:extLst>
          </p:cNvPr>
          <p:cNvCxnSpPr>
            <a:cxnSpLocks/>
            <a:stCxn id="153" idx="0"/>
            <a:endCxn id="24" idx="2"/>
          </p:cNvCxnSpPr>
          <p:nvPr/>
        </p:nvCxnSpPr>
        <p:spPr>
          <a:xfrm flipH="1" flipV="1">
            <a:off x="2038433" y="1933319"/>
            <a:ext cx="450444" cy="42992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AF85491F-99BB-4DA4-883F-F24CE551011D}"/>
              </a:ext>
            </a:extLst>
          </p:cNvPr>
          <p:cNvCxnSpPr>
            <a:cxnSpLocks/>
            <a:stCxn id="24" idx="2"/>
            <a:endCxn id="247" idx="0"/>
          </p:cNvCxnSpPr>
          <p:nvPr/>
        </p:nvCxnSpPr>
        <p:spPr>
          <a:xfrm>
            <a:off x="2038433" y="1933319"/>
            <a:ext cx="1075913" cy="393177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E6878E51-88EE-40E9-94CC-7296794BC33A}"/>
              </a:ext>
            </a:extLst>
          </p:cNvPr>
          <p:cNvGrpSpPr/>
          <p:nvPr/>
        </p:nvGrpSpPr>
        <p:grpSpPr>
          <a:xfrm>
            <a:off x="3683109" y="2356706"/>
            <a:ext cx="365718" cy="310246"/>
            <a:chOff x="3109907" y="1492899"/>
            <a:chExt cx="967571" cy="684766"/>
          </a:xfrm>
        </p:grpSpPr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7DA6D83-5020-48C3-83A9-9400808266E4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D15790EC-9877-4014-ADDC-D044E70C06FC}"/>
                </a:ext>
              </a:extLst>
            </p:cNvPr>
            <p:cNvSpPr txBox="1"/>
            <p:nvPr/>
          </p:nvSpPr>
          <p:spPr>
            <a:xfrm>
              <a:off x="3109907" y="1498349"/>
              <a:ext cx="961054" cy="67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/>
                <a:t>else</a:t>
              </a:r>
              <a:endParaRPr lang="de-DE" sz="700" dirty="0"/>
            </a:p>
          </p:txBody>
        </p:sp>
      </p:grp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E6A0F1D2-C025-4B53-AC55-1B1D85129B85}"/>
              </a:ext>
            </a:extLst>
          </p:cNvPr>
          <p:cNvCxnSpPr>
            <a:cxnSpLocks/>
            <a:stCxn id="165" idx="0"/>
            <a:endCxn id="24" idx="2"/>
          </p:cNvCxnSpPr>
          <p:nvPr/>
        </p:nvCxnSpPr>
        <p:spPr>
          <a:xfrm flipH="1" flipV="1">
            <a:off x="2038433" y="1933319"/>
            <a:ext cx="1826304" cy="42585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7F405787-43D8-44EF-9583-DC22C13AFF6E}"/>
              </a:ext>
            </a:extLst>
          </p:cNvPr>
          <p:cNvGrpSpPr/>
          <p:nvPr/>
        </p:nvGrpSpPr>
        <p:grpSpPr>
          <a:xfrm>
            <a:off x="5091873" y="2360777"/>
            <a:ext cx="350050" cy="232794"/>
            <a:chOff x="1451294" y="1124125"/>
            <a:chExt cx="1493242" cy="654341"/>
          </a:xfrm>
        </p:grpSpPr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6B05F8A2-D0DA-48A8-9E16-CCC2BD8DD8DA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78A97F4-E0FE-4F03-B1B0-7A73AF4D4681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64710584-5CA9-4AE6-B437-D1C17D01027B}"/>
              </a:ext>
            </a:extLst>
          </p:cNvPr>
          <p:cNvCxnSpPr>
            <a:cxnSpLocks/>
            <a:stCxn id="24" idx="2"/>
            <a:endCxn id="171" idx="0"/>
          </p:cNvCxnSpPr>
          <p:nvPr/>
        </p:nvCxnSpPr>
        <p:spPr>
          <a:xfrm>
            <a:off x="2038433" y="1933319"/>
            <a:ext cx="3228465" cy="42745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2FF7A99C-8608-4B74-AC7B-3B2D772148B5}"/>
              </a:ext>
            </a:extLst>
          </p:cNvPr>
          <p:cNvGrpSpPr/>
          <p:nvPr/>
        </p:nvGrpSpPr>
        <p:grpSpPr>
          <a:xfrm>
            <a:off x="1392231" y="2333888"/>
            <a:ext cx="406083" cy="232794"/>
            <a:chOff x="1451294" y="1124125"/>
            <a:chExt cx="1493242" cy="654341"/>
          </a:xfrm>
        </p:grpSpPr>
        <p:sp>
          <p:nvSpPr>
            <p:cNvPr id="176" name="Rechteck: abgerundete Ecken 175">
              <a:extLst>
                <a:ext uri="{FF2B5EF4-FFF2-40B4-BE49-F238E27FC236}">
                  <a16:creationId xmlns:a16="http://schemas.microsoft.com/office/drawing/2014/main" id="{25B80239-E4F2-4B0E-B751-5C1AEFA4C9E4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83CDB80A-6B90-4CA8-8A9F-C995CCBC0EE1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cond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C9F72978-06E7-441D-8127-6DFF2737B1A9}"/>
              </a:ext>
            </a:extLst>
          </p:cNvPr>
          <p:cNvGrpSpPr/>
          <p:nvPr/>
        </p:nvGrpSpPr>
        <p:grpSpPr>
          <a:xfrm>
            <a:off x="515272" y="3045799"/>
            <a:ext cx="406082" cy="232794"/>
            <a:chOff x="1451293" y="1124125"/>
            <a:chExt cx="1493243" cy="654341"/>
          </a:xfrm>
        </p:grpSpPr>
        <p:sp>
          <p:nvSpPr>
            <p:cNvPr id="179" name="Rechteck: abgerundete Ecken 178">
              <a:extLst>
                <a:ext uri="{FF2B5EF4-FFF2-40B4-BE49-F238E27FC236}">
                  <a16:creationId xmlns:a16="http://schemas.microsoft.com/office/drawing/2014/main" id="{E584F515-942E-4936-8689-626B36769DB4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289B638-66D4-4794-96A2-DADBAE2477AE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D0FCC6D2-8A7F-4481-9307-0D84F25349FC}"/>
              </a:ext>
            </a:extLst>
          </p:cNvPr>
          <p:cNvCxnSpPr>
            <a:cxnSpLocks/>
            <a:stCxn id="176" idx="2"/>
            <a:endCxn id="180" idx="0"/>
          </p:cNvCxnSpPr>
          <p:nvPr/>
        </p:nvCxnSpPr>
        <p:spPr>
          <a:xfrm flipH="1">
            <a:off x="718313" y="2566682"/>
            <a:ext cx="876960" cy="479117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6C44F9BC-7271-487B-96AA-71969A3AB867}"/>
              </a:ext>
            </a:extLst>
          </p:cNvPr>
          <p:cNvGrpSpPr/>
          <p:nvPr/>
        </p:nvGrpSpPr>
        <p:grpSpPr>
          <a:xfrm>
            <a:off x="1377754" y="3035668"/>
            <a:ext cx="406082" cy="232794"/>
            <a:chOff x="1451293" y="1124125"/>
            <a:chExt cx="1493243" cy="654341"/>
          </a:xfrm>
        </p:grpSpPr>
        <p:sp>
          <p:nvSpPr>
            <p:cNvPr id="183" name="Rechteck: abgerundete Ecken 182">
              <a:extLst>
                <a:ext uri="{FF2B5EF4-FFF2-40B4-BE49-F238E27FC236}">
                  <a16:creationId xmlns:a16="http://schemas.microsoft.com/office/drawing/2014/main" id="{14AE22EA-EF54-439D-A63D-50A00D3CF94A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B51F27BE-A60D-4202-A320-FC1E0304F068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comp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A0F06E7F-0F13-4A3C-BD8C-A9ABA467AD31}"/>
              </a:ext>
            </a:extLst>
          </p:cNvPr>
          <p:cNvCxnSpPr>
            <a:cxnSpLocks/>
            <a:stCxn id="176" idx="2"/>
            <a:endCxn id="184" idx="0"/>
          </p:cNvCxnSpPr>
          <p:nvPr/>
        </p:nvCxnSpPr>
        <p:spPr>
          <a:xfrm flipH="1">
            <a:off x="1580795" y="2566682"/>
            <a:ext cx="14478" cy="468986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CF744645-6995-49FE-B55F-FCFD86EDB080}"/>
              </a:ext>
            </a:extLst>
          </p:cNvPr>
          <p:cNvGrpSpPr/>
          <p:nvPr/>
        </p:nvGrpSpPr>
        <p:grpSpPr>
          <a:xfrm>
            <a:off x="1834155" y="3040853"/>
            <a:ext cx="406082" cy="232794"/>
            <a:chOff x="1451293" y="1124125"/>
            <a:chExt cx="1493243" cy="654341"/>
          </a:xfrm>
        </p:grpSpPr>
        <p:sp>
          <p:nvSpPr>
            <p:cNvPr id="187" name="Rechteck: abgerundete Ecken 186">
              <a:extLst>
                <a:ext uri="{FF2B5EF4-FFF2-40B4-BE49-F238E27FC236}">
                  <a16:creationId xmlns:a16="http://schemas.microsoft.com/office/drawing/2014/main" id="{212A8CD3-6617-4EBC-883F-2D0DCAE71FA0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8F00CC9F-BC09-499D-AD64-877880C2F837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5B1DF36F-166B-4BCA-838D-11073273152D}"/>
              </a:ext>
            </a:extLst>
          </p:cNvPr>
          <p:cNvCxnSpPr>
            <a:cxnSpLocks/>
            <a:stCxn id="176" idx="2"/>
            <a:endCxn id="188" idx="0"/>
          </p:cNvCxnSpPr>
          <p:nvPr/>
        </p:nvCxnSpPr>
        <p:spPr>
          <a:xfrm>
            <a:off x="1595273" y="2566682"/>
            <a:ext cx="441923" cy="47417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8C44FA23-6D7D-4D74-86B6-7DE9DF4F1855}"/>
              </a:ext>
            </a:extLst>
          </p:cNvPr>
          <p:cNvGrpSpPr/>
          <p:nvPr/>
        </p:nvGrpSpPr>
        <p:grpSpPr>
          <a:xfrm>
            <a:off x="1783838" y="3609415"/>
            <a:ext cx="514580" cy="232794"/>
            <a:chOff x="1451293" y="1124125"/>
            <a:chExt cx="1493243" cy="654341"/>
          </a:xfrm>
        </p:grpSpPr>
        <p:sp>
          <p:nvSpPr>
            <p:cNvPr id="191" name="Rechteck: abgerundete Ecken 190">
              <a:extLst>
                <a:ext uri="{FF2B5EF4-FFF2-40B4-BE49-F238E27FC236}">
                  <a16:creationId xmlns:a16="http://schemas.microsoft.com/office/drawing/2014/main" id="{FF3CD4BB-74FF-4270-A27B-938BF93AD48F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B380ECB5-6450-4B9F-B479-06C04232CD80}"/>
                </a:ext>
              </a:extLst>
            </p:cNvPr>
            <p:cNvSpPr txBox="1"/>
            <p:nvPr/>
          </p:nvSpPr>
          <p:spPr>
            <a:xfrm>
              <a:off x="1451293" y="1124125"/>
              <a:ext cx="1493240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number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0F3504AC-A485-4CF2-9076-08396B06EED8}"/>
              </a:ext>
            </a:extLst>
          </p:cNvPr>
          <p:cNvCxnSpPr>
            <a:cxnSpLocks/>
            <a:stCxn id="187" idx="2"/>
            <a:endCxn id="192" idx="0"/>
          </p:cNvCxnSpPr>
          <p:nvPr/>
        </p:nvCxnSpPr>
        <p:spPr>
          <a:xfrm>
            <a:off x="2037197" y="3273647"/>
            <a:ext cx="3931" cy="33576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1A9FCAE8-D984-41B6-9053-615267CCB1DD}"/>
              </a:ext>
            </a:extLst>
          </p:cNvPr>
          <p:cNvCxnSpPr>
            <a:cxnSpLocks/>
            <a:stCxn id="196" idx="0"/>
            <a:endCxn id="183" idx="2"/>
          </p:cNvCxnSpPr>
          <p:nvPr/>
        </p:nvCxnSpPr>
        <p:spPr>
          <a:xfrm flipV="1">
            <a:off x="1580797" y="3268464"/>
            <a:ext cx="1" cy="37167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CE1DE98C-8B8E-4BA9-AEAA-3A305E904489}"/>
              </a:ext>
            </a:extLst>
          </p:cNvPr>
          <p:cNvGrpSpPr/>
          <p:nvPr/>
        </p:nvGrpSpPr>
        <p:grpSpPr>
          <a:xfrm>
            <a:off x="1445166" y="3636799"/>
            <a:ext cx="271264" cy="307777"/>
            <a:chOff x="3022922" y="1389933"/>
            <a:chExt cx="961059" cy="679316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52AD713-A531-4496-9679-4B9FC5E6F69F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FAB50D9B-D252-40F8-8A50-7C6F2D0DD3BD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67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==</a:t>
              </a:r>
            </a:p>
          </p:txBody>
        </p:sp>
      </p:grp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97E9FE94-0F55-4385-9067-5EFE82CA834E}"/>
              </a:ext>
            </a:extLst>
          </p:cNvPr>
          <p:cNvCxnSpPr>
            <a:cxnSpLocks/>
            <a:stCxn id="200" idx="0"/>
            <a:endCxn id="191" idx="2"/>
          </p:cNvCxnSpPr>
          <p:nvPr/>
        </p:nvCxnSpPr>
        <p:spPr>
          <a:xfrm flipV="1">
            <a:off x="2037197" y="3842211"/>
            <a:ext cx="3930" cy="37365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E16B2885-25CB-4A04-A989-5732701A9454}"/>
              </a:ext>
            </a:extLst>
          </p:cNvPr>
          <p:cNvGrpSpPr/>
          <p:nvPr/>
        </p:nvGrpSpPr>
        <p:grpSpPr>
          <a:xfrm>
            <a:off x="1901567" y="4212527"/>
            <a:ext cx="271264" cy="205412"/>
            <a:chOff x="3022922" y="1389933"/>
            <a:chExt cx="961059" cy="453379"/>
          </a:xfrm>
        </p:grpSpPr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EC8B0F9E-0E7A-4CDB-9589-704EE4FA91EA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F165B812-2C2C-4A18-95E7-C16CA5009608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0</a:t>
              </a:r>
            </a:p>
          </p:txBody>
        </p:sp>
      </p:grp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908C8EAB-683F-4C61-B126-3ECB0ECA51BC}"/>
              </a:ext>
            </a:extLst>
          </p:cNvPr>
          <p:cNvGrpSpPr/>
          <p:nvPr/>
        </p:nvGrpSpPr>
        <p:grpSpPr>
          <a:xfrm>
            <a:off x="53311" y="3615893"/>
            <a:ext cx="406082" cy="232794"/>
            <a:chOff x="1451293" y="1124125"/>
            <a:chExt cx="1493243" cy="654341"/>
          </a:xfrm>
        </p:grpSpPr>
        <p:sp>
          <p:nvSpPr>
            <p:cNvPr id="206" name="Rechteck: abgerundete Ecken 205">
              <a:extLst>
                <a:ext uri="{FF2B5EF4-FFF2-40B4-BE49-F238E27FC236}">
                  <a16:creationId xmlns:a16="http://schemas.microsoft.com/office/drawing/2014/main" id="{DBB34E49-738C-470A-B142-0285492A5D60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E8EADC08-B9CD-4F9A-837F-29E5E5A2928A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0E3E747A-110E-482A-BFF3-6E9CDE9B23F6}"/>
              </a:ext>
            </a:extLst>
          </p:cNvPr>
          <p:cNvCxnSpPr>
            <a:cxnSpLocks/>
            <a:stCxn id="179" idx="2"/>
            <a:endCxn id="207" idx="0"/>
          </p:cNvCxnSpPr>
          <p:nvPr/>
        </p:nvCxnSpPr>
        <p:spPr>
          <a:xfrm flipH="1">
            <a:off x="256352" y="3278593"/>
            <a:ext cx="461962" cy="33730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3988F837-98DF-47F5-B16A-8A168A46F25D}"/>
              </a:ext>
            </a:extLst>
          </p:cNvPr>
          <p:cNvGrpSpPr/>
          <p:nvPr/>
        </p:nvGrpSpPr>
        <p:grpSpPr>
          <a:xfrm>
            <a:off x="500977" y="3610331"/>
            <a:ext cx="406081" cy="232794"/>
            <a:chOff x="1451293" y="1124125"/>
            <a:chExt cx="1493243" cy="654341"/>
          </a:xfrm>
        </p:grpSpPr>
        <p:sp>
          <p:nvSpPr>
            <p:cNvPr id="210" name="Rechteck: abgerundete Ecken 209">
              <a:extLst>
                <a:ext uri="{FF2B5EF4-FFF2-40B4-BE49-F238E27FC236}">
                  <a16:creationId xmlns:a16="http://schemas.microsoft.com/office/drawing/2014/main" id="{CAF9B802-B3FE-45C9-82E3-20374E281558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1D0836D9-8359-4351-A0C4-86C6D453855B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binop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DDF8D749-6CEB-4292-9789-EE1B423382E9}"/>
              </a:ext>
            </a:extLst>
          </p:cNvPr>
          <p:cNvCxnSpPr>
            <a:cxnSpLocks/>
            <a:stCxn id="179" idx="2"/>
            <a:endCxn id="211" idx="0"/>
          </p:cNvCxnSpPr>
          <p:nvPr/>
        </p:nvCxnSpPr>
        <p:spPr>
          <a:xfrm flipH="1">
            <a:off x="704017" y="3278593"/>
            <a:ext cx="14297" cy="33173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E9FEFF1-3FAD-41DD-9494-B940D1AA6100}"/>
              </a:ext>
            </a:extLst>
          </p:cNvPr>
          <p:cNvGrpSpPr/>
          <p:nvPr/>
        </p:nvGrpSpPr>
        <p:grpSpPr>
          <a:xfrm>
            <a:off x="978712" y="3603370"/>
            <a:ext cx="406082" cy="232794"/>
            <a:chOff x="1451293" y="1124125"/>
            <a:chExt cx="1493243" cy="654341"/>
          </a:xfrm>
        </p:grpSpPr>
        <p:sp>
          <p:nvSpPr>
            <p:cNvPr id="214" name="Rechteck: abgerundete Ecken 213">
              <a:extLst>
                <a:ext uri="{FF2B5EF4-FFF2-40B4-BE49-F238E27FC236}">
                  <a16:creationId xmlns:a16="http://schemas.microsoft.com/office/drawing/2014/main" id="{4482007C-8E63-40E3-BD7A-1FD5357C4AFF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F4943B5C-4327-4B64-82AA-3F1479535D0F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2A7D0C9D-2D23-4B0D-9764-D8CA895C41DE}"/>
              </a:ext>
            </a:extLst>
          </p:cNvPr>
          <p:cNvCxnSpPr>
            <a:cxnSpLocks/>
            <a:stCxn id="179" idx="2"/>
            <a:endCxn id="215" idx="0"/>
          </p:cNvCxnSpPr>
          <p:nvPr/>
        </p:nvCxnSpPr>
        <p:spPr>
          <a:xfrm>
            <a:off x="718314" y="3278593"/>
            <a:ext cx="463439" cy="324777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361B1C4-4AAA-4FED-A184-2F68B752F206}"/>
              </a:ext>
            </a:extLst>
          </p:cNvPr>
          <p:cNvGrpSpPr/>
          <p:nvPr/>
        </p:nvGrpSpPr>
        <p:grpSpPr>
          <a:xfrm>
            <a:off x="55314" y="4212525"/>
            <a:ext cx="406081" cy="232794"/>
            <a:chOff x="1451294" y="1124125"/>
            <a:chExt cx="1493242" cy="654341"/>
          </a:xfrm>
        </p:grpSpPr>
        <p:sp>
          <p:nvSpPr>
            <p:cNvPr id="221" name="Rechteck: abgerundete Ecken 220">
              <a:extLst>
                <a:ext uri="{FF2B5EF4-FFF2-40B4-BE49-F238E27FC236}">
                  <a16:creationId xmlns:a16="http://schemas.microsoft.com/office/drawing/2014/main" id="{ADAA97CF-91C8-40A0-B167-F4058732EF15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22" name="Textfeld 221">
              <a:extLst>
                <a:ext uri="{FF2B5EF4-FFF2-40B4-BE49-F238E27FC236}">
                  <a16:creationId xmlns:a16="http://schemas.microsoft.com/office/drawing/2014/main" id="{84AF3E59-4F57-4745-BB96-D1887170662A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23" name="Gerader Verbinder 222">
            <a:extLst>
              <a:ext uri="{FF2B5EF4-FFF2-40B4-BE49-F238E27FC236}">
                <a16:creationId xmlns:a16="http://schemas.microsoft.com/office/drawing/2014/main" id="{56211083-F2F6-48EB-997E-058A84679E40}"/>
              </a:ext>
            </a:extLst>
          </p:cNvPr>
          <p:cNvCxnSpPr>
            <a:cxnSpLocks/>
            <a:stCxn id="225" idx="0"/>
            <a:endCxn id="221" idx="2"/>
          </p:cNvCxnSpPr>
          <p:nvPr/>
        </p:nvCxnSpPr>
        <p:spPr>
          <a:xfrm flipH="1" flipV="1">
            <a:off x="258354" y="4445319"/>
            <a:ext cx="2664" cy="3737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8A395CF-E8C1-4462-9901-B8B94A54B353}"/>
              </a:ext>
            </a:extLst>
          </p:cNvPr>
          <p:cNvGrpSpPr/>
          <p:nvPr/>
        </p:nvGrpSpPr>
        <p:grpSpPr>
          <a:xfrm>
            <a:off x="125387" y="4819031"/>
            <a:ext cx="271263" cy="202078"/>
            <a:chOff x="3116424" y="1492896"/>
            <a:chExt cx="961054" cy="446019"/>
          </a:xfrm>
        </p:grpSpPr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D490C5CD-B942-42E5-A7C2-B8B4546ED148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A5C3FEE0-ED6E-4A2C-822C-0FFE71FBB72C}"/>
                </a:ext>
              </a:extLst>
            </p:cNvPr>
            <p:cNvSpPr txBox="1"/>
            <p:nvPr/>
          </p:nvSpPr>
          <p:spPr>
            <a:xfrm>
              <a:off x="3116424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r</a:t>
              </a:r>
            </a:p>
          </p:txBody>
        </p:sp>
      </p:grp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B287EAEF-067D-4400-B8D0-E4206FCA0569}"/>
              </a:ext>
            </a:extLst>
          </p:cNvPr>
          <p:cNvCxnSpPr>
            <a:cxnSpLocks/>
            <a:stCxn id="206" idx="2"/>
            <a:endCxn id="222" idx="0"/>
          </p:cNvCxnSpPr>
          <p:nvPr/>
        </p:nvCxnSpPr>
        <p:spPr>
          <a:xfrm>
            <a:off x="256353" y="3848687"/>
            <a:ext cx="2001" cy="36383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r Verbinder 229">
            <a:extLst>
              <a:ext uri="{FF2B5EF4-FFF2-40B4-BE49-F238E27FC236}">
                <a16:creationId xmlns:a16="http://schemas.microsoft.com/office/drawing/2014/main" id="{5138B6B9-4054-4210-BA78-868EBB6FA36D}"/>
              </a:ext>
            </a:extLst>
          </p:cNvPr>
          <p:cNvCxnSpPr>
            <a:cxnSpLocks/>
            <a:stCxn id="232" idx="0"/>
            <a:endCxn id="210" idx="2"/>
          </p:cNvCxnSpPr>
          <p:nvPr/>
        </p:nvCxnSpPr>
        <p:spPr>
          <a:xfrm flipH="1" flipV="1">
            <a:off x="704018" y="3843125"/>
            <a:ext cx="2238" cy="4003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33EF0A70-A158-4947-9525-BC54CB3D5EF6}"/>
              </a:ext>
            </a:extLst>
          </p:cNvPr>
          <p:cNvGrpSpPr/>
          <p:nvPr/>
        </p:nvGrpSpPr>
        <p:grpSpPr>
          <a:xfrm>
            <a:off x="570624" y="4240152"/>
            <a:ext cx="271264" cy="205412"/>
            <a:chOff x="3022922" y="1389933"/>
            <a:chExt cx="961059" cy="453379"/>
          </a:xfrm>
        </p:grpSpPr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A8A6833F-900A-4140-B041-779E77E12D58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2C5A984A-FB8F-4BA0-B119-5BE270140EBC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%</a:t>
              </a: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6B10F728-A21A-47DF-83C2-12D01331095D}"/>
              </a:ext>
            </a:extLst>
          </p:cNvPr>
          <p:cNvGrpSpPr/>
          <p:nvPr/>
        </p:nvGrpSpPr>
        <p:grpSpPr>
          <a:xfrm>
            <a:off x="921354" y="4240151"/>
            <a:ext cx="514580" cy="232794"/>
            <a:chOff x="1451293" y="1124125"/>
            <a:chExt cx="1493243" cy="654341"/>
          </a:xfrm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18289E6E-D4CC-4506-98B6-01E84746A291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37" name="Textfeld 236">
              <a:extLst>
                <a:ext uri="{FF2B5EF4-FFF2-40B4-BE49-F238E27FC236}">
                  <a16:creationId xmlns:a16="http://schemas.microsoft.com/office/drawing/2014/main" id="{8CFF45D0-C038-42D5-9E41-FF4685CA4951}"/>
                </a:ext>
              </a:extLst>
            </p:cNvPr>
            <p:cNvSpPr txBox="1"/>
            <p:nvPr/>
          </p:nvSpPr>
          <p:spPr>
            <a:xfrm>
              <a:off x="1451293" y="1124125"/>
              <a:ext cx="1493240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number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38" name="Gerader Verbinder 237">
            <a:extLst>
              <a:ext uri="{FF2B5EF4-FFF2-40B4-BE49-F238E27FC236}">
                <a16:creationId xmlns:a16="http://schemas.microsoft.com/office/drawing/2014/main" id="{7775289D-21E4-40FC-B6BD-07AE84E47D21}"/>
              </a:ext>
            </a:extLst>
          </p:cNvPr>
          <p:cNvCxnSpPr>
            <a:cxnSpLocks/>
            <a:stCxn id="240" idx="0"/>
            <a:endCxn id="236" idx="2"/>
          </p:cNvCxnSpPr>
          <p:nvPr/>
        </p:nvCxnSpPr>
        <p:spPr>
          <a:xfrm flipV="1">
            <a:off x="1174714" y="4472947"/>
            <a:ext cx="3930" cy="37365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F35FF64A-7346-48F1-B54E-44B4F2C0CC98}"/>
              </a:ext>
            </a:extLst>
          </p:cNvPr>
          <p:cNvGrpSpPr/>
          <p:nvPr/>
        </p:nvGrpSpPr>
        <p:grpSpPr>
          <a:xfrm>
            <a:off x="1039083" y="4843262"/>
            <a:ext cx="271264" cy="205412"/>
            <a:chOff x="3022922" y="1389933"/>
            <a:chExt cx="961059" cy="453379"/>
          </a:xfrm>
        </p:grpSpPr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CEAED106-7AB0-4744-9B4D-D0CD08899951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DEB22E88-EA10-49C2-9CBA-40D147AE4355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1</a:t>
              </a:r>
            </a:p>
          </p:txBody>
        </p:sp>
      </p:grp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9E25FF6B-7717-4265-8763-8FE0B8B78ABE}"/>
              </a:ext>
            </a:extLst>
          </p:cNvPr>
          <p:cNvCxnSpPr>
            <a:cxnSpLocks/>
            <a:stCxn id="214" idx="2"/>
            <a:endCxn id="236" idx="0"/>
          </p:cNvCxnSpPr>
          <p:nvPr/>
        </p:nvCxnSpPr>
        <p:spPr>
          <a:xfrm flipH="1">
            <a:off x="1178644" y="3836164"/>
            <a:ext cx="3110" cy="40398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79F60BE8-C65D-49BD-B143-DE50F201C712}"/>
              </a:ext>
            </a:extLst>
          </p:cNvPr>
          <p:cNvGrpSpPr/>
          <p:nvPr/>
        </p:nvGrpSpPr>
        <p:grpSpPr>
          <a:xfrm>
            <a:off x="2939321" y="2326496"/>
            <a:ext cx="350050" cy="232794"/>
            <a:chOff x="1451294" y="1124125"/>
            <a:chExt cx="1493242" cy="654341"/>
          </a:xfrm>
        </p:grpSpPr>
        <p:sp>
          <p:nvSpPr>
            <p:cNvPr id="246" name="Rechteck: abgerundete Ecken 245">
              <a:extLst>
                <a:ext uri="{FF2B5EF4-FFF2-40B4-BE49-F238E27FC236}">
                  <a16:creationId xmlns:a16="http://schemas.microsoft.com/office/drawing/2014/main" id="{B777FB99-84C0-4D7C-A3AD-114FF4134277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10D8C6B3-4F9C-42CC-A312-DE1A11D371F5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4F7F503F-03BF-4B0D-9516-169500CF7B63}"/>
              </a:ext>
            </a:extLst>
          </p:cNvPr>
          <p:cNvGrpSpPr/>
          <p:nvPr/>
        </p:nvGrpSpPr>
        <p:grpSpPr>
          <a:xfrm>
            <a:off x="2343159" y="3040674"/>
            <a:ext cx="406083" cy="232794"/>
            <a:chOff x="1451294" y="1124125"/>
            <a:chExt cx="1493242" cy="654341"/>
          </a:xfrm>
        </p:grpSpPr>
        <p:sp>
          <p:nvSpPr>
            <p:cNvPr id="249" name="Rechteck: abgerundete Ecken 248">
              <a:extLst>
                <a:ext uri="{FF2B5EF4-FFF2-40B4-BE49-F238E27FC236}">
                  <a16:creationId xmlns:a16="http://schemas.microsoft.com/office/drawing/2014/main" id="{FEBFF432-C59A-4A72-976B-65D502921763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B451B138-00F4-43A5-A33F-D118076EE063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54" name="Gerader Verbinder 253">
            <a:extLst>
              <a:ext uri="{FF2B5EF4-FFF2-40B4-BE49-F238E27FC236}">
                <a16:creationId xmlns:a16="http://schemas.microsoft.com/office/drawing/2014/main" id="{14313509-2356-42B8-8F25-7F9E7FA11F2E}"/>
              </a:ext>
            </a:extLst>
          </p:cNvPr>
          <p:cNvCxnSpPr>
            <a:cxnSpLocks/>
            <a:stCxn id="246" idx="2"/>
            <a:endCxn id="250" idx="0"/>
          </p:cNvCxnSpPr>
          <p:nvPr/>
        </p:nvCxnSpPr>
        <p:spPr>
          <a:xfrm flipH="1">
            <a:off x="2546200" y="2559290"/>
            <a:ext cx="568146" cy="481384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ACD35047-9A5F-4471-9873-F8CC3443313E}"/>
              </a:ext>
            </a:extLst>
          </p:cNvPr>
          <p:cNvCxnSpPr>
            <a:cxnSpLocks/>
            <a:stCxn id="246" idx="2"/>
            <a:endCxn id="280" idx="0"/>
          </p:cNvCxnSpPr>
          <p:nvPr/>
        </p:nvCxnSpPr>
        <p:spPr>
          <a:xfrm>
            <a:off x="3114346" y="2559290"/>
            <a:ext cx="270157" cy="468693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7754782-6267-42AC-B2F2-15C3D76DD42C}"/>
              </a:ext>
            </a:extLst>
          </p:cNvPr>
          <p:cNvCxnSpPr>
            <a:cxnSpLocks/>
            <a:stCxn id="258" idx="0"/>
            <a:endCxn id="246" idx="2"/>
          </p:cNvCxnSpPr>
          <p:nvPr/>
        </p:nvCxnSpPr>
        <p:spPr>
          <a:xfrm flipH="1" flipV="1">
            <a:off x="3114344" y="2559290"/>
            <a:ext cx="765135" cy="5095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55BB6663-03FE-4274-A3F6-A413472F1B6D}"/>
              </a:ext>
            </a:extLst>
          </p:cNvPr>
          <p:cNvGrpSpPr/>
          <p:nvPr/>
        </p:nvGrpSpPr>
        <p:grpSpPr>
          <a:xfrm>
            <a:off x="3787274" y="3068799"/>
            <a:ext cx="183181" cy="202524"/>
            <a:chOff x="3109907" y="1492899"/>
            <a:chExt cx="967571" cy="447005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6991FC23-CF68-43B2-B57A-B612576B63BF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F8F676F3-3AD7-4DC9-9E05-CC12F579CF20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;</a:t>
              </a:r>
            </a:p>
          </p:txBody>
        </p:sp>
      </p:grp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C438356C-4B9C-4FD1-BF88-ECD154F3D21B}"/>
              </a:ext>
            </a:extLst>
          </p:cNvPr>
          <p:cNvCxnSpPr>
            <a:cxnSpLocks/>
            <a:stCxn id="262" idx="0"/>
            <a:endCxn id="249" idx="2"/>
          </p:cNvCxnSpPr>
          <p:nvPr/>
        </p:nvCxnSpPr>
        <p:spPr>
          <a:xfrm flipH="1" flipV="1">
            <a:off x="2546202" y="3273470"/>
            <a:ext cx="2659" cy="3416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9C3DD1BE-0C65-4270-ADBC-9A517B6934F7}"/>
              </a:ext>
            </a:extLst>
          </p:cNvPr>
          <p:cNvGrpSpPr/>
          <p:nvPr/>
        </p:nvGrpSpPr>
        <p:grpSpPr>
          <a:xfrm>
            <a:off x="2413230" y="3611742"/>
            <a:ext cx="271264" cy="205412"/>
            <a:chOff x="3022922" y="1389933"/>
            <a:chExt cx="961059" cy="453379"/>
          </a:xfrm>
        </p:grpSpPr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B3237ABA-B270-4028-9E00-70A00D181F0A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63" name="Textfeld 262">
              <a:extLst>
                <a:ext uri="{FF2B5EF4-FFF2-40B4-BE49-F238E27FC236}">
                  <a16:creationId xmlns:a16="http://schemas.microsoft.com/office/drawing/2014/main" id="{60CB1DC6-5EF1-4A49-B1A7-A6C533533B59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r</a:t>
              </a:r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9B0F54F8-7EBB-40A4-B225-69AE57EE46F6}"/>
              </a:ext>
            </a:extLst>
          </p:cNvPr>
          <p:cNvGrpSpPr/>
          <p:nvPr/>
        </p:nvGrpSpPr>
        <p:grpSpPr>
          <a:xfrm>
            <a:off x="2782440" y="3060770"/>
            <a:ext cx="183181" cy="202524"/>
            <a:chOff x="3109907" y="1492899"/>
            <a:chExt cx="967571" cy="447005"/>
          </a:xfrm>
        </p:grpSpPr>
        <p:sp>
          <p:nvSpPr>
            <p:cNvPr id="269" name="Rechteck 268">
              <a:extLst>
                <a:ext uri="{FF2B5EF4-FFF2-40B4-BE49-F238E27FC236}">
                  <a16:creationId xmlns:a16="http://schemas.microsoft.com/office/drawing/2014/main" id="{891BE4ED-FBF0-43A5-BB92-0A5084E10E25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70" name="Textfeld 269">
              <a:extLst>
                <a:ext uri="{FF2B5EF4-FFF2-40B4-BE49-F238E27FC236}">
                  <a16:creationId xmlns:a16="http://schemas.microsoft.com/office/drawing/2014/main" id="{90BC7C21-0A97-41A5-85A1-3E8F6BCB874C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=</a:t>
              </a:r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7261A30A-5512-4D5E-8D69-AADA604719A9}"/>
              </a:ext>
            </a:extLst>
          </p:cNvPr>
          <p:cNvCxnSpPr>
            <a:cxnSpLocks/>
            <a:stCxn id="269" idx="0"/>
            <a:endCxn id="246" idx="2"/>
          </p:cNvCxnSpPr>
          <p:nvPr/>
        </p:nvCxnSpPr>
        <p:spPr>
          <a:xfrm flipV="1">
            <a:off x="2874647" y="2559292"/>
            <a:ext cx="239699" cy="50147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B1D3D462-6929-4D09-8F40-5492D0FEB38A}"/>
              </a:ext>
            </a:extLst>
          </p:cNvPr>
          <p:cNvGrpSpPr/>
          <p:nvPr/>
        </p:nvGrpSpPr>
        <p:grpSpPr>
          <a:xfrm>
            <a:off x="3181462" y="3027983"/>
            <a:ext cx="406082" cy="232794"/>
            <a:chOff x="1451293" y="1124125"/>
            <a:chExt cx="1493243" cy="654341"/>
          </a:xfrm>
        </p:grpSpPr>
        <p:sp>
          <p:nvSpPr>
            <p:cNvPr id="279" name="Rechteck: abgerundete Ecken 278">
              <a:extLst>
                <a:ext uri="{FF2B5EF4-FFF2-40B4-BE49-F238E27FC236}">
                  <a16:creationId xmlns:a16="http://schemas.microsoft.com/office/drawing/2014/main" id="{E9AB8065-8A8F-4F5E-ABC1-920CAADAFD23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80" name="Textfeld 279">
              <a:extLst>
                <a:ext uri="{FF2B5EF4-FFF2-40B4-BE49-F238E27FC236}">
                  <a16:creationId xmlns:a16="http://schemas.microsoft.com/office/drawing/2014/main" id="{97D90D59-6866-49F0-9D84-7C593BC8B4BE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79029EDC-A703-4DAF-8E8C-5D85D06C220A}"/>
              </a:ext>
            </a:extLst>
          </p:cNvPr>
          <p:cNvGrpSpPr/>
          <p:nvPr/>
        </p:nvGrpSpPr>
        <p:grpSpPr>
          <a:xfrm>
            <a:off x="2760370" y="3609929"/>
            <a:ext cx="406082" cy="232794"/>
            <a:chOff x="1451293" y="1124125"/>
            <a:chExt cx="1493243" cy="654341"/>
          </a:xfrm>
        </p:grpSpPr>
        <p:sp>
          <p:nvSpPr>
            <p:cNvPr id="282" name="Rechteck: abgerundete Ecken 281">
              <a:extLst>
                <a:ext uri="{FF2B5EF4-FFF2-40B4-BE49-F238E27FC236}">
                  <a16:creationId xmlns:a16="http://schemas.microsoft.com/office/drawing/2014/main" id="{49AD788A-A0B2-4D0E-9670-72A30D089815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83" name="Textfeld 282">
              <a:extLst>
                <a:ext uri="{FF2B5EF4-FFF2-40B4-BE49-F238E27FC236}">
                  <a16:creationId xmlns:a16="http://schemas.microsoft.com/office/drawing/2014/main" id="{904D0135-EE83-4FA9-ABEE-257CDC612C84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84" name="Gerader Verbinder 283">
            <a:extLst>
              <a:ext uri="{FF2B5EF4-FFF2-40B4-BE49-F238E27FC236}">
                <a16:creationId xmlns:a16="http://schemas.microsoft.com/office/drawing/2014/main" id="{EBF16B11-3D9F-494C-BBAA-B67228479DC1}"/>
              </a:ext>
            </a:extLst>
          </p:cNvPr>
          <p:cNvCxnSpPr>
            <a:cxnSpLocks/>
            <a:stCxn id="279" idx="2"/>
            <a:endCxn id="283" idx="0"/>
          </p:cNvCxnSpPr>
          <p:nvPr/>
        </p:nvCxnSpPr>
        <p:spPr>
          <a:xfrm flipH="1">
            <a:off x="2963411" y="3260777"/>
            <a:ext cx="421093" cy="34915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15B27342-3679-4F0B-89BC-CC261B02F08A}"/>
              </a:ext>
            </a:extLst>
          </p:cNvPr>
          <p:cNvGrpSpPr/>
          <p:nvPr/>
        </p:nvGrpSpPr>
        <p:grpSpPr>
          <a:xfrm>
            <a:off x="3208038" y="3604367"/>
            <a:ext cx="406081" cy="232794"/>
            <a:chOff x="1451293" y="1124125"/>
            <a:chExt cx="1493243" cy="654341"/>
          </a:xfrm>
        </p:grpSpPr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DFD25C04-BD4E-44FF-824E-21D0FA4A78EB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87" name="Textfeld 286">
              <a:extLst>
                <a:ext uri="{FF2B5EF4-FFF2-40B4-BE49-F238E27FC236}">
                  <a16:creationId xmlns:a16="http://schemas.microsoft.com/office/drawing/2014/main" id="{32FC1DA3-6897-4913-83A3-97FA516C982E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binop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88" name="Gerader Verbinder 287">
            <a:extLst>
              <a:ext uri="{FF2B5EF4-FFF2-40B4-BE49-F238E27FC236}">
                <a16:creationId xmlns:a16="http://schemas.microsoft.com/office/drawing/2014/main" id="{F8D78C42-A18E-489A-885D-A1FFBEF81ED9}"/>
              </a:ext>
            </a:extLst>
          </p:cNvPr>
          <p:cNvCxnSpPr>
            <a:cxnSpLocks/>
            <a:stCxn id="279" idx="2"/>
            <a:endCxn id="287" idx="0"/>
          </p:cNvCxnSpPr>
          <p:nvPr/>
        </p:nvCxnSpPr>
        <p:spPr>
          <a:xfrm>
            <a:off x="3384504" y="3260777"/>
            <a:ext cx="26574" cy="34359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6C0EC48D-23E0-4AF7-BE59-FF6BA6E5FDE7}"/>
              </a:ext>
            </a:extLst>
          </p:cNvPr>
          <p:cNvGrpSpPr/>
          <p:nvPr/>
        </p:nvGrpSpPr>
        <p:grpSpPr>
          <a:xfrm>
            <a:off x="3685771" y="3597407"/>
            <a:ext cx="406082" cy="232794"/>
            <a:chOff x="1451293" y="1124125"/>
            <a:chExt cx="1493243" cy="654341"/>
          </a:xfrm>
        </p:grpSpPr>
        <p:sp>
          <p:nvSpPr>
            <p:cNvPr id="290" name="Rechteck: abgerundete Ecken 289">
              <a:extLst>
                <a:ext uri="{FF2B5EF4-FFF2-40B4-BE49-F238E27FC236}">
                  <a16:creationId xmlns:a16="http://schemas.microsoft.com/office/drawing/2014/main" id="{1DBE5465-0830-4CBD-91E1-C8D0A814DDB6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91" name="Textfeld 290">
              <a:extLst>
                <a:ext uri="{FF2B5EF4-FFF2-40B4-BE49-F238E27FC236}">
                  <a16:creationId xmlns:a16="http://schemas.microsoft.com/office/drawing/2014/main" id="{5B104618-0BF7-42E9-91CA-0A81AD1488AB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92" name="Gerader Verbinder 291">
            <a:extLst>
              <a:ext uri="{FF2B5EF4-FFF2-40B4-BE49-F238E27FC236}">
                <a16:creationId xmlns:a16="http://schemas.microsoft.com/office/drawing/2014/main" id="{E23DE9F1-6E52-4B47-9D92-BB0F2B24A2C6}"/>
              </a:ext>
            </a:extLst>
          </p:cNvPr>
          <p:cNvCxnSpPr>
            <a:cxnSpLocks/>
            <a:stCxn id="279" idx="2"/>
            <a:endCxn id="291" idx="0"/>
          </p:cNvCxnSpPr>
          <p:nvPr/>
        </p:nvCxnSpPr>
        <p:spPr>
          <a:xfrm>
            <a:off x="3384504" y="3260777"/>
            <a:ext cx="504308" cy="33663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413F3D66-6542-4492-813D-C0133C862F0F}"/>
              </a:ext>
            </a:extLst>
          </p:cNvPr>
          <p:cNvGrpSpPr/>
          <p:nvPr/>
        </p:nvGrpSpPr>
        <p:grpSpPr>
          <a:xfrm>
            <a:off x="2762374" y="4206562"/>
            <a:ext cx="406081" cy="232794"/>
            <a:chOff x="1451294" y="1124125"/>
            <a:chExt cx="1493242" cy="654341"/>
          </a:xfrm>
        </p:grpSpPr>
        <p:sp>
          <p:nvSpPr>
            <p:cNvPr id="294" name="Rechteck: abgerundete Ecken 293">
              <a:extLst>
                <a:ext uri="{FF2B5EF4-FFF2-40B4-BE49-F238E27FC236}">
                  <a16:creationId xmlns:a16="http://schemas.microsoft.com/office/drawing/2014/main" id="{A639909F-052D-434A-ACE1-ABD3A4772C8A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E070714B-6EE7-40B7-B859-C46FEDDAE494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96" name="Gerader Verbinder 295">
            <a:extLst>
              <a:ext uri="{FF2B5EF4-FFF2-40B4-BE49-F238E27FC236}">
                <a16:creationId xmlns:a16="http://schemas.microsoft.com/office/drawing/2014/main" id="{31592F01-C411-4928-8270-19E244117271}"/>
              </a:ext>
            </a:extLst>
          </p:cNvPr>
          <p:cNvCxnSpPr>
            <a:cxnSpLocks/>
            <a:stCxn id="298" idx="0"/>
            <a:endCxn id="294" idx="2"/>
          </p:cNvCxnSpPr>
          <p:nvPr/>
        </p:nvCxnSpPr>
        <p:spPr>
          <a:xfrm flipH="1" flipV="1">
            <a:off x="2965413" y="4439356"/>
            <a:ext cx="2664" cy="3737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6B976FD3-288E-41CD-82A8-96B96861BB6E}"/>
              </a:ext>
            </a:extLst>
          </p:cNvPr>
          <p:cNvGrpSpPr/>
          <p:nvPr/>
        </p:nvGrpSpPr>
        <p:grpSpPr>
          <a:xfrm>
            <a:off x="2832446" y="4813069"/>
            <a:ext cx="271263" cy="202078"/>
            <a:chOff x="3116424" y="1492896"/>
            <a:chExt cx="961054" cy="446019"/>
          </a:xfrm>
        </p:grpSpPr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86355FEB-0101-4B0B-AE5F-17614CFFCD1A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299" name="Textfeld 298">
              <a:extLst>
                <a:ext uri="{FF2B5EF4-FFF2-40B4-BE49-F238E27FC236}">
                  <a16:creationId xmlns:a16="http://schemas.microsoft.com/office/drawing/2014/main" id="{D49D427D-43F4-4D26-A104-D62C1ECE6895}"/>
                </a:ext>
              </a:extLst>
            </p:cNvPr>
            <p:cNvSpPr txBox="1"/>
            <p:nvPr/>
          </p:nvSpPr>
          <p:spPr>
            <a:xfrm>
              <a:off x="3116424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r</a:t>
              </a:r>
            </a:p>
          </p:txBody>
        </p:sp>
      </p:grp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DCCF7F01-9543-4B53-A05C-7DE55B8C3F08}"/>
              </a:ext>
            </a:extLst>
          </p:cNvPr>
          <p:cNvCxnSpPr>
            <a:cxnSpLocks/>
            <a:stCxn id="282" idx="2"/>
            <a:endCxn id="295" idx="0"/>
          </p:cNvCxnSpPr>
          <p:nvPr/>
        </p:nvCxnSpPr>
        <p:spPr>
          <a:xfrm>
            <a:off x="2963412" y="3842723"/>
            <a:ext cx="2002" cy="363839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r Verbinder 300">
            <a:extLst>
              <a:ext uri="{FF2B5EF4-FFF2-40B4-BE49-F238E27FC236}">
                <a16:creationId xmlns:a16="http://schemas.microsoft.com/office/drawing/2014/main" id="{49FE1BB6-BE48-476C-819B-2CC2DA7A33FB}"/>
              </a:ext>
            </a:extLst>
          </p:cNvPr>
          <p:cNvCxnSpPr>
            <a:cxnSpLocks/>
            <a:stCxn id="303" idx="0"/>
            <a:endCxn id="286" idx="2"/>
          </p:cNvCxnSpPr>
          <p:nvPr/>
        </p:nvCxnSpPr>
        <p:spPr>
          <a:xfrm flipH="1" flipV="1">
            <a:off x="3411077" y="3837163"/>
            <a:ext cx="2238" cy="4003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208B33DD-9D09-4C6B-A526-510C2D0B586D}"/>
              </a:ext>
            </a:extLst>
          </p:cNvPr>
          <p:cNvGrpSpPr/>
          <p:nvPr/>
        </p:nvGrpSpPr>
        <p:grpSpPr>
          <a:xfrm>
            <a:off x="3277685" y="4234190"/>
            <a:ext cx="271264" cy="205412"/>
            <a:chOff x="3022922" y="1389933"/>
            <a:chExt cx="961059" cy="453379"/>
          </a:xfrm>
        </p:grpSpPr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43CA346B-8A0D-48D8-8CBD-E374AE403CDD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04" name="Textfeld 303">
              <a:extLst>
                <a:ext uri="{FF2B5EF4-FFF2-40B4-BE49-F238E27FC236}">
                  <a16:creationId xmlns:a16="http://schemas.microsoft.com/office/drawing/2014/main" id="{FEDEDE10-28FD-4525-B5C9-BDE1B345A449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*</a:t>
              </a:r>
            </a:p>
          </p:txBody>
        </p:sp>
      </p:grp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C7AD5758-E98E-47B2-B177-BC3E3CCF038D}"/>
              </a:ext>
            </a:extLst>
          </p:cNvPr>
          <p:cNvCxnSpPr>
            <a:cxnSpLocks/>
            <a:stCxn id="290" idx="2"/>
            <a:endCxn id="316" idx="0"/>
          </p:cNvCxnSpPr>
          <p:nvPr/>
        </p:nvCxnSpPr>
        <p:spPr>
          <a:xfrm flipH="1">
            <a:off x="3886149" y="3830201"/>
            <a:ext cx="2664" cy="39620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B1160DF7-87E3-4B4A-A86C-449D49F38EBD}"/>
              </a:ext>
            </a:extLst>
          </p:cNvPr>
          <p:cNvGrpSpPr/>
          <p:nvPr/>
        </p:nvGrpSpPr>
        <p:grpSpPr>
          <a:xfrm>
            <a:off x="3683109" y="4226409"/>
            <a:ext cx="406081" cy="232794"/>
            <a:chOff x="1451294" y="1124125"/>
            <a:chExt cx="1493242" cy="654341"/>
          </a:xfrm>
        </p:grpSpPr>
        <p:sp>
          <p:nvSpPr>
            <p:cNvPr id="315" name="Rechteck: abgerundete Ecken 314">
              <a:extLst>
                <a:ext uri="{FF2B5EF4-FFF2-40B4-BE49-F238E27FC236}">
                  <a16:creationId xmlns:a16="http://schemas.microsoft.com/office/drawing/2014/main" id="{093F06ED-6B1F-4D54-8301-95D3ED94A799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16" name="Textfeld 315">
              <a:extLst>
                <a:ext uri="{FF2B5EF4-FFF2-40B4-BE49-F238E27FC236}">
                  <a16:creationId xmlns:a16="http://schemas.microsoft.com/office/drawing/2014/main" id="{547B8658-EFEA-4B5E-8E12-90291D47A471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292FE90-F5F3-4161-A8FD-C24D8A89078E}"/>
              </a:ext>
            </a:extLst>
          </p:cNvPr>
          <p:cNvCxnSpPr>
            <a:cxnSpLocks/>
            <a:stCxn id="319" idx="0"/>
            <a:endCxn id="315" idx="2"/>
          </p:cNvCxnSpPr>
          <p:nvPr/>
        </p:nvCxnSpPr>
        <p:spPr>
          <a:xfrm flipH="1" flipV="1">
            <a:off x="3886148" y="4459203"/>
            <a:ext cx="2664" cy="3737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Gruppieren 317">
            <a:extLst>
              <a:ext uri="{FF2B5EF4-FFF2-40B4-BE49-F238E27FC236}">
                <a16:creationId xmlns:a16="http://schemas.microsoft.com/office/drawing/2014/main" id="{A07279F5-3A3A-46EB-9F1B-A28FAAC57B14}"/>
              </a:ext>
            </a:extLst>
          </p:cNvPr>
          <p:cNvGrpSpPr/>
          <p:nvPr/>
        </p:nvGrpSpPr>
        <p:grpSpPr>
          <a:xfrm>
            <a:off x="3753180" y="4832916"/>
            <a:ext cx="271263" cy="202078"/>
            <a:chOff x="3116424" y="1492896"/>
            <a:chExt cx="961054" cy="446019"/>
          </a:xfrm>
        </p:grpSpPr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0D218B01-5BED-481F-BA56-5B70397E8BBF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0758242D-E828-4F74-ABEC-900FDB17935A}"/>
                </a:ext>
              </a:extLst>
            </p:cNvPr>
            <p:cNvSpPr txBox="1"/>
            <p:nvPr/>
          </p:nvSpPr>
          <p:spPr>
            <a:xfrm>
              <a:off x="3116424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n</a:t>
              </a:r>
            </a:p>
          </p:txBody>
        </p:sp>
      </p:grpSp>
      <p:grpSp>
        <p:nvGrpSpPr>
          <p:cNvPr id="326" name="Gruppieren 325">
            <a:extLst>
              <a:ext uri="{FF2B5EF4-FFF2-40B4-BE49-F238E27FC236}">
                <a16:creationId xmlns:a16="http://schemas.microsoft.com/office/drawing/2014/main" id="{870EAE40-60CA-4F40-8795-E2ADCAE9EE2E}"/>
              </a:ext>
            </a:extLst>
          </p:cNvPr>
          <p:cNvGrpSpPr/>
          <p:nvPr/>
        </p:nvGrpSpPr>
        <p:grpSpPr>
          <a:xfrm>
            <a:off x="4119180" y="3070446"/>
            <a:ext cx="183181" cy="202524"/>
            <a:chOff x="3109907" y="1492899"/>
            <a:chExt cx="967571" cy="447005"/>
          </a:xfrm>
        </p:grpSpPr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20D64148-D0D2-41E7-BE9B-EAB805064AB9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28" name="Textfeld 327">
              <a:extLst>
                <a:ext uri="{FF2B5EF4-FFF2-40B4-BE49-F238E27FC236}">
                  <a16:creationId xmlns:a16="http://schemas.microsoft.com/office/drawing/2014/main" id="{9EFF8EF0-C730-4531-9CE6-76AE699CC115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{</a:t>
              </a:r>
            </a:p>
          </p:txBody>
        </p:sp>
      </p:grpSp>
      <p:cxnSp>
        <p:nvCxnSpPr>
          <p:cNvPr id="329" name="Gerader Verbinder 328">
            <a:extLst>
              <a:ext uri="{FF2B5EF4-FFF2-40B4-BE49-F238E27FC236}">
                <a16:creationId xmlns:a16="http://schemas.microsoft.com/office/drawing/2014/main" id="{E5019D91-C8B3-43E8-92D4-07785F44CBAD}"/>
              </a:ext>
            </a:extLst>
          </p:cNvPr>
          <p:cNvCxnSpPr>
            <a:cxnSpLocks/>
            <a:stCxn id="327" idx="0"/>
            <a:endCxn id="170" idx="2"/>
          </p:cNvCxnSpPr>
          <p:nvPr/>
        </p:nvCxnSpPr>
        <p:spPr>
          <a:xfrm flipV="1">
            <a:off x="4211388" y="2593571"/>
            <a:ext cx="1055510" cy="47687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uppieren 330">
            <a:extLst>
              <a:ext uri="{FF2B5EF4-FFF2-40B4-BE49-F238E27FC236}">
                <a16:creationId xmlns:a16="http://schemas.microsoft.com/office/drawing/2014/main" id="{37EA5B3F-D4FB-4C61-BF46-AFDF0325D5B8}"/>
              </a:ext>
            </a:extLst>
          </p:cNvPr>
          <p:cNvGrpSpPr/>
          <p:nvPr/>
        </p:nvGrpSpPr>
        <p:grpSpPr>
          <a:xfrm>
            <a:off x="5091872" y="3060769"/>
            <a:ext cx="350050" cy="232794"/>
            <a:chOff x="1451294" y="1124125"/>
            <a:chExt cx="1493242" cy="654341"/>
          </a:xfrm>
        </p:grpSpPr>
        <p:sp>
          <p:nvSpPr>
            <p:cNvPr id="332" name="Rechteck: abgerundete Ecken 331">
              <a:extLst>
                <a:ext uri="{FF2B5EF4-FFF2-40B4-BE49-F238E27FC236}">
                  <a16:creationId xmlns:a16="http://schemas.microsoft.com/office/drawing/2014/main" id="{B4BC40E6-FD03-41EA-89C2-4EE230E4C331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33" name="Textfeld 332">
              <a:extLst>
                <a:ext uri="{FF2B5EF4-FFF2-40B4-BE49-F238E27FC236}">
                  <a16:creationId xmlns:a16="http://schemas.microsoft.com/office/drawing/2014/main" id="{B14BF30A-B67D-429F-8202-8229286AF331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10BA4948-403E-4A8D-BC64-917FE6B50B5C}"/>
              </a:ext>
            </a:extLst>
          </p:cNvPr>
          <p:cNvCxnSpPr>
            <a:cxnSpLocks/>
            <a:stCxn id="170" idx="2"/>
            <a:endCxn id="333" idx="0"/>
          </p:cNvCxnSpPr>
          <p:nvPr/>
        </p:nvCxnSpPr>
        <p:spPr>
          <a:xfrm flipH="1">
            <a:off x="5266897" y="2593571"/>
            <a:ext cx="1" cy="46719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1BA6D78E-6549-4E64-92F6-7A9AE792D651}"/>
              </a:ext>
            </a:extLst>
          </p:cNvPr>
          <p:cNvGrpSpPr/>
          <p:nvPr/>
        </p:nvGrpSpPr>
        <p:grpSpPr>
          <a:xfrm>
            <a:off x="5779993" y="3070033"/>
            <a:ext cx="183181" cy="202524"/>
            <a:chOff x="3109907" y="1492899"/>
            <a:chExt cx="967571" cy="447005"/>
          </a:xfrm>
        </p:grpSpPr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45BEAEE1-C128-41E4-86D5-791269788433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39" name="Textfeld 338">
              <a:extLst>
                <a:ext uri="{FF2B5EF4-FFF2-40B4-BE49-F238E27FC236}">
                  <a16:creationId xmlns:a16="http://schemas.microsoft.com/office/drawing/2014/main" id="{8D2A457D-CF6C-4289-AEBA-081CDDE39F26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}</a:t>
              </a:r>
            </a:p>
          </p:txBody>
        </p:sp>
      </p:grpSp>
      <p:cxnSp>
        <p:nvCxnSpPr>
          <p:cNvPr id="340" name="Gerader Verbinder 339">
            <a:extLst>
              <a:ext uri="{FF2B5EF4-FFF2-40B4-BE49-F238E27FC236}">
                <a16:creationId xmlns:a16="http://schemas.microsoft.com/office/drawing/2014/main" id="{C49A42D2-CBDA-4F23-97D8-01B015361CA3}"/>
              </a:ext>
            </a:extLst>
          </p:cNvPr>
          <p:cNvCxnSpPr>
            <a:cxnSpLocks/>
            <a:stCxn id="338" idx="0"/>
            <a:endCxn id="170" idx="2"/>
          </p:cNvCxnSpPr>
          <p:nvPr/>
        </p:nvCxnSpPr>
        <p:spPr>
          <a:xfrm flipH="1" flipV="1">
            <a:off x="5266896" y="2593572"/>
            <a:ext cx="605303" cy="47646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uppieren 342">
            <a:extLst>
              <a:ext uri="{FF2B5EF4-FFF2-40B4-BE49-F238E27FC236}">
                <a16:creationId xmlns:a16="http://schemas.microsoft.com/office/drawing/2014/main" id="{E6319C78-48B7-4911-810A-DD049AE9076D}"/>
              </a:ext>
            </a:extLst>
          </p:cNvPr>
          <p:cNvGrpSpPr/>
          <p:nvPr/>
        </p:nvGrpSpPr>
        <p:grpSpPr>
          <a:xfrm>
            <a:off x="4153931" y="3595284"/>
            <a:ext cx="406083" cy="232794"/>
            <a:chOff x="1451294" y="1124125"/>
            <a:chExt cx="1493242" cy="654341"/>
          </a:xfrm>
        </p:grpSpPr>
        <p:sp>
          <p:nvSpPr>
            <p:cNvPr id="344" name="Rechteck: abgerundete Ecken 343">
              <a:extLst>
                <a:ext uri="{FF2B5EF4-FFF2-40B4-BE49-F238E27FC236}">
                  <a16:creationId xmlns:a16="http://schemas.microsoft.com/office/drawing/2014/main" id="{7CD0202E-6249-495C-8524-7D4F263333E1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45" name="Textfeld 344">
              <a:extLst>
                <a:ext uri="{FF2B5EF4-FFF2-40B4-BE49-F238E27FC236}">
                  <a16:creationId xmlns:a16="http://schemas.microsoft.com/office/drawing/2014/main" id="{02B46566-6F5A-4C03-89C1-134ADFC39C55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638CEA0B-9DF1-4580-842F-B44F3F57EFB7}"/>
              </a:ext>
            </a:extLst>
          </p:cNvPr>
          <p:cNvGrpSpPr/>
          <p:nvPr/>
        </p:nvGrpSpPr>
        <p:grpSpPr>
          <a:xfrm>
            <a:off x="5598046" y="3623409"/>
            <a:ext cx="183181" cy="202524"/>
            <a:chOff x="3109907" y="1492899"/>
            <a:chExt cx="967571" cy="447005"/>
          </a:xfrm>
        </p:grpSpPr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0AACA385-EF54-4594-9E43-C876719B2D0D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48" name="Textfeld 347">
              <a:extLst>
                <a:ext uri="{FF2B5EF4-FFF2-40B4-BE49-F238E27FC236}">
                  <a16:creationId xmlns:a16="http://schemas.microsoft.com/office/drawing/2014/main" id="{B45380CF-FC97-4706-A274-3C4A9C501820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;</a:t>
              </a:r>
            </a:p>
          </p:txBody>
        </p:sp>
      </p:grp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BB414B83-EBBF-4193-9668-379ADAFA4D64}"/>
              </a:ext>
            </a:extLst>
          </p:cNvPr>
          <p:cNvCxnSpPr>
            <a:cxnSpLocks/>
            <a:stCxn id="351" idx="0"/>
            <a:endCxn id="344" idx="2"/>
          </p:cNvCxnSpPr>
          <p:nvPr/>
        </p:nvCxnSpPr>
        <p:spPr>
          <a:xfrm flipH="1" flipV="1">
            <a:off x="4356975" y="3828080"/>
            <a:ext cx="2659" cy="3416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0" name="Gruppieren 349">
            <a:extLst>
              <a:ext uri="{FF2B5EF4-FFF2-40B4-BE49-F238E27FC236}">
                <a16:creationId xmlns:a16="http://schemas.microsoft.com/office/drawing/2014/main" id="{155771DA-EBCB-47BC-A704-E2D608566A92}"/>
              </a:ext>
            </a:extLst>
          </p:cNvPr>
          <p:cNvGrpSpPr/>
          <p:nvPr/>
        </p:nvGrpSpPr>
        <p:grpSpPr>
          <a:xfrm>
            <a:off x="4224002" y="4166352"/>
            <a:ext cx="271264" cy="205412"/>
            <a:chOff x="3022922" y="1389933"/>
            <a:chExt cx="961059" cy="453379"/>
          </a:xfrm>
        </p:grpSpPr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7DDC0B36-6ABA-469D-B079-631AC9FD236B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52" name="Textfeld 351">
              <a:extLst>
                <a:ext uri="{FF2B5EF4-FFF2-40B4-BE49-F238E27FC236}">
                  <a16:creationId xmlns:a16="http://schemas.microsoft.com/office/drawing/2014/main" id="{6D2D14A4-8F40-4B37-A944-E8D16A0B5329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r</a:t>
              </a:r>
            </a:p>
          </p:txBody>
        </p: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50CA583C-D015-4104-B669-7F5FB413EBC4}"/>
              </a:ext>
            </a:extLst>
          </p:cNvPr>
          <p:cNvGrpSpPr/>
          <p:nvPr/>
        </p:nvGrpSpPr>
        <p:grpSpPr>
          <a:xfrm>
            <a:off x="4593212" y="3615380"/>
            <a:ext cx="183181" cy="202524"/>
            <a:chOff x="3109907" y="1492899"/>
            <a:chExt cx="967571" cy="447005"/>
          </a:xfrm>
        </p:grpSpPr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E35D79B3-4466-49E8-A06D-2AF15B2336ED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55" name="Textfeld 354">
              <a:extLst>
                <a:ext uri="{FF2B5EF4-FFF2-40B4-BE49-F238E27FC236}">
                  <a16:creationId xmlns:a16="http://schemas.microsoft.com/office/drawing/2014/main" id="{1D9A3657-DE28-4B9E-959B-BAC539BA022A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=</a:t>
              </a:r>
            </a:p>
          </p:txBody>
        </p:sp>
      </p:grpSp>
      <p:grpSp>
        <p:nvGrpSpPr>
          <p:cNvPr id="356" name="Gruppieren 355">
            <a:extLst>
              <a:ext uri="{FF2B5EF4-FFF2-40B4-BE49-F238E27FC236}">
                <a16:creationId xmlns:a16="http://schemas.microsoft.com/office/drawing/2014/main" id="{11AF78E3-3EA4-49E3-99EA-B2718D358DC8}"/>
              </a:ext>
            </a:extLst>
          </p:cNvPr>
          <p:cNvGrpSpPr/>
          <p:nvPr/>
        </p:nvGrpSpPr>
        <p:grpSpPr>
          <a:xfrm>
            <a:off x="4992234" y="3582593"/>
            <a:ext cx="406082" cy="232794"/>
            <a:chOff x="1451293" y="1124125"/>
            <a:chExt cx="1493243" cy="654341"/>
          </a:xfrm>
        </p:grpSpPr>
        <p:sp>
          <p:nvSpPr>
            <p:cNvPr id="357" name="Rechteck: abgerundete Ecken 356">
              <a:extLst>
                <a:ext uri="{FF2B5EF4-FFF2-40B4-BE49-F238E27FC236}">
                  <a16:creationId xmlns:a16="http://schemas.microsoft.com/office/drawing/2014/main" id="{A045F1CB-CFCD-4500-983F-F0A5278C6961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58" name="Textfeld 357">
              <a:extLst>
                <a:ext uri="{FF2B5EF4-FFF2-40B4-BE49-F238E27FC236}">
                  <a16:creationId xmlns:a16="http://schemas.microsoft.com/office/drawing/2014/main" id="{496C0E02-275A-4B12-B9A8-EDCFB2882391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59" name="Gruppieren 358">
            <a:extLst>
              <a:ext uri="{FF2B5EF4-FFF2-40B4-BE49-F238E27FC236}">
                <a16:creationId xmlns:a16="http://schemas.microsoft.com/office/drawing/2014/main" id="{DA3BEFA4-2F5A-41EC-9634-1783E7D71C96}"/>
              </a:ext>
            </a:extLst>
          </p:cNvPr>
          <p:cNvGrpSpPr/>
          <p:nvPr/>
        </p:nvGrpSpPr>
        <p:grpSpPr>
          <a:xfrm>
            <a:off x="4571143" y="4164539"/>
            <a:ext cx="406082" cy="232794"/>
            <a:chOff x="1451293" y="1124125"/>
            <a:chExt cx="1493243" cy="654341"/>
          </a:xfrm>
        </p:grpSpPr>
        <p:sp>
          <p:nvSpPr>
            <p:cNvPr id="360" name="Rechteck: abgerundete Ecken 359">
              <a:extLst>
                <a:ext uri="{FF2B5EF4-FFF2-40B4-BE49-F238E27FC236}">
                  <a16:creationId xmlns:a16="http://schemas.microsoft.com/office/drawing/2014/main" id="{95C614BD-D7A8-4801-ADCA-04CE6EDAAAD4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61" name="Textfeld 360">
              <a:extLst>
                <a:ext uri="{FF2B5EF4-FFF2-40B4-BE49-F238E27FC236}">
                  <a16:creationId xmlns:a16="http://schemas.microsoft.com/office/drawing/2014/main" id="{1B4422D8-3E26-4F8A-BD77-2C13679D710D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62" name="Gerader Verbinder 361">
            <a:extLst>
              <a:ext uri="{FF2B5EF4-FFF2-40B4-BE49-F238E27FC236}">
                <a16:creationId xmlns:a16="http://schemas.microsoft.com/office/drawing/2014/main" id="{C8AFA366-D8B9-429A-A5FB-9A17A9FC9F2D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flipH="1">
            <a:off x="4774184" y="3815387"/>
            <a:ext cx="421092" cy="349152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Gruppieren 362">
            <a:extLst>
              <a:ext uri="{FF2B5EF4-FFF2-40B4-BE49-F238E27FC236}">
                <a16:creationId xmlns:a16="http://schemas.microsoft.com/office/drawing/2014/main" id="{2B3A9937-9B04-4886-B0A7-5A7F009D9ECD}"/>
              </a:ext>
            </a:extLst>
          </p:cNvPr>
          <p:cNvGrpSpPr/>
          <p:nvPr/>
        </p:nvGrpSpPr>
        <p:grpSpPr>
          <a:xfrm>
            <a:off x="5018810" y="4158977"/>
            <a:ext cx="406081" cy="232794"/>
            <a:chOff x="1451293" y="1124125"/>
            <a:chExt cx="1493243" cy="654341"/>
          </a:xfrm>
        </p:grpSpPr>
        <p:sp>
          <p:nvSpPr>
            <p:cNvPr id="364" name="Rechteck: abgerundete Ecken 363">
              <a:extLst>
                <a:ext uri="{FF2B5EF4-FFF2-40B4-BE49-F238E27FC236}">
                  <a16:creationId xmlns:a16="http://schemas.microsoft.com/office/drawing/2014/main" id="{953D5CDB-6F49-46F2-B5FF-2A2A66BFC2C2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65" name="Textfeld 364">
              <a:extLst>
                <a:ext uri="{FF2B5EF4-FFF2-40B4-BE49-F238E27FC236}">
                  <a16:creationId xmlns:a16="http://schemas.microsoft.com/office/drawing/2014/main" id="{D41AF7C2-BBE0-4256-A85C-3FC13F871907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binop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18AC6F1B-55EB-4446-A97A-AD7157DB5174}"/>
              </a:ext>
            </a:extLst>
          </p:cNvPr>
          <p:cNvCxnSpPr>
            <a:cxnSpLocks/>
            <a:stCxn id="357" idx="2"/>
            <a:endCxn id="365" idx="0"/>
          </p:cNvCxnSpPr>
          <p:nvPr/>
        </p:nvCxnSpPr>
        <p:spPr>
          <a:xfrm>
            <a:off x="5195276" y="3815387"/>
            <a:ext cx="26574" cy="34359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6F44304F-EB73-4756-9B64-37D02B2FE17F}"/>
              </a:ext>
            </a:extLst>
          </p:cNvPr>
          <p:cNvGrpSpPr/>
          <p:nvPr/>
        </p:nvGrpSpPr>
        <p:grpSpPr>
          <a:xfrm>
            <a:off x="5628490" y="4157854"/>
            <a:ext cx="406082" cy="232794"/>
            <a:chOff x="1451293" y="1124125"/>
            <a:chExt cx="1493243" cy="654341"/>
          </a:xfrm>
        </p:grpSpPr>
        <p:sp>
          <p:nvSpPr>
            <p:cNvPr id="368" name="Rechteck: abgerundete Ecken 367">
              <a:extLst>
                <a:ext uri="{FF2B5EF4-FFF2-40B4-BE49-F238E27FC236}">
                  <a16:creationId xmlns:a16="http://schemas.microsoft.com/office/drawing/2014/main" id="{16344284-6638-4A44-80B4-153EF83F4DFF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69" name="Textfeld 368">
              <a:extLst>
                <a:ext uri="{FF2B5EF4-FFF2-40B4-BE49-F238E27FC236}">
                  <a16:creationId xmlns:a16="http://schemas.microsoft.com/office/drawing/2014/main" id="{F4FA787F-F505-4536-A8F7-9C3ADBC80B9B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4357C75C-1B68-4A2F-B281-70CDAF99A1B9}"/>
              </a:ext>
            </a:extLst>
          </p:cNvPr>
          <p:cNvCxnSpPr>
            <a:cxnSpLocks/>
            <a:stCxn id="357" idx="2"/>
            <a:endCxn id="369" idx="0"/>
          </p:cNvCxnSpPr>
          <p:nvPr/>
        </p:nvCxnSpPr>
        <p:spPr>
          <a:xfrm>
            <a:off x="5195276" y="3815387"/>
            <a:ext cx="636255" cy="342467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Gruppieren 370">
            <a:extLst>
              <a:ext uri="{FF2B5EF4-FFF2-40B4-BE49-F238E27FC236}">
                <a16:creationId xmlns:a16="http://schemas.microsoft.com/office/drawing/2014/main" id="{66B1AEF0-4FA9-4613-88CB-DDF1792FFFE9}"/>
              </a:ext>
            </a:extLst>
          </p:cNvPr>
          <p:cNvGrpSpPr/>
          <p:nvPr/>
        </p:nvGrpSpPr>
        <p:grpSpPr>
          <a:xfrm>
            <a:off x="4571145" y="4590769"/>
            <a:ext cx="406081" cy="232794"/>
            <a:chOff x="1451294" y="1124125"/>
            <a:chExt cx="1493242" cy="654341"/>
          </a:xfrm>
        </p:grpSpPr>
        <p:sp>
          <p:nvSpPr>
            <p:cNvPr id="372" name="Rechteck: abgerundete Ecken 371">
              <a:extLst>
                <a:ext uri="{FF2B5EF4-FFF2-40B4-BE49-F238E27FC236}">
                  <a16:creationId xmlns:a16="http://schemas.microsoft.com/office/drawing/2014/main" id="{118F1617-3468-43B2-A2AF-539D623206C7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73" name="Textfeld 372">
              <a:extLst>
                <a:ext uri="{FF2B5EF4-FFF2-40B4-BE49-F238E27FC236}">
                  <a16:creationId xmlns:a16="http://schemas.microsoft.com/office/drawing/2014/main" id="{A8DF6871-13F8-4D17-A8C2-19D3844A00DB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74" name="Gerader Verbinder 373">
            <a:extLst>
              <a:ext uri="{FF2B5EF4-FFF2-40B4-BE49-F238E27FC236}">
                <a16:creationId xmlns:a16="http://schemas.microsoft.com/office/drawing/2014/main" id="{68991503-2084-418F-A7A1-04A7E6B62029}"/>
              </a:ext>
            </a:extLst>
          </p:cNvPr>
          <p:cNvCxnSpPr>
            <a:cxnSpLocks/>
            <a:stCxn id="376" idx="0"/>
            <a:endCxn id="372" idx="2"/>
          </p:cNvCxnSpPr>
          <p:nvPr/>
        </p:nvCxnSpPr>
        <p:spPr>
          <a:xfrm flipV="1">
            <a:off x="4772181" y="4823563"/>
            <a:ext cx="2003" cy="22718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uppieren 374">
            <a:extLst>
              <a:ext uri="{FF2B5EF4-FFF2-40B4-BE49-F238E27FC236}">
                <a16:creationId xmlns:a16="http://schemas.microsoft.com/office/drawing/2014/main" id="{29BC138A-AE32-4EA3-8607-216AF7093321}"/>
              </a:ext>
            </a:extLst>
          </p:cNvPr>
          <p:cNvGrpSpPr/>
          <p:nvPr/>
        </p:nvGrpSpPr>
        <p:grpSpPr>
          <a:xfrm>
            <a:off x="4636550" y="5050749"/>
            <a:ext cx="271263" cy="202078"/>
            <a:chOff x="3116424" y="1492896"/>
            <a:chExt cx="961054" cy="446019"/>
          </a:xfrm>
        </p:grpSpPr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F6245801-96CB-4C07-BA48-262DF4406AB2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77" name="Textfeld 376">
              <a:extLst>
                <a:ext uri="{FF2B5EF4-FFF2-40B4-BE49-F238E27FC236}">
                  <a16:creationId xmlns:a16="http://schemas.microsoft.com/office/drawing/2014/main" id="{5DA885DD-E707-40C1-AEE8-8CF709C20825}"/>
                </a:ext>
              </a:extLst>
            </p:cNvPr>
            <p:cNvSpPr txBox="1"/>
            <p:nvPr/>
          </p:nvSpPr>
          <p:spPr>
            <a:xfrm>
              <a:off x="3116424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r</a:t>
              </a:r>
            </a:p>
          </p:txBody>
        </p:sp>
      </p:grpSp>
      <p:cxnSp>
        <p:nvCxnSpPr>
          <p:cNvPr id="378" name="Gerader Verbinder 377">
            <a:extLst>
              <a:ext uri="{FF2B5EF4-FFF2-40B4-BE49-F238E27FC236}">
                <a16:creationId xmlns:a16="http://schemas.microsoft.com/office/drawing/2014/main" id="{60DFAC45-337B-4AE1-9071-00288C650F50}"/>
              </a:ext>
            </a:extLst>
          </p:cNvPr>
          <p:cNvCxnSpPr>
            <a:cxnSpLocks/>
            <a:stCxn id="360" idx="2"/>
            <a:endCxn id="373" idx="0"/>
          </p:cNvCxnSpPr>
          <p:nvPr/>
        </p:nvCxnSpPr>
        <p:spPr>
          <a:xfrm>
            <a:off x="4774185" y="4397333"/>
            <a:ext cx="0" cy="193436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Gerader Verbinder 378">
            <a:extLst>
              <a:ext uri="{FF2B5EF4-FFF2-40B4-BE49-F238E27FC236}">
                <a16:creationId xmlns:a16="http://schemas.microsoft.com/office/drawing/2014/main" id="{6D1AEC2C-8C46-426A-9777-EA99ACBD0E5C}"/>
              </a:ext>
            </a:extLst>
          </p:cNvPr>
          <p:cNvCxnSpPr>
            <a:cxnSpLocks/>
            <a:stCxn id="381" idx="0"/>
            <a:endCxn id="364" idx="2"/>
          </p:cNvCxnSpPr>
          <p:nvPr/>
        </p:nvCxnSpPr>
        <p:spPr>
          <a:xfrm flipH="1" flipV="1">
            <a:off x="5221851" y="4391773"/>
            <a:ext cx="236" cy="22996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uppieren 379">
            <a:extLst>
              <a:ext uri="{FF2B5EF4-FFF2-40B4-BE49-F238E27FC236}">
                <a16:creationId xmlns:a16="http://schemas.microsoft.com/office/drawing/2014/main" id="{3F91BFB8-8870-4FCF-845A-4D8918F2B144}"/>
              </a:ext>
            </a:extLst>
          </p:cNvPr>
          <p:cNvGrpSpPr/>
          <p:nvPr/>
        </p:nvGrpSpPr>
        <p:grpSpPr>
          <a:xfrm>
            <a:off x="5086455" y="4618397"/>
            <a:ext cx="271264" cy="205412"/>
            <a:chOff x="3022922" y="1389933"/>
            <a:chExt cx="961059" cy="453379"/>
          </a:xfrm>
        </p:grpSpPr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250341A0-82EC-4659-89AD-BBD31E51C444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382" name="Textfeld 381">
              <a:extLst>
                <a:ext uri="{FF2B5EF4-FFF2-40B4-BE49-F238E27FC236}">
                  <a16:creationId xmlns:a16="http://schemas.microsoft.com/office/drawing/2014/main" id="{EC00219B-73E0-4F0B-9354-875A02666E4F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*</a:t>
              </a:r>
            </a:p>
          </p:txBody>
        </p:sp>
      </p:grpSp>
      <p:cxnSp>
        <p:nvCxnSpPr>
          <p:cNvPr id="391" name="Gerader Verbinder 390">
            <a:extLst>
              <a:ext uri="{FF2B5EF4-FFF2-40B4-BE49-F238E27FC236}">
                <a16:creationId xmlns:a16="http://schemas.microsoft.com/office/drawing/2014/main" id="{8DAF0CE8-2B5C-4281-A3D8-4FB913C0FB4A}"/>
              </a:ext>
            </a:extLst>
          </p:cNvPr>
          <p:cNvCxnSpPr>
            <a:cxnSpLocks/>
            <a:stCxn id="332" idx="2"/>
            <a:endCxn id="345" idx="0"/>
          </p:cNvCxnSpPr>
          <p:nvPr/>
        </p:nvCxnSpPr>
        <p:spPr>
          <a:xfrm flipH="1">
            <a:off x="4356972" y="3293563"/>
            <a:ext cx="909925" cy="301721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Gerader Verbinder 393">
            <a:extLst>
              <a:ext uri="{FF2B5EF4-FFF2-40B4-BE49-F238E27FC236}">
                <a16:creationId xmlns:a16="http://schemas.microsoft.com/office/drawing/2014/main" id="{C02107E3-26A3-4A4A-819D-EFE35585942D}"/>
              </a:ext>
            </a:extLst>
          </p:cNvPr>
          <p:cNvCxnSpPr>
            <a:cxnSpLocks/>
            <a:stCxn id="332" idx="2"/>
            <a:endCxn id="358" idx="0"/>
          </p:cNvCxnSpPr>
          <p:nvPr/>
        </p:nvCxnSpPr>
        <p:spPr>
          <a:xfrm flipH="1">
            <a:off x="5195275" y="3293563"/>
            <a:ext cx="71622" cy="28903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r Verbinder 396">
            <a:extLst>
              <a:ext uri="{FF2B5EF4-FFF2-40B4-BE49-F238E27FC236}">
                <a16:creationId xmlns:a16="http://schemas.microsoft.com/office/drawing/2014/main" id="{387A10F4-E092-45CC-8C41-E08EE2772711}"/>
              </a:ext>
            </a:extLst>
          </p:cNvPr>
          <p:cNvCxnSpPr>
            <a:cxnSpLocks/>
            <a:stCxn id="355" idx="0"/>
            <a:endCxn id="332" idx="2"/>
          </p:cNvCxnSpPr>
          <p:nvPr/>
        </p:nvCxnSpPr>
        <p:spPr>
          <a:xfrm flipV="1">
            <a:off x="4684186" y="3293563"/>
            <a:ext cx="582711" cy="32428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r Verbinder 399">
            <a:extLst>
              <a:ext uri="{FF2B5EF4-FFF2-40B4-BE49-F238E27FC236}">
                <a16:creationId xmlns:a16="http://schemas.microsoft.com/office/drawing/2014/main" id="{CCC49B91-93CC-4690-B53A-4FD85D2DA2A8}"/>
              </a:ext>
            </a:extLst>
          </p:cNvPr>
          <p:cNvCxnSpPr>
            <a:cxnSpLocks/>
            <a:stCxn id="348" idx="0"/>
            <a:endCxn id="332" idx="2"/>
          </p:cNvCxnSpPr>
          <p:nvPr/>
        </p:nvCxnSpPr>
        <p:spPr>
          <a:xfrm flipH="1" flipV="1">
            <a:off x="5266897" y="3293563"/>
            <a:ext cx="422123" cy="33231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DD814DD0-AE95-4230-A8E5-52B0A2F1EE5E}"/>
              </a:ext>
            </a:extLst>
          </p:cNvPr>
          <p:cNvGrpSpPr/>
          <p:nvPr/>
        </p:nvGrpSpPr>
        <p:grpSpPr>
          <a:xfrm>
            <a:off x="5631896" y="4605872"/>
            <a:ext cx="406082" cy="232794"/>
            <a:chOff x="1451293" y="1124125"/>
            <a:chExt cx="1493243" cy="654341"/>
          </a:xfrm>
        </p:grpSpPr>
        <p:sp>
          <p:nvSpPr>
            <p:cNvPr id="404" name="Rechteck: abgerundete Ecken 403">
              <a:extLst>
                <a:ext uri="{FF2B5EF4-FFF2-40B4-BE49-F238E27FC236}">
                  <a16:creationId xmlns:a16="http://schemas.microsoft.com/office/drawing/2014/main" id="{6B14E64A-9A3E-4808-8048-96E1B470AB87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05" name="Textfeld 404">
              <a:extLst>
                <a:ext uri="{FF2B5EF4-FFF2-40B4-BE49-F238E27FC236}">
                  <a16:creationId xmlns:a16="http://schemas.microsoft.com/office/drawing/2014/main" id="{EF166BDA-445F-42F6-9329-2FA898F9EB01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06" name="Gruppieren 405">
            <a:extLst>
              <a:ext uri="{FF2B5EF4-FFF2-40B4-BE49-F238E27FC236}">
                <a16:creationId xmlns:a16="http://schemas.microsoft.com/office/drawing/2014/main" id="{2776E96F-6351-486C-828A-444ED99C5E73}"/>
              </a:ext>
            </a:extLst>
          </p:cNvPr>
          <p:cNvGrpSpPr/>
          <p:nvPr/>
        </p:nvGrpSpPr>
        <p:grpSpPr>
          <a:xfrm>
            <a:off x="5399519" y="4618396"/>
            <a:ext cx="183181" cy="202524"/>
            <a:chOff x="3109907" y="1492899"/>
            <a:chExt cx="967571" cy="447005"/>
          </a:xfrm>
        </p:grpSpPr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BCC1CDF1-4BF9-4A56-AFDB-36BD394D9DE9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08" name="Textfeld 407">
              <a:extLst>
                <a:ext uri="{FF2B5EF4-FFF2-40B4-BE49-F238E27FC236}">
                  <a16:creationId xmlns:a16="http://schemas.microsoft.com/office/drawing/2014/main" id="{90EA38C2-0880-4D5D-9915-2848F95FDE3C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(</a:t>
              </a:r>
            </a:p>
          </p:txBody>
        </p:sp>
      </p:grp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30DBDC18-65A5-4820-9DAD-63795ADEAC70}"/>
              </a:ext>
            </a:extLst>
          </p:cNvPr>
          <p:cNvCxnSpPr>
            <a:cxnSpLocks/>
            <a:stCxn id="408" idx="0"/>
            <a:endCxn id="368" idx="2"/>
          </p:cNvCxnSpPr>
          <p:nvPr/>
        </p:nvCxnSpPr>
        <p:spPr>
          <a:xfrm flipV="1">
            <a:off x="5490493" y="4390648"/>
            <a:ext cx="341039" cy="23021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517E623F-BEFF-4FBF-B8F6-147A3F3E302A}"/>
              </a:ext>
            </a:extLst>
          </p:cNvPr>
          <p:cNvGrpSpPr/>
          <p:nvPr/>
        </p:nvGrpSpPr>
        <p:grpSpPr>
          <a:xfrm>
            <a:off x="6087178" y="4628449"/>
            <a:ext cx="183181" cy="202524"/>
            <a:chOff x="3109907" y="1492899"/>
            <a:chExt cx="967571" cy="447005"/>
          </a:xfrm>
        </p:grpSpPr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281915BE-4CC9-4FC2-9C4C-AD741DA8A003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14" name="Textfeld 413">
              <a:extLst>
                <a:ext uri="{FF2B5EF4-FFF2-40B4-BE49-F238E27FC236}">
                  <a16:creationId xmlns:a16="http://schemas.microsoft.com/office/drawing/2014/main" id="{17439EF8-879E-49BF-8140-4236720FF7BD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)</a:t>
              </a:r>
            </a:p>
          </p:txBody>
        </p:sp>
      </p:grpSp>
      <p:cxnSp>
        <p:nvCxnSpPr>
          <p:cNvPr id="415" name="Gerader Verbinder 414">
            <a:extLst>
              <a:ext uri="{FF2B5EF4-FFF2-40B4-BE49-F238E27FC236}">
                <a16:creationId xmlns:a16="http://schemas.microsoft.com/office/drawing/2014/main" id="{07DF2F66-5230-45FF-82D8-6FA3ED68E261}"/>
              </a:ext>
            </a:extLst>
          </p:cNvPr>
          <p:cNvCxnSpPr>
            <a:cxnSpLocks/>
            <a:stCxn id="414" idx="0"/>
            <a:endCxn id="368" idx="2"/>
          </p:cNvCxnSpPr>
          <p:nvPr/>
        </p:nvCxnSpPr>
        <p:spPr>
          <a:xfrm flipH="1" flipV="1">
            <a:off x="5831532" y="4390648"/>
            <a:ext cx="346620" cy="24027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Gerader Verbinder 416">
            <a:extLst>
              <a:ext uri="{FF2B5EF4-FFF2-40B4-BE49-F238E27FC236}">
                <a16:creationId xmlns:a16="http://schemas.microsoft.com/office/drawing/2014/main" id="{9B999873-C266-403B-8183-55FE753DB524}"/>
              </a:ext>
            </a:extLst>
          </p:cNvPr>
          <p:cNvCxnSpPr>
            <a:cxnSpLocks/>
            <a:stCxn id="368" idx="2"/>
            <a:endCxn id="404" idx="0"/>
          </p:cNvCxnSpPr>
          <p:nvPr/>
        </p:nvCxnSpPr>
        <p:spPr>
          <a:xfrm>
            <a:off x="5831531" y="4390648"/>
            <a:ext cx="3407" cy="215225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>
            <a:extLst>
              <a:ext uri="{FF2B5EF4-FFF2-40B4-BE49-F238E27FC236}">
                <a16:creationId xmlns:a16="http://schemas.microsoft.com/office/drawing/2014/main" id="{4B4ADB24-4545-4C21-94F5-F7367C823EFF}"/>
              </a:ext>
            </a:extLst>
          </p:cNvPr>
          <p:cNvGrpSpPr/>
          <p:nvPr/>
        </p:nvGrpSpPr>
        <p:grpSpPr>
          <a:xfrm>
            <a:off x="5843871" y="5044085"/>
            <a:ext cx="406082" cy="232794"/>
            <a:chOff x="1451293" y="1124125"/>
            <a:chExt cx="1493243" cy="654341"/>
          </a:xfrm>
        </p:grpSpPr>
        <p:sp>
          <p:nvSpPr>
            <p:cNvPr id="421" name="Rechteck: abgerundete Ecken 420">
              <a:extLst>
                <a:ext uri="{FF2B5EF4-FFF2-40B4-BE49-F238E27FC236}">
                  <a16:creationId xmlns:a16="http://schemas.microsoft.com/office/drawing/2014/main" id="{C53D24DC-AE05-4D97-A8B4-2467EE1112AC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22" name="Textfeld 421">
              <a:extLst>
                <a:ext uri="{FF2B5EF4-FFF2-40B4-BE49-F238E27FC236}">
                  <a16:creationId xmlns:a16="http://schemas.microsoft.com/office/drawing/2014/main" id="{8EC3F9B0-D5AD-4E52-BB5F-B6F0B91A8A03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3" name="Gruppieren 422">
            <a:extLst>
              <a:ext uri="{FF2B5EF4-FFF2-40B4-BE49-F238E27FC236}">
                <a16:creationId xmlns:a16="http://schemas.microsoft.com/office/drawing/2014/main" id="{773BE4C0-5E79-4BE9-BACF-5CAF348EEA1B}"/>
              </a:ext>
            </a:extLst>
          </p:cNvPr>
          <p:cNvGrpSpPr/>
          <p:nvPr/>
        </p:nvGrpSpPr>
        <p:grpSpPr>
          <a:xfrm>
            <a:off x="5373831" y="5041249"/>
            <a:ext cx="406082" cy="232794"/>
            <a:chOff x="1451293" y="1124125"/>
            <a:chExt cx="1493243" cy="654341"/>
          </a:xfrm>
        </p:grpSpPr>
        <p:sp>
          <p:nvSpPr>
            <p:cNvPr id="424" name="Rechteck: abgerundete Ecken 423">
              <a:extLst>
                <a:ext uri="{FF2B5EF4-FFF2-40B4-BE49-F238E27FC236}">
                  <a16:creationId xmlns:a16="http://schemas.microsoft.com/office/drawing/2014/main" id="{2DF3E5DC-D463-4A2F-8E6A-286701BCA0F4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25" name="Textfeld 424">
              <a:extLst>
                <a:ext uri="{FF2B5EF4-FFF2-40B4-BE49-F238E27FC236}">
                  <a16:creationId xmlns:a16="http://schemas.microsoft.com/office/drawing/2014/main" id="{F775744E-C12A-4183-8736-543FB92A6C0B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unop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26" name="Gerader Verbinder 425">
            <a:extLst>
              <a:ext uri="{FF2B5EF4-FFF2-40B4-BE49-F238E27FC236}">
                <a16:creationId xmlns:a16="http://schemas.microsoft.com/office/drawing/2014/main" id="{F9241460-9CA4-4B74-BA36-DD8D538457FF}"/>
              </a:ext>
            </a:extLst>
          </p:cNvPr>
          <p:cNvCxnSpPr>
            <a:cxnSpLocks/>
            <a:stCxn id="404" idx="2"/>
            <a:endCxn id="425" idx="0"/>
          </p:cNvCxnSpPr>
          <p:nvPr/>
        </p:nvCxnSpPr>
        <p:spPr>
          <a:xfrm flipH="1">
            <a:off x="5576872" y="4838666"/>
            <a:ext cx="258066" cy="202583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r Verbinder 428">
            <a:extLst>
              <a:ext uri="{FF2B5EF4-FFF2-40B4-BE49-F238E27FC236}">
                <a16:creationId xmlns:a16="http://schemas.microsoft.com/office/drawing/2014/main" id="{0B48870E-9E9D-40BD-A8B2-86ADA3CE519F}"/>
              </a:ext>
            </a:extLst>
          </p:cNvPr>
          <p:cNvCxnSpPr>
            <a:cxnSpLocks/>
            <a:stCxn id="404" idx="2"/>
            <a:endCxn id="422" idx="0"/>
          </p:cNvCxnSpPr>
          <p:nvPr/>
        </p:nvCxnSpPr>
        <p:spPr>
          <a:xfrm>
            <a:off x="5834938" y="4838666"/>
            <a:ext cx="211974" cy="205419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Gerader Verbinder 431">
            <a:extLst>
              <a:ext uri="{FF2B5EF4-FFF2-40B4-BE49-F238E27FC236}">
                <a16:creationId xmlns:a16="http://schemas.microsoft.com/office/drawing/2014/main" id="{4E1D4CC9-D8EC-4118-8623-8D06EC88D5CB}"/>
              </a:ext>
            </a:extLst>
          </p:cNvPr>
          <p:cNvCxnSpPr>
            <a:cxnSpLocks/>
            <a:stCxn id="434" idx="0"/>
            <a:endCxn id="424" idx="2"/>
          </p:cNvCxnSpPr>
          <p:nvPr/>
        </p:nvCxnSpPr>
        <p:spPr>
          <a:xfrm flipV="1">
            <a:off x="5576871" y="5274043"/>
            <a:ext cx="2" cy="24693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Gruppieren 432">
            <a:extLst>
              <a:ext uri="{FF2B5EF4-FFF2-40B4-BE49-F238E27FC236}">
                <a16:creationId xmlns:a16="http://schemas.microsoft.com/office/drawing/2014/main" id="{739CF7DA-FD7B-493C-A37D-066A8EA22871}"/>
              </a:ext>
            </a:extLst>
          </p:cNvPr>
          <p:cNvGrpSpPr/>
          <p:nvPr/>
        </p:nvGrpSpPr>
        <p:grpSpPr>
          <a:xfrm>
            <a:off x="5441239" y="5520976"/>
            <a:ext cx="271263" cy="202078"/>
            <a:chOff x="3116424" y="1492896"/>
            <a:chExt cx="961054" cy="446019"/>
          </a:xfrm>
        </p:grpSpPr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290315AD-A018-4334-930C-5E2A8F2BF781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35" name="Textfeld 434">
              <a:extLst>
                <a:ext uri="{FF2B5EF4-FFF2-40B4-BE49-F238E27FC236}">
                  <a16:creationId xmlns:a16="http://schemas.microsoft.com/office/drawing/2014/main" id="{3DD6A597-C52B-47B2-95C6-8E492AEA6AB2}"/>
                </a:ext>
              </a:extLst>
            </p:cNvPr>
            <p:cNvSpPr txBox="1"/>
            <p:nvPr/>
          </p:nvSpPr>
          <p:spPr>
            <a:xfrm>
              <a:off x="3116424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-</a:t>
              </a:r>
            </a:p>
          </p:txBody>
        </p:sp>
      </p:grpSp>
      <p:cxnSp>
        <p:nvCxnSpPr>
          <p:cNvPr id="436" name="Gerader Verbinder 435">
            <a:extLst>
              <a:ext uri="{FF2B5EF4-FFF2-40B4-BE49-F238E27FC236}">
                <a16:creationId xmlns:a16="http://schemas.microsoft.com/office/drawing/2014/main" id="{A020877B-052D-47C4-A12F-E57547727BB9}"/>
              </a:ext>
            </a:extLst>
          </p:cNvPr>
          <p:cNvCxnSpPr>
            <a:cxnSpLocks/>
            <a:stCxn id="438" idx="0"/>
            <a:endCxn id="446" idx="2"/>
          </p:cNvCxnSpPr>
          <p:nvPr/>
        </p:nvCxnSpPr>
        <p:spPr>
          <a:xfrm flipH="1" flipV="1">
            <a:off x="6046912" y="5743636"/>
            <a:ext cx="5140" cy="30795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Gruppieren 436">
            <a:extLst>
              <a:ext uri="{FF2B5EF4-FFF2-40B4-BE49-F238E27FC236}">
                <a16:creationId xmlns:a16="http://schemas.microsoft.com/office/drawing/2014/main" id="{FA3F2E9F-CD11-4FFA-A8CC-95240AE54E03}"/>
              </a:ext>
            </a:extLst>
          </p:cNvPr>
          <p:cNvGrpSpPr/>
          <p:nvPr/>
        </p:nvGrpSpPr>
        <p:grpSpPr>
          <a:xfrm>
            <a:off x="5916420" y="6051590"/>
            <a:ext cx="271263" cy="202078"/>
            <a:chOff x="3116424" y="1492896"/>
            <a:chExt cx="961054" cy="446019"/>
          </a:xfrm>
        </p:grpSpPr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id="{E0C7412C-67D2-498F-B243-AAD899A19095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39" name="Textfeld 438">
              <a:extLst>
                <a:ext uri="{FF2B5EF4-FFF2-40B4-BE49-F238E27FC236}">
                  <a16:creationId xmlns:a16="http://schemas.microsoft.com/office/drawing/2014/main" id="{E07FB396-4E6D-4E15-A5E5-3038FBF9145E}"/>
                </a:ext>
              </a:extLst>
            </p:cNvPr>
            <p:cNvSpPr txBox="1"/>
            <p:nvPr/>
          </p:nvSpPr>
          <p:spPr>
            <a:xfrm>
              <a:off x="3116424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n</a:t>
              </a:r>
            </a:p>
          </p:txBody>
        </p:sp>
      </p:grpSp>
      <p:grpSp>
        <p:nvGrpSpPr>
          <p:cNvPr id="445" name="Gruppieren 444">
            <a:extLst>
              <a:ext uri="{FF2B5EF4-FFF2-40B4-BE49-F238E27FC236}">
                <a16:creationId xmlns:a16="http://schemas.microsoft.com/office/drawing/2014/main" id="{80A144AB-7C5D-4193-AFAC-21EFBC2C396D}"/>
              </a:ext>
            </a:extLst>
          </p:cNvPr>
          <p:cNvGrpSpPr/>
          <p:nvPr/>
        </p:nvGrpSpPr>
        <p:grpSpPr>
          <a:xfrm>
            <a:off x="5843871" y="5510842"/>
            <a:ext cx="406081" cy="232794"/>
            <a:chOff x="1451294" y="1124125"/>
            <a:chExt cx="1493242" cy="654341"/>
          </a:xfrm>
        </p:grpSpPr>
        <p:sp>
          <p:nvSpPr>
            <p:cNvPr id="446" name="Rechteck: abgerundete Ecken 445">
              <a:extLst>
                <a:ext uri="{FF2B5EF4-FFF2-40B4-BE49-F238E27FC236}">
                  <a16:creationId xmlns:a16="http://schemas.microsoft.com/office/drawing/2014/main" id="{057745F1-58A8-4389-B948-73C7569D6E2E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47" name="Textfeld 446">
              <a:extLst>
                <a:ext uri="{FF2B5EF4-FFF2-40B4-BE49-F238E27FC236}">
                  <a16:creationId xmlns:a16="http://schemas.microsoft.com/office/drawing/2014/main" id="{F9195319-4112-4A5D-B15C-040E3B86B92E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49" name="Gerader Verbinder 448">
            <a:extLst>
              <a:ext uri="{FF2B5EF4-FFF2-40B4-BE49-F238E27FC236}">
                <a16:creationId xmlns:a16="http://schemas.microsoft.com/office/drawing/2014/main" id="{3AF39695-97D5-4F81-8C95-1E5A6A502EB9}"/>
              </a:ext>
            </a:extLst>
          </p:cNvPr>
          <p:cNvCxnSpPr>
            <a:cxnSpLocks/>
            <a:stCxn id="421" idx="2"/>
            <a:endCxn id="447" idx="0"/>
          </p:cNvCxnSpPr>
          <p:nvPr/>
        </p:nvCxnSpPr>
        <p:spPr>
          <a:xfrm flipH="1">
            <a:off x="6046911" y="5276879"/>
            <a:ext cx="2" cy="233963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8" name="Gruppieren 457">
            <a:extLst>
              <a:ext uri="{FF2B5EF4-FFF2-40B4-BE49-F238E27FC236}">
                <a16:creationId xmlns:a16="http://schemas.microsoft.com/office/drawing/2014/main" id="{85EEF18A-D0CE-41F6-B8F7-1F89572F2BDA}"/>
              </a:ext>
            </a:extLst>
          </p:cNvPr>
          <p:cNvGrpSpPr/>
          <p:nvPr/>
        </p:nvGrpSpPr>
        <p:grpSpPr>
          <a:xfrm>
            <a:off x="6530749" y="1688003"/>
            <a:ext cx="350050" cy="232794"/>
            <a:chOff x="1451294" y="1124125"/>
            <a:chExt cx="1493242" cy="654341"/>
          </a:xfrm>
        </p:grpSpPr>
        <p:sp>
          <p:nvSpPr>
            <p:cNvPr id="459" name="Rechteck: abgerundete Ecken 458">
              <a:extLst>
                <a:ext uri="{FF2B5EF4-FFF2-40B4-BE49-F238E27FC236}">
                  <a16:creationId xmlns:a16="http://schemas.microsoft.com/office/drawing/2014/main" id="{8CCBBB6F-E102-403A-A3F1-F765AF38945A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60" name="Textfeld 459">
              <a:extLst>
                <a:ext uri="{FF2B5EF4-FFF2-40B4-BE49-F238E27FC236}">
                  <a16:creationId xmlns:a16="http://schemas.microsoft.com/office/drawing/2014/main" id="{60A3572B-5A0E-4395-877A-777CCAAAB4F9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stmt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1" name="Gruppieren 460">
            <a:extLst>
              <a:ext uri="{FF2B5EF4-FFF2-40B4-BE49-F238E27FC236}">
                <a16:creationId xmlns:a16="http://schemas.microsoft.com/office/drawing/2014/main" id="{06718F68-016D-4660-8D00-ABAFD1E0897B}"/>
              </a:ext>
            </a:extLst>
          </p:cNvPr>
          <p:cNvGrpSpPr/>
          <p:nvPr/>
        </p:nvGrpSpPr>
        <p:grpSpPr>
          <a:xfrm>
            <a:off x="5931222" y="2390456"/>
            <a:ext cx="406083" cy="232794"/>
            <a:chOff x="1451294" y="1124125"/>
            <a:chExt cx="1493242" cy="654341"/>
          </a:xfrm>
        </p:grpSpPr>
        <p:sp>
          <p:nvSpPr>
            <p:cNvPr id="462" name="Rechteck: abgerundete Ecken 461">
              <a:extLst>
                <a:ext uri="{FF2B5EF4-FFF2-40B4-BE49-F238E27FC236}">
                  <a16:creationId xmlns:a16="http://schemas.microsoft.com/office/drawing/2014/main" id="{2168C429-E29C-4E39-8F89-B321BC4A3615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B58EA7AD-723B-4DED-8B51-DF2D4FF9C888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5D7223BD-58CE-4CC1-8431-69DADAA8B59C}"/>
              </a:ext>
            </a:extLst>
          </p:cNvPr>
          <p:cNvCxnSpPr>
            <a:cxnSpLocks/>
            <a:stCxn id="459" idx="2"/>
            <a:endCxn id="463" idx="0"/>
          </p:cNvCxnSpPr>
          <p:nvPr/>
        </p:nvCxnSpPr>
        <p:spPr>
          <a:xfrm flipH="1">
            <a:off x="6134263" y="1920797"/>
            <a:ext cx="571511" cy="469659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r Verbinder 464">
            <a:extLst>
              <a:ext uri="{FF2B5EF4-FFF2-40B4-BE49-F238E27FC236}">
                <a16:creationId xmlns:a16="http://schemas.microsoft.com/office/drawing/2014/main" id="{07C648E9-6010-4D0C-A1DF-54304E4401AB}"/>
              </a:ext>
            </a:extLst>
          </p:cNvPr>
          <p:cNvCxnSpPr>
            <a:cxnSpLocks/>
            <a:stCxn id="459" idx="2"/>
            <a:endCxn id="480" idx="0"/>
          </p:cNvCxnSpPr>
          <p:nvPr/>
        </p:nvCxnSpPr>
        <p:spPr>
          <a:xfrm>
            <a:off x="6705774" y="1920797"/>
            <a:ext cx="197356" cy="44788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r Verbinder 465">
            <a:extLst>
              <a:ext uri="{FF2B5EF4-FFF2-40B4-BE49-F238E27FC236}">
                <a16:creationId xmlns:a16="http://schemas.microsoft.com/office/drawing/2014/main" id="{F69D16F1-49B7-44F8-BCFF-BB0D315CFD22}"/>
              </a:ext>
            </a:extLst>
          </p:cNvPr>
          <p:cNvCxnSpPr>
            <a:cxnSpLocks/>
            <a:stCxn id="468" idx="0"/>
            <a:endCxn id="459" idx="2"/>
          </p:cNvCxnSpPr>
          <p:nvPr/>
        </p:nvCxnSpPr>
        <p:spPr>
          <a:xfrm flipH="1" flipV="1">
            <a:off x="6705773" y="1920796"/>
            <a:ext cx="692334" cy="48869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7" name="Gruppieren 466">
            <a:extLst>
              <a:ext uri="{FF2B5EF4-FFF2-40B4-BE49-F238E27FC236}">
                <a16:creationId xmlns:a16="http://schemas.microsoft.com/office/drawing/2014/main" id="{EE77E129-98F1-4AE6-9725-C46A245B3829}"/>
              </a:ext>
            </a:extLst>
          </p:cNvPr>
          <p:cNvGrpSpPr/>
          <p:nvPr/>
        </p:nvGrpSpPr>
        <p:grpSpPr>
          <a:xfrm>
            <a:off x="7305901" y="2409493"/>
            <a:ext cx="183181" cy="202524"/>
            <a:chOff x="3109907" y="1492899"/>
            <a:chExt cx="967571" cy="447005"/>
          </a:xfrm>
        </p:grpSpPr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id="{5B91CEEF-748E-48AE-9125-36B5405D8ABF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69" name="Textfeld 468">
              <a:extLst>
                <a:ext uri="{FF2B5EF4-FFF2-40B4-BE49-F238E27FC236}">
                  <a16:creationId xmlns:a16="http://schemas.microsoft.com/office/drawing/2014/main" id="{050AC2E2-449F-4D75-BD37-3C8CCE447B9A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;</a:t>
              </a:r>
            </a:p>
          </p:txBody>
        </p:sp>
      </p:grpSp>
      <p:cxnSp>
        <p:nvCxnSpPr>
          <p:cNvPr id="470" name="Gerader Verbinder 469">
            <a:extLst>
              <a:ext uri="{FF2B5EF4-FFF2-40B4-BE49-F238E27FC236}">
                <a16:creationId xmlns:a16="http://schemas.microsoft.com/office/drawing/2014/main" id="{0046B396-B89D-45FA-B18E-B4B0DC3A40F6}"/>
              </a:ext>
            </a:extLst>
          </p:cNvPr>
          <p:cNvCxnSpPr>
            <a:cxnSpLocks/>
            <a:stCxn id="472" idx="0"/>
            <a:endCxn id="462" idx="2"/>
          </p:cNvCxnSpPr>
          <p:nvPr/>
        </p:nvCxnSpPr>
        <p:spPr>
          <a:xfrm flipV="1">
            <a:off x="6132971" y="2623252"/>
            <a:ext cx="1293" cy="45641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80F2DCBF-E650-4B24-A076-9A714AE08F3E}"/>
              </a:ext>
            </a:extLst>
          </p:cNvPr>
          <p:cNvGrpSpPr/>
          <p:nvPr/>
        </p:nvGrpSpPr>
        <p:grpSpPr>
          <a:xfrm>
            <a:off x="6046912" y="3076335"/>
            <a:ext cx="172120" cy="205412"/>
            <a:chOff x="3022922" y="1389933"/>
            <a:chExt cx="961054" cy="453379"/>
          </a:xfrm>
        </p:grpSpPr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id="{59054868-2D9D-4499-9A61-5B22B85BE7C5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73" name="Textfeld 472">
              <a:extLst>
                <a:ext uri="{FF2B5EF4-FFF2-40B4-BE49-F238E27FC236}">
                  <a16:creationId xmlns:a16="http://schemas.microsoft.com/office/drawing/2014/main" id="{D10B6233-CC7B-4F60-9072-BA4E3E2F1389}"/>
                </a:ext>
              </a:extLst>
            </p:cNvPr>
            <p:cNvSpPr txBox="1"/>
            <p:nvPr/>
          </p:nvSpPr>
          <p:spPr>
            <a:xfrm>
              <a:off x="3022928" y="1389933"/>
              <a:ext cx="938262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n</a:t>
              </a:r>
            </a:p>
          </p:txBody>
        </p:sp>
      </p:grp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2730EE43-D9A9-4C1C-9F45-77FA41DCFAEA}"/>
              </a:ext>
            </a:extLst>
          </p:cNvPr>
          <p:cNvGrpSpPr/>
          <p:nvPr/>
        </p:nvGrpSpPr>
        <p:grpSpPr>
          <a:xfrm>
            <a:off x="6395463" y="2403011"/>
            <a:ext cx="183181" cy="202524"/>
            <a:chOff x="3109907" y="1492899"/>
            <a:chExt cx="967571" cy="447005"/>
          </a:xfrm>
        </p:grpSpPr>
        <p:sp>
          <p:nvSpPr>
            <p:cNvPr id="475" name="Rechteck 474">
              <a:extLst>
                <a:ext uri="{FF2B5EF4-FFF2-40B4-BE49-F238E27FC236}">
                  <a16:creationId xmlns:a16="http://schemas.microsoft.com/office/drawing/2014/main" id="{EAB0D963-6AFB-420E-BB30-719FCDA05FEC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76" name="Textfeld 475">
              <a:extLst>
                <a:ext uri="{FF2B5EF4-FFF2-40B4-BE49-F238E27FC236}">
                  <a16:creationId xmlns:a16="http://schemas.microsoft.com/office/drawing/2014/main" id="{A0803196-B919-4AEF-A789-F1B46851EEC6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=</a:t>
              </a:r>
            </a:p>
          </p:txBody>
        </p:sp>
      </p:grpSp>
      <p:cxnSp>
        <p:nvCxnSpPr>
          <p:cNvPr id="477" name="Gerader Verbinder 476">
            <a:extLst>
              <a:ext uri="{FF2B5EF4-FFF2-40B4-BE49-F238E27FC236}">
                <a16:creationId xmlns:a16="http://schemas.microsoft.com/office/drawing/2014/main" id="{E0D8EEA0-FD88-4AF8-AD9D-4E137C412E07}"/>
              </a:ext>
            </a:extLst>
          </p:cNvPr>
          <p:cNvCxnSpPr>
            <a:cxnSpLocks/>
            <a:stCxn id="475" idx="0"/>
            <a:endCxn id="459" idx="2"/>
          </p:cNvCxnSpPr>
          <p:nvPr/>
        </p:nvCxnSpPr>
        <p:spPr>
          <a:xfrm flipV="1">
            <a:off x="6487668" y="1920799"/>
            <a:ext cx="218105" cy="4822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8" name="Gruppieren 477">
            <a:extLst>
              <a:ext uri="{FF2B5EF4-FFF2-40B4-BE49-F238E27FC236}">
                <a16:creationId xmlns:a16="http://schemas.microsoft.com/office/drawing/2014/main" id="{4FC8BEC1-24D2-430B-9C28-C860C7DABB13}"/>
              </a:ext>
            </a:extLst>
          </p:cNvPr>
          <p:cNvGrpSpPr/>
          <p:nvPr/>
        </p:nvGrpSpPr>
        <p:grpSpPr>
          <a:xfrm>
            <a:off x="6700089" y="2368677"/>
            <a:ext cx="406082" cy="232794"/>
            <a:chOff x="1451293" y="1124125"/>
            <a:chExt cx="1493243" cy="654341"/>
          </a:xfrm>
        </p:grpSpPr>
        <p:sp>
          <p:nvSpPr>
            <p:cNvPr id="479" name="Rechteck: abgerundete Ecken 478">
              <a:extLst>
                <a:ext uri="{FF2B5EF4-FFF2-40B4-BE49-F238E27FC236}">
                  <a16:creationId xmlns:a16="http://schemas.microsoft.com/office/drawing/2014/main" id="{68F2C3CC-54C5-41C6-B24C-3EC780F465E1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80" name="Textfeld 479">
              <a:extLst>
                <a:ext uri="{FF2B5EF4-FFF2-40B4-BE49-F238E27FC236}">
                  <a16:creationId xmlns:a16="http://schemas.microsoft.com/office/drawing/2014/main" id="{28C5A452-97F1-4686-BC2A-F136C721C75E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81" name="Gruppieren 480">
            <a:extLst>
              <a:ext uri="{FF2B5EF4-FFF2-40B4-BE49-F238E27FC236}">
                <a16:creationId xmlns:a16="http://schemas.microsoft.com/office/drawing/2014/main" id="{9B4234B4-FBF3-4C54-AA08-196274C924C5}"/>
              </a:ext>
            </a:extLst>
          </p:cNvPr>
          <p:cNvGrpSpPr/>
          <p:nvPr/>
        </p:nvGrpSpPr>
        <p:grpSpPr>
          <a:xfrm>
            <a:off x="6294008" y="3063811"/>
            <a:ext cx="406082" cy="232794"/>
            <a:chOff x="1451293" y="1124125"/>
            <a:chExt cx="1493243" cy="654341"/>
          </a:xfrm>
        </p:grpSpPr>
        <p:sp>
          <p:nvSpPr>
            <p:cNvPr id="482" name="Rechteck: abgerundete Ecken 481">
              <a:extLst>
                <a:ext uri="{FF2B5EF4-FFF2-40B4-BE49-F238E27FC236}">
                  <a16:creationId xmlns:a16="http://schemas.microsoft.com/office/drawing/2014/main" id="{868B6043-C799-4454-BC1F-785CF26A55E4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83" name="Textfeld 482">
              <a:extLst>
                <a:ext uri="{FF2B5EF4-FFF2-40B4-BE49-F238E27FC236}">
                  <a16:creationId xmlns:a16="http://schemas.microsoft.com/office/drawing/2014/main" id="{906B07D6-F886-4520-9735-A798F29C4FB7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F304FC23-4BEF-46CC-9957-15D5A409E395}"/>
              </a:ext>
            </a:extLst>
          </p:cNvPr>
          <p:cNvCxnSpPr>
            <a:cxnSpLocks/>
            <a:stCxn id="479" idx="2"/>
            <a:endCxn id="483" idx="0"/>
          </p:cNvCxnSpPr>
          <p:nvPr/>
        </p:nvCxnSpPr>
        <p:spPr>
          <a:xfrm flipH="1">
            <a:off x="6497049" y="2601471"/>
            <a:ext cx="406082" cy="46234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uppieren 484">
            <a:extLst>
              <a:ext uri="{FF2B5EF4-FFF2-40B4-BE49-F238E27FC236}">
                <a16:creationId xmlns:a16="http://schemas.microsoft.com/office/drawing/2014/main" id="{485E502D-ABAA-40BE-9197-B90235969F90}"/>
              </a:ext>
            </a:extLst>
          </p:cNvPr>
          <p:cNvGrpSpPr/>
          <p:nvPr/>
        </p:nvGrpSpPr>
        <p:grpSpPr>
          <a:xfrm>
            <a:off x="6741675" y="3058249"/>
            <a:ext cx="406081" cy="232794"/>
            <a:chOff x="1451293" y="1124125"/>
            <a:chExt cx="1493243" cy="654341"/>
          </a:xfrm>
        </p:grpSpPr>
        <p:sp>
          <p:nvSpPr>
            <p:cNvPr id="486" name="Rechteck: abgerundete Ecken 485">
              <a:extLst>
                <a:ext uri="{FF2B5EF4-FFF2-40B4-BE49-F238E27FC236}">
                  <a16:creationId xmlns:a16="http://schemas.microsoft.com/office/drawing/2014/main" id="{5D72CD61-8025-448C-BDD7-C83AB78AAC32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87" name="Textfeld 486">
              <a:extLst>
                <a:ext uri="{FF2B5EF4-FFF2-40B4-BE49-F238E27FC236}">
                  <a16:creationId xmlns:a16="http://schemas.microsoft.com/office/drawing/2014/main" id="{1A47AEFA-17DF-4DC6-B4F6-779948AE3344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binop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88" name="Gerader Verbinder 487">
            <a:extLst>
              <a:ext uri="{FF2B5EF4-FFF2-40B4-BE49-F238E27FC236}">
                <a16:creationId xmlns:a16="http://schemas.microsoft.com/office/drawing/2014/main" id="{EE2D8535-0E11-4E27-AAFF-F0E7AA30CF59}"/>
              </a:ext>
            </a:extLst>
          </p:cNvPr>
          <p:cNvCxnSpPr>
            <a:cxnSpLocks/>
            <a:stCxn id="479" idx="2"/>
            <a:endCxn id="487" idx="0"/>
          </p:cNvCxnSpPr>
          <p:nvPr/>
        </p:nvCxnSpPr>
        <p:spPr>
          <a:xfrm>
            <a:off x="6903131" y="2601471"/>
            <a:ext cx="41584" cy="45677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A5B6ACE7-3114-4969-983E-E138DF120F2A}"/>
              </a:ext>
            </a:extLst>
          </p:cNvPr>
          <p:cNvGrpSpPr/>
          <p:nvPr/>
        </p:nvGrpSpPr>
        <p:grpSpPr>
          <a:xfrm>
            <a:off x="7219408" y="3051288"/>
            <a:ext cx="406082" cy="232794"/>
            <a:chOff x="1451293" y="1124125"/>
            <a:chExt cx="1493243" cy="654341"/>
          </a:xfrm>
        </p:grpSpPr>
        <p:sp>
          <p:nvSpPr>
            <p:cNvPr id="490" name="Rechteck: abgerundete Ecken 489">
              <a:extLst>
                <a:ext uri="{FF2B5EF4-FFF2-40B4-BE49-F238E27FC236}">
                  <a16:creationId xmlns:a16="http://schemas.microsoft.com/office/drawing/2014/main" id="{1973E021-DB6A-4FD2-93A5-7FAA6DD1D5EA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91" name="Textfeld 490">
              <a:extLst>
                <a:ext uri="{FF2B5EF4-FFF2-40B4-BE49-F238E27FC236}">
                  <a16:creationId xmlns:a16="http://schemas.microsoft.com/office/drawing/2014/main" id="{84C18A84-4178-4F73-B49B-150CE38DE145}"/>
                </a:ext>
              </a:extLst>
            </p:cNvPr>
            <p:cNvSpPr txBox="1"/>
            <p:nvPr/>
          </p:nvSpPr>
          <p:spPr>
            <a:xfrm>
              <a:off x="1451293" y="1124125"/>
              <a:ext cx="1493239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92" name="Gerader Verbinder 491">
            <a:extLst>
              <a:ext uri="{FF2B5EF4-FFF2-40B4-BE49-F238E27FC236}">
                <a16:creationId xmlns:a16="http://schemas.microsoft.com/office/drawing/2014/main" id="{5BED694D-DB09-4FA2-A835-63C09ABC48D8}"/>
              </a:ext>
            </a:extLst>
          </p:cNvPr>
          <p:cNvCxnSpPr>
            <a:cxnSpLocks/>
            <a:stCxn id="479" idx="2"/>
            <a:endCxn id="491" idx="0"/>
          </p:cNvCxnSpPr>
          <p:nvPr/>
        </p:nvCxnSpPr>
        <p:spPr>
          <a:xfrm>
            <a:off x="6903131" y="2601471"/>
            <a:ext cx="519318" cy="449817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uppieren 492">
            <a:extLst>
              <a:ext uri="{FF2B5EF4-FFF2-40B4-BE49-F238E27FC236}">
                <a16:creationId xmlns:a16="http://schemas.microsoft.com/office/drawing/2014/main" id="{B284872D-DE13-4923-9449-0F7C5D200552}"/>
              </a:ext>
            </a:extLst>
          </p:cNvPr>
          <p:cNvGrpSpPr/>
          <p:nvPr/>
        </p:nvGrpSpPr>
        <p:grpSpPr>
          <a:xfrm>
            <a:off x="6296012" y="3660443"/>
            <a:ext cx="406081" cy="232794"/>
            <a:chOff x="1451294" y="1124125"/>
            <a:chExt cx="1493242" cy="654341"/>
          </a:xfrm>
        </p:grpSpPr>
        <p:sp>
          <p:nvSpPr>
            <p:cNvPr id="494" name="Rechteck: abgerundete Ecken 493">
              <a:extLst>
                <a:ext uri="{FF2B5EF4-FFF2-40B4-BE49-F238E27FC236}">
                  <a16:creationId xmlns:a16="http://schemas.microsoft.com/office/drawing/2014/main" id="{02B6DB5D-18B9-491B-BD45-6D09019401A5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95" name="Textfeld 494">
              <a:extLst>
                <a:ext uri="{FF2B5EF4-FFF2-40B4-BE49-F238E27FC236}">
                  <a16:creationId xmlns:a16="http://schemas.microsoft.com/office/drawing/2014/main" id="{4DAF1820-133F-4541-A8ED-5F43D4B15B31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496" name="Gerader Verbinder 495">
            <a:extLst>
              <a:ext uri="{FF2B5EF4-FFF2-40B4-BE49-F238E27FC236}">
                <a16:creationId xmlns:a16="http://schemas.microsoft.com/office/drawing/2014/main" id="{B0BC8DF7-132A-449C-95BE-CFAB7E7E548D}"/>
              </a:ext>
            </a:extLst>
          </p:cNvPr>
          <p:cNvCxnSpPr>
            <a:cxnSpLocks/>
            <a:stCxn id="498" idx="0"/>
            <a:endCxn id="494" idx="2"/>
          </p:cNvCxnSpPr>
          <p:nvPr/>
        </p:nvCxnSpPr>
        <p:spPr>
          <a:xfrm flipH="1" flipV="1">
            <a:off x="6499051" y="3893237"/>
            <a:ext cx="2664" cy="3737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uppieren 496">
            <a:extLst>
              <a:ext uri="{FF2B5EF4-FFF2-40B4-BE49-F238E27FC236}">
                <a16:creationId xmlns:a16="http://schemas.microsoft.com/office/drawing/2014/main" id="{F090F5B1-25AD-4624-8770-88119D5F7553}"/>
              </a:ext>
            </a:extLst>
          </p:cNvPr>
          <p:cNvGrpSpPr/>
          <p:nvPr/>
        </p:nvGrpSpPr>
        <p:grpSpPr>
          <a:xfrm>
            <a:off x="6366083" y="4266951"/>
            <a:ext cx="271263" cy="202078"/>
            <a:chOff x="3116424" y="1492896"/>
            <a:chExt cx="961054" cy="446019"/>
          </a:xfrm>
        </p:grpSpPr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E6D5EA28-B1E5-4B40-8950-86394D52A703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499" name="Textfeld 498">
              <a:extLst>
                <a:ext uri="{FF2B5EF4-FFF2-40B4-BE49-F238E27FC236}">
                  <a16:creationId xmlns:a16="http://schemas.microsoft.com/office/drawing/2014/main" id="{348D7661-C060-4443-B921-16C4C9F2BBF3}"/>
                </a:ext>
              </a:extLst>
            </p:cNvPr>
            <p:cNvSpPr txBox="1"/>
            <p:nvPr/>
          </p:nvSpPr>
          <p:spPr>
            <a:xfrm>
              <a:off x="3116424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n</a:t>
              </a:r>
            </a:p>
          </p:txBody>
        </p:sp>
      </p:grpSp>
      <p:cxnSp>
        <p:nvCxnSpPr>
          <p:cNvPr id="500" name="Gerader Verbinder 499">
            <a:extLst>
              <a:ext uri="{FF2B5EF4-FFF2-40B4-BE49-F238E27FC236}">
                <a16:creationId xmlns:a16="http://schemas.microsoft.com/office/drawing/2014/main" id="{2C9D8FEE-CF4D-4901-B332-883DE076B712}"/>
              </a:ext>
            </a:extLst>
          </p:cNvPr>
          <p:cNvCxnSpPr>
            <a:cxnSpLocks/>
            <a:stCxn id="482" idx="2"/>
            <a:endCxn id="495" idx="0"/>
          </p:cNvCxnSpPr>
          <p:nvPr/>
        </p:nvCxnSpPr>
        <p:spPr>
          <a:xfrm>
            <a:off x="6497050" y="3296605"/>
            <a:ext cx="2002" cy="363838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Gerader Verbinder 500">
            <a:extLst>
              <a:ext uri="{FF2B5EF4-FFF2-40B4-BE49-F238E27FC236}">
                <a16:creationId xmlns:a16="http://schemas.microsoft.com/office/drawing/2014/main" id="{0410C816-8F7B-420B-AC12-6302518B6E70}"/>
              </a:ext>
            </a:extLst>
          </p:cNvPr>
          <p:cNvCxnSpPr>
            <a:cxnSpLocks/>
            <a:stCxn id="503" idx="0"/>
            <a:endCxn id="486" idx="2"/>
          </p:cNvCxnSpPr>
          <p:nvPr/>
        </p:nvCxnSpPr>
        <p:spPr>
          <a:xfrm flipH="1" flipV="1">
            <a:off x="6944714" y="3291045"/>
            <a:ext cx="2238" cy="4003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uppieren 501">
            <a:extLst>
              <a:ext uri="{FF2B5EF4-FFF2-40B4-BE49-F238E27FC236}">
                <a16:creationId xmlns:a16="http://schemas.microsoft.com/office/drawing/2014/main" id="{9ED07621-BB3B-4C28-9303-63911507E29A}"/>
              </a:ext>
            </a:extLst>
          </p:cNvPr>
          <p:cNvGrpSpPr/>
          <p:nvPr/>
        </p:nvGrpSpPr>
        <p:grpSpPr>
          <a:xfrm>
            <a:off x="6811323" y="3688072"/>
            <a:ext cx="271264" cy="205412"/>
            <a:chOff x="3022922" y="1389933"/>
            <a:chExt cx="961059" cy="453379"/>
          </a:xfrm>
        </p:grpSpPr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2078EB29-B735-45F4-BE4A-657DC459151C}"/>
                </a:ext>
              </a:extLst>
            </p:cNvPr>
            <p:cNvSpPr/>
            <p:nvPr/>
          </p:nvSpPr>
          <p:spPr>
            <a:xfrm>
              <a:off x="3022922" y="1397296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04" name="Textfeld 503">
              <a:extLst>
                <a:ext uri="{FF2B5EF4-FFF2-40B4-BE49-F238E27FC236}">
                  <a16:creationId xmlns:a16="http://schemas.microsoft.com/office/drawing/2014/main" id="{04F477BB-50B5-45A4-B4E9-C8F5222ECE06}"/>
                </a:ext>
              </a:extLst>
            </p:cNvPr>
            <p:cNvSpPr txBox="1"/>
            <p:nvPr/>
          </p:nvSpPr>
          <p:spPr>
            <a:xfrm>
              <a:off x="3022926" y="1389933"/>
              <a:ext cx="961055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+</a:t>
              </a:r>
            </a:p>
          </p:txBody>
        </p:sp>
      </p:grp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D5C8E8A7-1729-430F-B39D-E97A50EED1C5}"/>
              </a:ext>
            </a:extLst>
          </p:cNvPr>
          <p:cNvCxnSpPr>
            <a:cxnSpLocks/>
            <a:stCxn id="490" idx="2"/>
            <a:endCxn id="508" idx="0"/>
          </p:cNvCxnSpPr>
          <p:nvPr/>
        </p:nvCxnSpPr>
        <p:spPr>
          <a:xfrm flipH="1">
            <a:off x="7419786" y="3284082"/>
            <a:ext cx="2664" cy="396209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6" name="Gruppieren 505">
            <a:extLst>
              <a:ext uri="{FF2B5EF4-FFF2-40B4-BE49-F238E27FC236}">
                <a16:creationId xmlns:a16="http://schemas.microsoft.com/office/drawing/2014/main" id="{4E6494B9-6420-4EB8-8549-141CE44F48F3}"/>
              </a:ext>
            </a:extLst>
          </p:cNvPr>
          <p:cNvGrpSpPr/>
          <p:nvPr/>
        </p:nvGrpSpPr>
        <p:grpSpPr>
          <a:xfrm>
            <a:off x="7216746" y="3680291"/>
            <a:ext cx="406081" cy="232794"/>
            <a:chOff x="1451294" y="1124125"/>
            <a:chExt cx="1493242" cy="654341"/>
          </a:xfrm>
        </p:grpSpPr>
        <p:sp>
          <p:nvSpPr>
            <p:cNvPr id="507" name="Rechteck: abgerundete Ecken 506">
              <a:extLst>
                <a:ext uri="{FF2B5EF4-FFF2-40B4-BE49-F238E27FC236}">
                  <a16:creationId xmlns:a16="http://schemas.microsoft.com/office/drawing/2014/main" id="{67B4FA2B-F8DC-4572-BB0A-4A4BD70AB271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08" name="Textfeld 507">
              <a:extLst>
                <a:ext uri="{FF2B5EF4-FFF2-40B4-BE49-F238E27FC236}">
                  <a16:creationId xmlns:a16="http://schemas.microsoft.com/office/drawing/2014/main" id="{46FEB62D-7D66-46F3-9E50-553EA5DE0AA4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09" name="Gerader Verbinder 508">
            <a:extLst>
              <a:ext uri="{FF2B5EF4-FFF2-40B4-BE49-F238E27FC236}">
                <a16:creationId xmlns:a16="http://schemas.microsoft.com/office/drawing/2014/main" id="{1AA0762C-75C5-4765-8F60-13D53DD41697}"/>
              </a:ext>
            </a:extLst>
          </p:cNvPr>
          <p:cNvCxnSpPr>
            <a:cxnSpLocks/>
            <a:stCxn id="511" idx="0"/>
            <a:endCxn id="507" idx="2"/>
          </p:cNvCxnSpPr>
          <p:nvPr/>
        </p:nvCxnSpPr>
        <p:spPr>
          <a:xfrm flipH="1" flipV="1">
            <a:off x="7419785" y="3913085"/>
            <a:ext cx="2664" cy="3737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uppieren 509">
            <a:extLst>
              <a:ext uri="{FF2B5EF4-FFF2-40B4-BE49-F238E27FC236}">
                <a16:creationId xmlns:a16="http://schemas.microsoft.com/office/drawing/2014/main" id="{A7B4AB35-8395-43BB-84EB-C826CB102515}"/>
              </a:ext>
            </a:extLst>
          </p:cNvPr>
          <p:cNvGrpSpPr/>
          <p:nvPr/>
        </p:nvGrpSpPr>
        <p:grpSpPr>
          <a:xfrm>
            <a:off x="7286818" y="4286798"/>
            <a:ext cx="271263" cy="202078"/>
            <a:chOff x="3116424" y="1492896"/>
            <a:chExt cx="961054" cy="446019"/>
          </a:xfrm>
        </p:grpSpPr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id="{78A948B1-24B9-4987-B188-E7699785627B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12" name="Textfeld 511">
              <a:extLst>
                <a:ext uri="{FF2B5EF4-FFF2-40B4-BE49-F238E27FC236}">
                  <a16:creationId xmlns:a16="http://schemas.microsoft.com/office/drawing/2014/main" id="{F7528523-C177-491C-967E-6979ACD30ECE}"/>
                </a:ext>
              </a:extLst>
            </p:cNvPr>
            <p:cNvSpPr txBox="1"/>
            <p:nvPr/>
          </p:nvSpPr>
          <p:spPr>
            <a:xfrm>
              <a:off x="3116424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1</a:t>
              </a:r>
            </a:p>
          </p:txBody>
        </p:sp>
      </p:grpSp>
      <p:grpSp>
        <p:nvGrpSpPr>
          <p:cNvPr id="514" name="Gruppieren 513">
            <a:extLst>
              <a:ext uri="{FF2B5EF4-FFF2-40B4-BE49-F238E27FC236}">
                <a16:creationId xmlns:a16="http://schemas.microsoft.com/office/drawing/2014/main" id="{1FC75A57-C4D0-4F09-B708-133BEA29F87B}"/>
              </a:ext>
            </a:extLst>
          </p:cNvPr>
          <p:cNvGrpSpPr/>
          <p:nvPr/>
        </p:nvGrpSpPr>
        <p:grpSpPr>
          <a:xfrm>
            <a:off x="8258798" y="2390456"/>
            <a:ext cx="406083" cy="232794"/>
            <a:chOff x="1451294" y="1124125"/>
            <a:chExt cx="1493242" cy="654341"/>
          </a:xfrm>
        </p:grpSpPr>
        <p:sp>
          <p:nvSpPr>
            <p:cNvPr id="515" name="Rechteck: abgerundete Ecken 514">
              <a:extLst>
                <a:ext uri="{FF2B5EF4-FFF2-40B4-BE49-F238E27FC236}">
                  <a16:creationId xmlns:a16="http://schemas.microsoft.com/office/drawing/2014/main" id="{63B1FEE3-F54D-4C7C-A3EC-098DB47FF598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16" name="Textfeld 515">
              <a:extLst>
                <a:ext uri="{FF2B5EF4-FFF2-40B4-BE49-F238E27FC236}">
                  <a16:creationId xmlns:a16="http://schemas.microsoft.com/office/drawing/2014/main" id="{2FEFDB21-1556-49A1-B4A7-72834DC62BBB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expr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17" name="Gruppieren 516">
            <a:extLst>
              <a:ext uri="{FF2B5EF4-FFF2-40B4-BE49-F238E27FC236}">
                <a16:creationId xmlns:a16="http://schemas.microsoft.com/office/drawing/2014/main" id="{EDB9EBCE-771D-4D71-A0C8-01734E5EB688}"/>
              </a:ext>
            </a:extLst>
          </p:cNvPr>
          <p:cNvGrpSpPr/>
          <p:nvPr/>
        </p:nvGrpSpPr>
        <p:grpSpPr>
          <a:xfrm>
            <a:off x="8703056" y="2400331"/>
            <a:ext cx="183181" cy="202524"/>
            <a:chOff x="3109907" y="1492899"/>
            <a:chExt cx="967571" cy="447005"/>
          </a:xfrm>
        </p:grpSpPr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6E4E8EE5-2478-4A34-A36D-B05C7A02417D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19" name="Textfeld 518">
              <a:extLst>
                <a:ext uri="{FF2B5EF4-FFF2-40B4-BE49-F238E27FC236}">
                  <a16:creationId xmlns:a16="http://schemas.microsoft.com/office/drawing/2014/main" id="{66C5C8F4-F412-4BDB-A652-3F7E7283640C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)</a:t>
              </a:r>
            </a:p>
          </p:txBody>
        </p:sp>
      </p:grpSp>
      <p:grpSp>
        <p:nvGrpSpPr>
          <p:cNvPr id="520" name="Gruppieren 519">
            <a:extLst>
              <a:ext uri="{FF2B5EF4-FFF2-40B4-BE49-F238E27FC236}">
                <a16:creationId xmlns:a16="http://schemas.microsoft.com/office/drawing/2014/main" id="{250EF0BA-AD6B-4F2D-851D-C0802CBE3E37}"/>
              </a:ext>
            </a:extLst>
          </p:cNvPr>
          <p:cNvGrpSpPr/>
          <p:nvPr/>
        </p:nvGrpSpPr>
        <p:grpSpPr>
          <a:xfrm>
            <a:off x="7591782" y="2406582"/>
            <a:ext cx="400214" cy="202078"/>
            <a:chOff x="3116421" y="1492896"/>
            <a:chExt cx="961057" cy="446019"/>
          </a:xfrm>
        </p:grpSpPr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8AB20F59-1523-4B19-9A23-4494D547B7EF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22" name="Textfeld 521">
              <a:extLst>
                <a:ext uri="{FF2B5EF4-FFF2-40B4-BE49-F238E27FC236}">
                  <a16:creationId xmlns:a16="http://schemas.microsoft.com/office/drawing/2014/main" id="{1D6290A2-F948-418E-8098-651C612CEF82}"/>
                </a:ext>
              </a:extLst>
            </p:cNvPr>
            <p:cNvSpPr txBox="1"/>
            <p:nvPr/>
          </p:nvSpPr>
          <p:spPr>
            <a:xfrm>
              <a:off x="3116421" y="1492896"/>
              <a:ext cx="961052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/>
                <a:t>write</a:t>
              </a:r>
              <a:endParaRPr lang="de-DE" sz="700" dirty="0"/>
            </a:p>
          </p:txBody>
        </p:sp>
      </p:grpSp>
      <p:grpSp>
        <p:nvGrpSpPr>
          <p:cNvPr id="523" name="Gruppieren 522">
            <a:extLst>
              <a:ext uri="{FF2B5EF4-FFF2-40B4-BE49-F238E27FC236}">
                <a16:creationId xmlns:a16="http://schemas.microsoft.com/office/drawing/2014/main" id="{2CC32C5A-5861-4069-8865-12DE53677C0D}"/>
              </a:ext>
            </a:extLst>
          </p:cNvPr>
          <p:cNvGrpSpPr/>
          <p:nvPr/>
        </p:nvGrpSpPr>
        <p:grpSpPr>
          <a:xfrm>
            <a:off x="8028834" y="2405815"/>
            <a:ext cx="183181" cy="202524"/>
            <a:chOff x="3109907" y="1492899"/>
            <a:chExt cx="967571" cy="447005"/>
          </a:xfrm>
        </p:grpSpPr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62A8CC6B-38F4-477B-986D-CD1302503C2D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25" name="Textfeld 524">
              <a:extLst>
                <a:ext uri="{FF2B5EF4-FFF2-40B4-BE49-F238E27FC236}">
                  <a16:creationId xmlns:a16="http://schemas.microsoft.com/office/drawing/2014/main" id="{CD0FE291-5F14-4ACB-9DB0-7DE6B7EABA44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44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(</a:t>
              </a:r>
            </a:p>
          </p:txBody>
        </p:sp>
      </p:grpSp>
      <p:grpSp>
        <p:nvGrpSpPr>
          <p:cNvPr id="526" name="Gruppieren 525">
            <a:extLst>
              <a:ext uri="{FF2B5EF4-FFF2-40B4-BE49-F238E27FC236}">
                <a16:creationId xmlns:a16="http://schemas.microsoft.com/office/drawing/2014/main" id="{90725ABC-CBCD-4B8F-B293-7890FB4AB199}"/>
              </a:ext>
            </a:extLst>
          </p:cNvPr>
          <p:cNvGrpSpPr/>
          <p:nvPr/>
        </p:nvGrpSpPr>
        <p:grpSpPr>
          <a:xfrm>
            <a:off x="8916716" y="2404074"/>
            <a:ext cx="183181" cy="233301"/>
            <a:chOff x="3109907" y="1492899"/>
            <a:chExt cx="967571" cy="514935"/>
          </a:xfrm>
        </p:grpSpPr>
        <p:sp>
          <p:nvSpPr>
            <p:cNvPr id="527" name="Rechteck 526">
              <a:extLst>
                <a:ext uri="{FF2B5EF4-FFF2-40B4-BE49-F238E27FC236}">
                  <a16:creationId xmlns:a16="http://schemas.microsoft.com/office/drawing/2014/main" id="{FF02F80F-4BCB-44C9-B42B-F29808799702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50"/>
            </a:p>
          </p:txBody>
        </p:sp>
        <p:sp>
          <p:nvSpPr>
            <p:cNvPr id="528" name="Textfeld 527">
              <a:extLst>
                <a:ext uri="{FF2B5EF4-FFF2-40B4-BE49-F238E27FC236}">
                  <a16:creationId xmlns:a16="http://schemas.microsoft.com/office/drawing/2014/main" id="{A6E6688F-0CB2-4CD8-A955-AB6B26AC1498}"/>
                </a:ext>
              </a:extLst>
            </p:cNvPr>
            <p:cNvSpPr txBox="1"/>
            <p:nvPr/>
          </p:nvSpPr>
          <p:spPr>
            <a:xfrm>
              <a:off x="3109907" y="1498349"/>
              <a:ext cx="961053" cy="509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/>
                <a:t>;</a:t>
              </a:r>
            </a:p>
          </p:txBody>
        </p:sp>
      </p:grp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06F7F069-E1B9-47CB-BF2C-FF20C4B687B9}"/>
              </a:ext>
            </a:extLst>
          </p:cNvPr>
          <p:cNvCxnSpPr>
            <a:cxnSpLocks/>
            <a:stCxn id="528" idx="0"/>
            <a:endCxn id="118" idx="2"/>
          </p:cNvCxnSpPr>
          <p:nvPr/>
        </p:nvCxnSpPr>
        <p:spPr>
          <a:xfrm flipH="1" flipV="1">
            <a:off x="7994756" y="1902631"/>
            <a:ext cx="1012934" cy="50391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Gerader Verbinder 531">
            <a:extLst>
              <a:ext uri="{FF2B5EF4-FFF2-40B4-BE49-F238E27FC236}">
                <a16:creationId xmlns:a16="http://schemas.microsoft.com/office/drawing/2014/main" id="{2F2B4F62-60B9-4FFF-9EBD-72253C3ACC36}"/>
              </a:ext>
            </a:extLst>
          </p:cNvPr>
          <p:cNvCxnSpPr>
            <a:cxnSpLocks/>
            <a:stCxn id="519" idx="0"/>
            <a:endCxn id="118" idx="2"/>
          </p:cNvCxnSpPr>
          <p:nvPr/>
        </p:nvCxnSpPr>
        <p:spPr>
          <a:xfrm flipH="1" flipV="1">
            <a:off x="7994756" y="1902631"/>
            <a:ext cx="799274" cy="50016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E0F9C252-6CE2-4EC0-AA42-588904DB9513}"/>
              </a:ext>
            </a:extLst>
          </p:cNvPr>
          <p:cNvCxnSpPr>
            <a:cxnSpLocks/>
            <a:stCxn id="525" idx="0"/>
            <a:endCxn id="118" idx="2"/>
          </p:cNvCxnSpPr>
          <p:nvPr/>
        </p:nvCxnSpPr>
        <p:spPr>
          <a:xfrm flipH="1" flipV="1">
            <a:off x="7994756" y="1902631"/>
            <a:ext cx="125052" cy="50565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72B31E37-DD0F-4169-A96B-5C9D0B03DE53}"/>
              </a:ext>
            </a:extLst>
          </p:cNvPr>
          <p:cNvCxnSpPr>
            <a:cxnSpLocks/>
            <a:stCxn id="522" idx="0"/>
            <a:endCxn id="118" idx="2"/>
          </p:cNvCxnSpPr>
          <p:nvPr/>
        </p:nvCxnSpPr>
        <p:spPr>
          <a:xfrm flipV="1">
            <a:off x="7791888" y="1902631"/>
            <a:ext cx="202868" cy="50395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r Verbinder 540">
            <a:extLst>
              <a:ext uri="{FF2B5EF4-FFF2-40B4-BE49-F238E27FC236}">
                <a16:creationId xmlns:a16="http://schemas.microsoft.com/office/drawing/2014/main" id="{68FED6BC-8238-4DAC-AF69-3CD4A103CB84}"/>
              </a:ext>
            </a:extLst>
          </p:cNvPr>
          <p:cNvCxnSpPr>
            <a:cxnSpLocks/>
            <a:stCxn id="118" idx="2"/>
            <a:endCxn id="516" idx="0"/>
          </p:cNvCxnSpPr>
          <p:nvPr/>
        </p:nvCxnSpPr>
        <p:spPr>
          <a:xfrm>
            <a:off x="7994756" y="1902631"/>
            <a:ext cx="467083" cy="487825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4" name="Gruppieren 543">
            <a:extLst>
              <a:ext uri="{FF2B5EF4-FFF2-40B4-BE49-F238E27FC236}">
                <a16:creationId xmlns:a16="http://schemas.microsoft.com/office/drawing/2014/main" id="{FCF3CAE1-5679-4FA6-865F-36C6C5608987}"/>
              </a:ext>
            </a:extLst>
          </p:cNvPr>
          <p:cNvGrpSpPr/>
          <p:nvPr/>
        </p:nvGrpSpPr>
        <p:grpSpPr>
          <a:xfrm>
            <a:off x="8255960" y="3058249"/>
            <a:ext cx="406081" cy="232794"/>
            <a:chOff x="1451294" y="1124125"/>
            <a:chExt cx="1493242" cy="654341"/>
          </a:xfrm>
        </p:grpSpPr>
        <p:sp>
          <p:nvSpPr>
            <p:cNvPr id="545" name="Rechteck: abgerundete Ecken 544">
              <a:extLst>
                <a:ext uri="{FF2B5EF4-FFF2-40B4-BE49-F238E27FC236}">
                  <a16:creationId xmlns:a16="http://schemas.microsoft.com/office/drawing/2014/main" id="{BFE5C235-6FB3-4057-93C3-6CABBAE7A13F}"/>
                </a:ext>
              </a:extLst>
            </p:cNvPr>
            <p:cNvSpPr/>
            <p:nvPr/>
          </p:nvSpPr>
          <p:spPr>
            <a:xfrm>
              <a:off x="1451295" y="1124125"/>
              <a:ext cx="1493241" cy="65434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46" name="Textfeld 545">
              <a:extLst>
                <a:ext uri="{FF2B5EF4-FFF2-40B4-BE49-F238E27FC236}">
                  <a16:creationId xmlns:a16="http://schemas.microsoft.com/office/drawing/2014/main" id="{8FFDF594-A855-4D5D-9E5E-EA93C320B95D}"/>
                </a:ext>
              </a:extLst>
            </p:cNvPr>
            <p:cNvSpPr txBox="1"/>
            <p:nvPr/>
          </p:nvSpPr>
          <p:spPr>
            <a:xfrm>
              <a:off x="1451294" y="1124125"/>
              <a:ext cx="1493238" cy="56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 err="1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de-DE" sz="7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547" name="Gerader Verbinder 546">
            <a:extLst>
              <a:ext uri="{FF2B5EF4-FFF2-40B4-BE49-F238E27FC236}">
                <a16:creationId xmlns:a16="http://schemas.microsoft.com/office/drawing/2014/main" id="{520F5F0D-A905-41A1-833C-AFBCF25D41CA}"/>
              </a:ext>
            </a:extLst>
          </p:cNvPr>
          <p:cNvCxnSpPr>
            <a:cxnSpLocks/>
            <a:stCxn id="549" idx="0"/>
            <a:endCxn id="545" idx="2"/>
          </p:cNvCxnSpPr>
          <p:nvPr/>
        </p:nvCxnSpPr>
        <p:spPr>
          <a:xfrm flipH="1" flipV="1">
            <a:off x="8459000" y="3291043"/>
            <a:ext cx="2664" cy="3737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8" name="Gruppieren 547">
            <a:extLst>
              <a:ext uri="{FF2B5EF4-FFF2-40B4-BE49-F238E27FC236}">
                <a16:creationId xmlns:a16="http://schemas.microsoft.com/office/drawing/2014/main" id="{4D9ED93F-CE8B-4434-8078-4FEAA4DABA86}"/>
              </a:ext>
            </a:extLst>
          </p:cNvPr>
          <p:cNvGrpSpPr/>
          <p:nvPr/>
        </p:nvGrpSpPr>
        <p:grpSpPr>
          <a:xfrm>
            <a:off x="8326033" y="3664755"/>
            <a:ext cx="271263" cy="202078"/>
            <a:chOff x="3116424" y="1492896"/>
            <a:chExt cx="961054" cy="446019"/>
          </a:xfrm>
        </p:grpSpPr>
        <p:sp>
          <p:nvSpPr>
            <p:cNvPr id="549" name="Rechteck 548">
              <a:extLst>
                <a:ext uri="{FF2B5EF4-FFF2-40B4-BE49-F238E27FC236}">
                  <a16:creationId xmlns:a16="http://schemas.microsoft.com/office/drawing/2014/main" id="{D3F6CA3C-5E72-4664-BC2B-22D8EF4C723D}"/>
                </a:ext>
              </a:extLst>
            </p:cNvPr>
            <p:cNvSpPr/>
            <p:nvPr/>
          </p:nvSpPr>
          <p:spPr>
            <a:xfrm>
              <a:off x="3116424" y="1492899"/>
              <a:ext cx="961054" cy="446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700"/>
            </a:p>
          </p:txBody>
        </p:sp>
        <p:sp>
          <p:nvSpPr>
            <p:cNvPr id="550" name="Textfeld 549">
              <a:extLst>
                <a:ext uri="{FF2B5EF4-FFF2-40B4-BE49-F238E27FC236}">
                  <a16:creationId xmlns:a16="http://schemas.microsoft.com/office/drawing/2014/main" id="{97D1830C-1BF6-48D3-BE3A-6C83F1A8A13E}"/>
                </a:ext>
              </a:extLst>
            </p:cNvPr>
            <p:cNvSpPr txBox="1"/>
            <p:nvPr/>
          </p:nvSpPr>
          <p:spPr>
            <a:xfrm>
              <a:off x="3116424" y="1492896"/>
              <a:ext cx="961054" cy="44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00" dirty="0"/>
                <a:t>r</a:t>
              </a:r>
            </a:p>
          </p:txBody>
        </p:sp>
      </p:grpSp>
      <p:cxnSp>
        <p:nvCxnSpPr>
          <p:cNvPr id="558" name="Gerader Verbinder 557">
            <a:extLst>
              <a:ext uri="{FF2B5EF4-FFF2-40B4-BE49-F238E27FC236}">
                <a16:creationId xmlns:a16="http://schemas.microsoft.com/office/drawing/2014/main" id="{7E8907BE-2671-4847-A5FF-C37B324387DA}"/>
              </a:ext>
            </a:extLst>
          </p:cNvPr>
          <p:cNvCxnSpPr>
            <a:cxnSpLocks/>
            <a:stCxn id="515" idx="2"/>
            <a:endCxn id="546" idx="0"/>
          </p:cNvCxnSpPr>
          <p:nvPr/>
        </p:nvCxnSpPr>
        <p:spPr>
          <a:xfrm flipH="1">
            <a:off x="8459000" y="2623250"/>
            <a:ext cx="2840" cy="434999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135</Words>
  <Application>Microsoft Macintosh PowerPoint</Application>
  <PresentationFormat>全屏显示(4:3)</PresentationFormat>
  <Paragraphs>134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Budeus</dc:creator>
  <cp:lastModifiedBy>HouWenjie</cp:lastModifiedBy>
  <cp:revision>17</cp:revision>
  <dcterms:created xsi:type="dcterms:W3CDTF">2019-11-02T08:50:09Z</dcterms:created>
  <dcterms:modified xsi:type="dcterms:W3CDTF">2019-11-02T10:41:17Z</dcterms:modified>
</cp:coreProperties>
</file>