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89647" y="62245"/>
            <a:ext cx="3088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recordingSpecAugment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Sigmoid.tflite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=93.56%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=17.50%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=90.60%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=22.88%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=91.21%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=22.62%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ADD2B3-D6C4-4AF5-A1A3-1918520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44" y="0"/>
            <a:ext cx="473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58770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(12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197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29.89%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82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12.44%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48.25%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09723"/>
              </p:ext>
            </p:extLst>
          </p:nvPr>
        </p:nvGraphicFramePr>
        <p:xfrm>
          <a:off x="6893955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01744"/>
              </p:ext>
            </p:extLst>
          </p:nvPr>
        </p:nvGraphicFramePr>
        <p:xfrm>
          <a:off x="9473316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197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78062"/>
              </p:ext>
            </p:extLst>
          </p:nvPr>
        </p:nvGraphicFramePr>
        <p:xfrm>
          <a:off x="690018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07067"/>
              </p:ext>
            </p:extLst>
          </p:nvPr>
        </p:nvGraphicFramePr>
        <p:xfrm>
          <a:off x="947954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2187765" y="4574050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:57.66%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:42.34%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:23.93%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041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732</TotalTime>
  <Words>179</Words>
  <Application>Microsoft Office PowerPoint</Application>
  <PresentationFormat>寬螢幕</PresentationFormat>
  <Paragraphs>96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包裹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61</cp:revision>
  <dcterms:created xsi:type="dcterms:W3CDTF">2021-08-26T03:48:33Z</dcterms:created>
  <dcterms:modified xsi:type="dcterms:W3CDTF">2021-10-24T06:48:29Z</dcterms:modified>
</cp:coreProperties>
</file>