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CC8B8E9-A7A2-42EF-B1E2-AD82A20DAD20}"/>
              </a:ext>
            </a:extLst>
          </p:cNvPr>
          <p:cNvSpPr txBox="1"/>
          <p:nvPr/>
        </p:nvSpPr>
        <p:spPr>
          <a:xfrm>
            <a:off x="89647" y="62245"/>
            <a:ext cx="33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NEWrecordingSpecAugm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ent22.tflite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F0DADB-0417-4C1B-AC96-4F78EACB80A3}"/>
              </a:ext>
            </a:extLst>
          </p:cNvPr>
          <p:cNvSpPr txBox="1"/>
          <p:nvPr/>
        </p:nvSpPr>
        <p:spPr>
          <a:xfrm>
            <a:off x="9206754" y="2090172"/>
            <a:ext cx="28866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Train_acc</a:t>
            </a:r>
            <a:r>
              <a:rPr lang="en-US" altLang="zh-TW" sz="2400" dirty="0">
                <a:solidFill>
                  <a:schemeClr val="bg1"/>
                </a:solidFill>
              </a:rPr>
              <a:t>=96.86%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Train_lose</a:t>
            </a:r>
            <a:r>
              <a:rPr lang="en-US" altLang="zh-TW" sz="2400" dirty="0">
                <a:solidFill>
                  <a:schemeClr val="bg1"/>
                </a:solidFill>
              </a:rPr>
              <a:t>=8.55%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Val_acc</a:t>
            </a:r>
            <a:r>
              <a:rPr lang="en-US" altLang="zh-TW" sz="2400" dirty="0">
                <a:solidFill>
                  <a:schemeClr val="bg1"/>
                </a:solidFill>
              </a:rPr>
              <a:t>=92.25%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Val_lose</a:t>
            </a:r>
            <a:r>
              <a:rPr lang="en-US" altLang="zh-TW" sz="2400" dirty="0">
                <a:solidFill>
                  <a:schemeClr val="bg1"/>
                </a:solidFill>
              </a:rPr>
              <a:t>=25.27%</a:t>
            </a:r>
            <a:endParaRPr lang="zh-TW" altLang="en-US" sz="2400" dirty="0">
              <a:solidFill>
                <a:schemeClr val="bg1"/>
              </a:solidFill>
            </a:endParaRP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Test_acc</a:t>
            </a:r>
            <a:r>
              <a:rPr lang="en-US" altLang="zh-TW" sz="2400" dirty="0">
                <a:solidFill>
                  <a:schemeClr val="bg1"/>
                </a:solidFill>
              </a:rPr>
              <a:t>=92.95%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Test_lose</a:t>
            </a:r>
            <a:r>
              <a:rPr lang="en-US" altLang="zh-TW" sz="2400" dirty="0">
                <a:solidFill>
                  <a:schemeClr val="bg1"/>
                </a:solidFill>
              </a:rPr>
              <a:t>=22.03%</a:t>
            </a:r>
            <a:endParaRPr lang="zh-TW" altLang="en-US" sz="2400" dirty="0">
              <a:solidFill>
                <a:schemeClr val="bg1"/>
              </a:solidFill>
            </a:endParaRPr>
          </a:p>
          <a:p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8513B0-1184-47C7-81A6-E95CD3B6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812" y="0"/>
            <a:ext cx="478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0C37E00-F7E9-4F50-9D53-01D33BFE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83422"/>
              </p:ext>
            </p:extLst>
          </p:nvPr>
        </p:nvGraphicFramePr>
        <p:xfrm>
          <a:off x="167343" y="701736"/>
          <a:ext cx="6430680" cy="330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43560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11001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48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個</a:t>
                      </a:r>
                      <a:endParaRPr lang="en-US" altLang="zh-TW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7.488%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84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個</a:t>
                      </a:r>
                      <a:endParaRPr lang="en-US" altLang="zh-TW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13.10%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1100196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預測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81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個</a:t>
                      </a:r>
                      <a:endParaRPr lang="en-US" altLang="zh-TW" dirty="0">
                        <a:solidFill>
                          <a:srgbClr val="7030A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12.63%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428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個</a:t>
                      </a:r>
                      <a:endParaRPr lang="en-US" altLang="zh-TW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66.77%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791B8F-F37D-4119-81E6-5CC8D908D30D}"/>
              </a:ext>
            </a:extLst>
          </p:cNvPr>
          <p:cNvSpPr txBox="1"/>
          <p:nvPr/>
        </p:nvSpPr>
        <p:spPr>
          <a:xfrm>
            <a:off x="167342" y="152400"/>
            <a:ext cx="412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E3B679-B871-4A3C-9B03-C0FAE062224D}"/>
              </a:ext>
            </a:extLst>
          </p:cNvPr>
          <p:cNvSpPr txBox="1"/>
          <p:nvPr/>
        </p:nvSpPr>
        <p:spPr>
          <a:xfrm>
            <a:off x="7607019" y="-60087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2">
            <a:extLst>
              <a:ext uri="{FF2B5EF4-FFF2-40B4-BE49-F238E27FC236}">
                <a16:creationId xmlns:a16="http://schemas.microsoft.com/office/drawing/2014/main" id="{3F1CD5EA-249F-426C-956C-95C03C51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25025"/>
              </p:ext>
            </p:extLst>
          </p:nvPr>
        </p:nvGraphicFramePr>
        <p:xfrm>
          <a:off x="6893955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9F44CA-ED09-488C-8210-096568BB3785}"/>
              </a:ext>
            </a:extLst>
          </p:cNvPr>
          <p:cNvSpPr txBox="1"/>
          <p:nvPr/>
        </p:nvSpPr>
        <p:spPr>
          <a:xfrm>
            <a:off x="10214433" y="-6008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12">
            <a:extLst>
              <a:ext uri="{FF2B5EF4-FFF2-40B4-BE49-F238E27FC236}">
                <a16:creationId xmlns:a16="http://schemas.microsoft.com/office/drawing/2014/main" id="{63750640-4CA1-48CE-A9F2-8D85DE3B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23781"/>
              </p:ext>
            </p:extLst>
          </p:nvPr>
        </p:nvGraphicFramePr>
        <p:xfrm>
          <a:off x="9473316" y="479864"/>
          <a:ext cx="2232116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6058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1605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4043C0-7B78-4C2C-B46D-B7B5BFC928DB}"/>
              </a:ext>
            </a:extLst>
          </p:cNvPr>
          <p:cNvSpPr txBox="1"/>
          <p:nvPr/>
        </p:nvSpPr>
        <p:spPr>
          <a:xfrm>
            <a:off x="7586002" y="3367446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3" name="表格 12">
            <a:extLst>
              <a:ext uri="{FF2B5EF4-FFF2-40B4-BE49-F238E27FC236}">
                <a16:creationId xmlns:a16="http://schemas.microsoft.com/office/drawing/2014/main" id="{C1F113FD-903B-4FF9-884B-E830B5266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0760"/>
              </p:ext>
            </p:extLst>
          </p:nvPr>
        </p:nvGraphicFramePr>
        <p:xfrm>
          <a:off x="690018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46B06500-72BC-4375-B22A-A21B70BC8B61}"/>
              </a:ext>
            </a:extLst>
          </p:cNvPr>
          <p:cNvSpPr txBox="1"/>
          <p:nvPr/>
        </p:nvSpPr>
        <p:spPr>
          <a:xfrm>
            <a:off x="10137311" y="336744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5" name="表格 12">
            <a:extLst>
              <a:ext uri="{FF2B5EF4-FFF2-40B4-BE49-F238E27FC236}">
                <a16:creationId xmlns:a16="http://schemas.microsoft.com/office/drawing/2014/main" id="{C623D049-E077-40E2-97F5-CBAB7301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53663"/>
              </p:ext>
            </p:extLst>
          </p:nvPr>
        </p:nvGraphicFramePr>
        <p:xfrm>
          <a:off x="9479549" y="3907397"/>
          <a:ext cx="2312804" cy="27183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640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5640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428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</a:t>
                      </a:r>
                      <a:r>
                        <a:rPr lang="zh-TW" altLang="en-US" dirty="0"/>
                        <a:t>以下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1551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0.1~0.49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6031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0.5~0.69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496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0.9</a:t>
                      </a:r>
                      <a:r>
                        <a:rPr lang="zh-TW" altLang="en-US" dirty="0"/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021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4BF14-16E7-4681-9A27-EC7F578715BE}"/>
              </a:ext>
            </a:extLst>
          </p:cNvPr>
          <p:cNvSpPr txBox="1"/>
          <p:nvPr/>
        </p:nvSpPr>
        <p:spPr>
          <a:xfrm>
            <a:off x="2187765" y="4574050"/>
            <a:ext cx="2379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準確率</a:t>
            </a:r>
            <a:r>
              <a:rPr lang="en-US" altLang="zh-TW" sz="2800" dirty="0">
                <a:solidFill>
                  <a:srgbClr val="FF0000"/>
                </a:solidFill>
              </a:rPr>
              <a:t>:74.25%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錯誤率</a:t>
            </a:r>
            <a:r>
              <a:rPr lang="en-US" altLang="zh-TW" sz="2800" dirty="0">
                <a:solidFill>
                  <a:srgbClr val="FF0000"/>
                </a:solidFill>
              </a:rPr>
              <a:t>:25.75%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精準度</a:t>
            </a:r>
            <a:r>
              <a:rPr lang="en-US" altLang="zh-TW" sz="2800" dirty="0">
                <a:solidFill>
                  <a:srgbClr val="FF0000"/>
                </a:solidFill>
              </a:rPr>
              <a:t>:36.36%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0041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754</TotalTime>
  <Words>165</Words>
  <Application>Microsoft Office PowerPoint</Application>
  <PresentationFormat>寬螢幕</PresentationFormat>
  <Paragraphs>96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包裹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黃侯弼</dc:creator>
  <cp:lastModifiedBy>黃侯弼</cp:lastModifiedBy>
  <cp:revision>68</cp:revision>
  <dcterms:created xsi:type="dcterms:W3CDTF">2021-08-26T03:48:33Z</dcterms:created>
  <dcterms:modified xsi:type="dcterms:W3CDTF">2021-10-24T07:06:54Z</dcterms:modified>
</cp:coreProperties>
</file>