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" y="5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psf\Home\Github\tianyi-16\doc\&#23454;&#39564;&#25968;&#2545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psf\Home\Github\tianyi-16\doc\&#23454;&#39564;&#25968;&#2545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MTGBM</c:v>
          </c:tx>
          <c:spPr>
            <a:ln w="19050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mogb!$G$2:$G$502</c:f>
              <c:numCache>
                <c:formatCode>General</c:formatCode>
                <c:ptCount val="5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</c:numCache>
            </c:numRef>
          </c:cat>
          <c:val>
            <c:numRef>
              <c:f>mogb!$I$2:$I$502</c:f>
              <c:numCache>
                <c:formatCode>General</c:formatCode>
                <c:ptCount val="501"/>
                <c:pt idx="0">
                  <c:v>0.37955899999999998</c:v>
                </c:pt>
                <c:pt idx="1">
                  <c:v>0.39835399999999999</c:v>
                </c:pt>
                <c:pt idx="2">
                  <c:v>0.415217</c:v>
                </c:pt>
                <c:pt idx="3">
                  <c:v>0.43051499999999998</c:v>
                </c:pt>
                <c:pt idx="4">
                  <c:v>0.44437199999999999</c:v>
                </c:pt>
                <c:pt idx="5">
                  <c:v>0.45696500000000001</c:v>
                </c:pt>
                <c:pt idx="6">
                  <c:v>0.46805999999999998</c:v>
                </c:pt>
                <c:pt idx="7">
                  <c:v>0.478134</c:v>
                </c:pt>
                <c:pt idx="8">
                  <c:v>0.48712499999999997</c:v>
                </c:pt>
                <c:pt idx="9">
                  <c:v>0.494944</c:v>
                </c:pt>
                <c:pt idx="10">
                  <c:v>0.502027</c:v>
                </c:pt>
                <c:pt idx="11">
                  <c:v>0.50829999999999997</c:v>
                </c:pt>
                <c:pt idx="12">
                  <c:v>0.51381900000000003</c:v>
                </c:pt>
                <c:pt idx="13">
                  <c:v>0.51887399999999995</c:v>
                </c:pt>
                <c:pt idx="14">
                  <c:v>0.52322800000000003</c:v>
                </c:pt>
                <c:pt idx="15">
                  <c:v>0.52710900000000005</c:v>
                </c:pt>
                <c:pt idx="16">
                  <c:v>0.53063300000000002</c:v>
                </c:pt>
                <c:pt idx="17">
                  <c:v>0.53369599999999995</c:v>
                </c:pt>
                <c:pt idx="18">
                  <c:v>0.536412</c:v>
                </c:pt>
                <c:pt idx="19">
                  <c:v>0.53884399999999999</c:v>
                </c:pt>
                <c:pt idx="20">
                  <c:v>0.54095700000000002</c:v>
                </c:pt>
                <c:pt idx="21">
                  <c:v>0.54288999999999998</c:v>
                </c:pt>
                <c:pt idx="22">
                  <c:v>0.54457599999999995</c:v>
                </c:pt>
                <c:pt idx="23">
                  <c:v>0.54607600000000001</c:v>
                </c:pt>
                <c:pt idx="24">
                  <c:v>0.54741899999999999</c:v>
                </c:pt>
                <c:pt idx="25">
                  <c:v>0.54860500000000001</c:v>
                </c:pt>
                <c:pt idx="26">
                  <c:v>0.54965699999999995</c:v>
                </c:pt>
                <c:pt idx="27">
                  <c:v>0.55059000000000002</c:v>
                </c:pt>
                <c:pt idx="28">
                  <c:v>0.55142899999999995</c:v>
                </c:pt>
                <c:pt idx="29">
                  <c:v>0.55218500000000004</c:v>
                </c:pt>
                <c:pt idx="30">
                  <c:v>0.55286800000000003</c:v>
                </c:pt>
                <c:pt idx="31">
                  <c:v>0.55344599999999999</c:v>
                </c:pt>
                <c:pt idx="32">
                  <c:v>0.55398999999999998</c:v>
                </c:pt>
                <c:pt idx="33">
                  <c:v>0.55446399999999996</c:v>
                </c:pt>
                <c:pt idx="34">
                  <c:v>0.55490200000000001</c:v>
                </c:pt>
                <c:pt idx="35">
                  <c:v>0.55530100000000004</c:v>
                </c:pt>
                <c:pt idx="36">
                  <c:v>0.55563200000000001</c:v>
                </c:pt>
                <c:pt idx="37">
                  <c:v>0.55594900000000003</c:v>
                </c:pt>
                <c:pt idx="38">
                  <c:v>0.55624899999999999</c:v>
                </c:pt>
                <c:pt idx="39">
                  <c:v>0.55651399999999995</c:v>
                </c:pt>
                <c:pt idx="40">
                  <c:v>0.55674999999999997</c:v>
                </c:pt>
                <c:pt idx="41">
                  <c:v>0.55696000000000001</c:v>
                </c:pt>
                <c:pt idx="42">
                  <c:v>0.55716299999999996</c:v>
                </c:pt>
                <c:pt idx="43">
                  <c:v>0.55733699999999997</c:v>
                </c:pt>
                <c:pt idx="44">
                  <c:v>0.55750299999999997</c:v>
                </c:pt>
                <c:pt idx="45">
                  <c:v>0.55766700000000002</c:v>
                </c:pt>
                <c:pt idx="46">
                  <c:v>0.55778399999999995</c:v>
                </c:pt>
                <c:pt idx="47">
                  <c:v>0.55790099999999998</c:v>
                </c:pt>
                <c:pt idx="48">
                  <c:v>0.558006</c:v>
                </c:pt>
                <c:pt idx="49">
                  <c:v>0.55809500000000001</c:v>
                </c:pt>
                <c:pt idx="50">
                  <c:v>0.55818999999999996</c:v>
                </c:pt>
                <c:pt idx="51">
                  <c:v>0.55827700000000002</c:v>
                </c:pt>
                <c:pt idx="52">
                  <c:v>0.55836600000000003</c:v>
                </c:pt>
                <c:pt idx="53">
                  <c:v>0.558423</c:v>
                </c:pt>
                <c:pt idx="54">
                  <c:v>0.55847500000000005</c:v>
                </c:pt>
                <c:pt idx="55">
                  <c:v>0.55853200000000003</c:v>
                </c:pt>
                <c:pt idx="56">
                  <c:v>0.55859800000000004</c:v>
                </c:pt>
                <c:pt idx="57">
                  <c:v>0.558643</c:v>
                </c:pt>
                <c:pt idx="58">
                  <c:v>0.558693</c:v>
                </c:pt>
                <c:pt idx="59">
                  <c:v>0.55872999999999995</c:v>
                </c:pt>
                <c:pt idx="60">
                  <c:v>0.55877500000000002</c:v>
                </c:pt>
                <c:pt idx="61">
                  <c:v>0.55879999999999996</c:v>
                </c:pt>
                <c:pt idx="62">
                  <c:v>0.55883300000000002</c:v>
                </c:pt>
                <c:pt idx="63">
                  <c:v>0.55885799999999997</c:v>
                </c:pt>
                <c:pt idx="64">
                  <c:v>0.55887699999999996</c:v>
                </c:pt>
                <c:pt idx="65">
                  <c:v>0.55889800000000001</c:v>
                </c:pt>
                <c:pt idx="66">
                  <c:v>0.55890799999999996</c:v>
                </c:pt>
                <c:pt idx="67">
                  <c:v>0.55892500000000001</c:v>
                </c:pt>
                <c:pt idx="68">
                  <c:v>0.55893899999999996</c:v>
                </c:pt>
                <c:pt idx="69">
                  <c:v>0.55896599999999996</c:v>
                </c:pt>
                <c:pt idx="70">
                  <c:v>0.55898599999999998</c:v>
                </c:pt>
                <c:pt idx="71">
                  <c:v>0.55900000000000005</c:v>
                </c:pt>
                <c:pt idx="72">
                  <c:v>0.55901000000000001</c:v>
                </c:pt>
                <c:pt idx="73">
                  <c:v>0.55902099999999999</c:v>
                </c:pt>
                <c:pt idx="74">
                  <c:v>0.55903599999999998</c:v>
                </c:pt>
                <c:pt idx="75">
                  <c:v>0.55903800000000003</c:v>
                </c:pt>
                <c:pt idx="76">
                  <c:v>0.55903999999999998</c:v>
                </c:pt>
                <c:pt idx="77">
                  <c:v>0.55904900000000002</c:v>
                </c:pt>
                <c:pt idx="78">
                  <c:v>0.55905899999999997</c:v>
                </c:pt>
                <c:pt idx="79">
                  <c:v>0.55906999999999996</c:v>
                </c:pt>
                <c:pt idx="80">
                  <c:v>0.55907700000000005</c:v>
                </c:pt>
                <c:pt idx="81">
                  <c:v>0.559087</c:v>
                </c:pt>
                <c:pt idx="82">
                  <c:v>0.55909600000000004</c:v>
                </c:pt>
                <c:pt idx="83">
                  <c:v>0.55910199999999999</c:v>
                </c:pt>
                <c:pt idx="84">
                  <c:v>0.55911200000000005</c:v>
                </c:pt>
                <c:pt idx="85">
                  <c:v>0.55911900000000003</c:v>
                </c:pt>
                <c:pt idx="86">
                  <c:v>0.55911999999999995</c:v>
                </c:pt>
                <c:pt idx="87">
                  <c:v>0.55911699999999998</c:v>
                </c:pt>
                <c:pt idx="88">
                  <c:v>0.55912499999999998</c:v>
                </c:pt>
                <c:pt idx="89">
                  <c:v>0.55913400000000002</c:v>
                </c:pt>
                <c:pt idx="90">
                  <c:v>0.55913999999999997</c:v>
                </c:pt>
                <c:pt idx="91">
                  <c:v>0.55913999999999997</c:v>
                </c:pt>
                <c:pt idx="92">
                  <c:v>0.55913999999999997</c:v>
                </c:pt>
                <c:pt idx="93">
                  <c:v>0.55914799999999998</c:v>
                </c:pt>
                <c:pt idx="94">
                  <c:v>0.559145</c:v>
                </c:pt>
                <c:pt idx="95">
                  <c:v>0.55914600000000003</c:v>
                </c:pt>
                <c:pt idx="96">
                  <c:v>0.55914399999999997</c:v>
                </c:pt>
                <c:pt idx="97">
                  <c:v>0.55913999999999997</c:v>
                </c:pt>
                <c:pt idx="98">
                  <c:v>0.55914200000000003</c:v>
                </c:pt>
                <c:pt idx="99">
                  <c:v>0.559141</c:v>
                </c:pt>
                <c:pt idx="100">
                  <c:v>0.55913500000000005</c:v>
                </c:pt>
                <c:pt idx="101">
                  <c:v>0.55913299999999999</c:v>
                </c:pt>
                <c:pt idx="102">
                  <c:v>0.55913199999999996</c:v>
                </c:pt>
                <c:pt idx="103">
                  <c:v>0.55913199999999996</c:v>
                </c:pt>
                <c:pt idx="104">
                  <c:v>0.55913000000000002</c:v>
                </c:pt>
                <c:pt idx="105">
                  <c:v>0.55912399999999995</c:v>
                </c:pt>
                <c:pt idx="106">
                  <c:v>0.55911900000000003</c:v>
                </c:pt>
                <c:pt idx="107">
                  <c:v>0.55911699999999998</c:v>
                </c:pt>
                <c:pt idx="108">
                  <c:v>0.55911500000000003</c:v>
                </c:pt>
                <c:pt idx="109">
                  <c:v>0.55911100000000002</c:v>
                </c:pt>
                <c:pt idx="110">
                  <c:v>0.55910499999999996</c:v>
                </c:pt>
                <c:pt idx="111">
                  <c:v>0.55909900000000001</c:v>
                </c:pt>
                <c:pt idx="112">
                  <c:v>0.55910000000000004</c:v>
                </c:pt>
                <c:pt idx="113">
                  <c:v>0.55909699999999996</c:v>
                </c:pt>
                <c:pt idx="114">
                  <c:v>0.55909299999999995</c:v>
                </c:pt>
                <c:pt idx="115">
                  <c:v>0.55909299999999995</c:v>
                </c:pt>
                <c:pt idx="116">
                  <c:v>0.55909399999999998</c:v>
                </c:pt>
                <c:pt idx="117">
                  <c:v>0.55908899999999995</c:v>
                </c:pt>
                <c:pt idx="118">
                  <c:v>0.55908100000000005</c:v>
                </c:pt>
                <c:pt idx="119">
                  <c:v>0.55907300000000004</c:v>
                </c:pt>
                <c:pt idx="120">
                  <c:v>0.55906999999999996</c:v>
                </c:pt>
                <c:pt idx="121">
                  <c:v>0.55906999999999996</c:v>
                </c:pt>
                <c:pt idx="122">
                  <c:v>0.55905899999999997</c:v>
                </c:pt>
                <c:pt idx="123">
                  <c:v>0.55905499999999997</c:v>
                </c:pt>
                <c:pt idx="124">
                  <c:v>0.55904799999999999</c:v>
                </c:pt>
                <c:pt idx="125">
                  <c:v>0.55904200000000004</c:v>
                </c:pt>
                <c:pt idx="126">
                  <c:v>0.55903499999999995</c:v>
                </c:pt>
                <c:pt idx="127">
                  <c:v>0.55903199999999997</c:v>
                </c:pt>
                <c:pt idx="128">
                  <c:v>0.559029</c:v>
                </c:pt>
                <c:pt idx="129">
                  <c:v>0.55902700000000005</c:v>
                </c:pt>
                <c:pt idx="130">
                  <c:v>0.55902300000000005</c:v>
                </c:pt>
                <c:pt idx="131">
                  <c:v>0.55901900000000004</c:v>
                </c:pt>
                <c:pt idx="132">
                  <c:v>0.55901500000000004</c:v>
                </c:pt>
                <c:pt idx="133">
                  <c:v>0.55900700000000003</c:v>
                </c:pt>
                <c:pt idx="134">
                  <c:v>0.55900399999999995</c:v>
                </c:pt>
                <c:pt idx="135">
                  <c:v>0.55899600000000005</c:v>
                </c:pt>
                <c:pt idx="136">
                  <c:v>0.55898899999999996</c:v>
                </c:pt>
                <c:pt idx="137">
                  <c:v>0.55898099999999995</c:v>
                </c:pt>
                <c:pt idx="138">
                  <c:v>0.558975</c:v>
                </c:pt>
                <c:pt idx="139">
                  <c:v>0.55896299999999999</c:v>
                </c:pt>
                <c:pt idx="140">
                  <c:v>0.55895799999999995</c:v>
                </c:pt>
                <c:pt idx="141">
                  <c:v>0.55894999999999995</c:v>
                </c:pt>
                <c:pt idx="142">
                  <c:v>0.55893999999999999</c:v>
                </c:pt>
                <c:pt idx="143">
                  <c:v>0.55893199999999998</c:v>
                </c:pt>
                <c:pt idx="144">
                  <c:v>0.55892900000000001</c:v>
                </c:pt>
                <c:pt idx="145">
                  <c:v>0.55892299999999995</c:v>
                </c:pt>
                <c:pt idx="146">
                  <c:v>0.55891999999999997</c:v>
                </c:pt>
                <c:pt idx="147">
                  <c:v>0.55891000000000002</c:v>
                </c:pt>
                <c:pt idx="148">
                  <c:v>0.55890399999999996</c:v>
                </c:pt>
                <c:pt idx="149">
                  <c:v>0.55889599999999995</c:v>
                </c:pt>
                <c:pt idx="150">
                  <c:v>0.55888700000000002</c:v>
                </c:pt>
                <c:pt idx="151">
                  <c:v>0.55888099999999996</c:v>
                </c:pt>
                <c:pt idx="152">
                  <c:v>0.55886999999999998</c:v>
                </c:pt>
                <c:pt idx="153">
                  <c:v>0.55886899999999995</c:v>
                </c:pt>
                <c:pt idx="154">
                  <c:v>0.55886199999999997</c:v>
                </c:pt>
                <c:pt idx="155">
                  <c:v>0.55885499999999999</c:v>
                </c:pt>
                <c:pt idx="156">
                  <c:v>0.55884999999999996</c:v>
                </c:pt>
                <c:pt idx="157">
                  <c:v>0.55884400000000001</c:v>
                </c:pt>
                <c:pt idx="158">
                  <c:v>0.55883700000000003</c:v>
                </c:pt>
                <c:pt idx="159">
                  <c:v>0.558832</c:v>
                </c:pt>
                <c:pt idx="160">
                  <c:v>0.55882699999999996</c:v>
                </c:pt>
                <c:pt idx="161">
                  <c:v>0.55882900000000002</c:v>
                </c:pt>
                <c:pt idx="162">
                  <c:v>0.55882699999999996</c:v>
                </c:pt>
                <c:pt idx="163">
                  <c:v>0.55881899999999995</c:v>
                </c:pt>
                <c:pt idx="164">
                  <c:v>0.55881599999999998</c:v>
                </c:pt>
                <c:pt idx="165">
                  <c:v>0.55880799999999997</c:v>
                </c:pt>
                <c:pt idx="166">
                  <c:v>0.55879800000000002</c:v>
                </c:pt>
                <c:pt idx="167">
                  <c:v>0.55880099999999999</c:v>
                </c:pt>
                <c:pt idx="168">
                  <c:v>0.55879199999999996</c:v>
                </c:pt>
                <c:pt idx="169">
                  <c:v>0.55879000000000001</c:v>
                </c:pt>
                <c:pt idx="170">
                  <c:v>0.55878499999999998</c:v>
                </c:pt>
                <c:pt idx="171">
                  <c:v>0.55877900000000003</c:v>
                </c:pt>
                <c:pt idx="172">
                  <c:v>0.55877399999999999</c:v>
                </c:pt>
                <c:pt idx="173">
                  <c:v>0.55876999999999999</c:v>
                </c:pt>
                <c:pt idx="174">
                  <c:v>0.55876300000000001</c:v>
                </c:pt>
                <c:pt idx="175">
                  <c:v>0.55875900000000001</c:v>
                </c:pt>
                <c:pt idx="176">
                  <c:v>0.558751</c:v>
                </c:pt>
                <c:pt idx="177">
                  <c:v>0.55874500000000005</c:v>
                </c:pt>
                <c:pt idx="178">
                  <c:v>0.55873799999999996</c:v>
                </c:pt>
                <c:pt idx="179">
                  <c:v>0.55873499999999998</c:v>
                </c:pt>
                <c:pt idx="180">
                  <c:v>0.55873099999999998</c:v>
                </c:pt>
                <c:pt idx="181">
                  <c:v>0.558724</c:v>
                </c:pt>
                <c:pt idx="182">
                  <c:v>0.55872100000000002</c:v>
                </c:pt>
                <c:pt idx="183">
                  <c:v>0.55871499999999996</c:v>
                </c:pt>
                <c:pt idx="184">
                  <c:v>0.55871300000000002</c:v>
                </c:pt>
                <c:pt idx="185">
                  <c:v>0.55870799999999998</c:v>
                </c:pt>
                <c:pt idx="186">
                  <c:v>0.55869999999999997</c:v>
                </c:pt>
                <c:pt idx="187">
                  <c:v>0.55869500000000005</c:v>
                </c:pt>
                <c:pt idx="188">
                  <c:v>0.558693</c:v>
                </c:pt>
                <c:pt idx="189">
                  <c:v>0.55869000000000002</c:v>
                </c:pt>
                <c:pt idx="190">
                  <c:v>0.55868300000000004</c:v>
                </c:pt>
                <c:pt idx="191">
                  <c:v>0.55867800000000001</c:v>
                </c:pt>
                <c:pt idx="192">
                  <c:v>0.55867100000000003</c:v>
                </c:pt>
                <c:pt idx="193">
                  <c:v>0.55866400000000005</c:v>
                </c:pt>
                <c:pt idx="194">
                  <c:v>0.55865699999999996</c:v>
                </c:pt>
                <c:pt idx="195">
                  <c:v>0.55864899999999995</c:v>
                </c:pt>
                <c:pt idx="196">
                  <c:v>0.55864599999999998</c:v>
                </c:pt>
                <c:pt idx="197">
                  <c:v>0.55864400000000003</c:v>
                </c:pt>
                <c:pt idx="198">
                  <c:v>0.55864000000000003</c:v>
                </c:pt>
                <c:pt idx="199">
                  <c:v>0.55863399999999996</c:v>
                </c:pt>
                <c:pt idx="200">
                  <c:v>0.55862500000000004</c:v>
                </c:pt>
                <c:pt idx="201">
                  <c:v>0.55861899999999998</c:v>
                </c:pt>
                <c:pt idx="202">
                  <c:v>0.55861300000000003</c:v>
                </c:pt>
                <c:pt idx="203">
                  <c:v>0.55860699999999996</c:v>
                </c:pt>
                <c:pt idx="204">
                  <c:v>0.55860399999999999</c:v>
                </c:pt>
                <c:pt idx="205">
                  <c:v>0.55859999999999999</c:v>
                </c:pt>
                <c:pt idx="206">
                  <c:v>0.55859499999999995</c:v>
                </c:pt>
                <c:pt idx="207">
                  <c:v>0.55859099999999995</c:v>
                </c:pt>
                <c:pt idx="208">
                  <c:v>0.55858799999999997</c:v>
                </c:pt>
                <c:pt idx="209">
                  <c:v>0.558585</c:v>
                </c:pt>
                <c:pt idx="210">
                  <c:v>0.55857900000000005</c:v>
                </c:pt>
                <c:pt idx="211">
                  <c:v>0.55857199999999996</c:v>
                </c:pt>
                <c:pt idx="212">
                  <c:v>0.55856899999999998</c:v>
                </c:pt>
                <c:pt idx="213">
                  <c:v>0.55855999999999995</c:v>
                </c:pt>
                <c:pt idx="214">
                  <c:v>0.55855500000000002</c:v>
                </c:pt>
                <c:pt idx="215">
                  <c:v>0.55854899999999996</c:v>
                </c:pt>
                <c:pt idx="216">
                  <c:v>0.55854599999999999</c:v>
                </c:pt>
                <c:pt idx="217">
                  <c:v>0.55854000000000004</c:v>
                </c:pt>
                <c:pt idx="218">
                  <c:v>0.558535</c:v>
                </c:pt>
                <c:pt idx="219">
                  <c:v>0.558531</c:v>
                </c:pt>
                <c:pt idx="220">
                  <c:v>0.55852599999999997</c:v>
                </c:pt>
                <c:pt idx="221">
                  <c:v>0.55852000000000002</c:v>
                </c:pt>
                <c:pt idx="222">
                  <c:v>0.55851600000000001</c:v>
                </c:pt>
                <c:pt idx="223">
                  <c:v>0.55850999999999995</c:v>
                </c:pt>
                <c:pt idx="224">
                  <c:v>0.55850699999999998</c:v>
                </c:pt>
                <c:pt idx="225">
                  <c:v>0.5585</c:v>
                </c:pt>
                <c:pt idx="226">
                  <c:v>0.55849400000000005</c:v>
                </c:pt>
                <c:pt idx="227">
                  <c:v>0.55848500000000001</c:v>
                </c:pt>
                <c:pt idx="228">
                  <c:v>0.55847999999999998</c:v>
                </c:pt>
                <c:pt idx="229">
                  <c:v>0.558473</c:v>
                </c:pt>
                <c:pt idx="230">
                  <c:v>0.55846899999999999</c:v>
                </c:pt>
                <c:pt idx="231">
                  <c:v>0.55846700000000005</c:v>
                </c:pt>
                <c:pt idx="232">
                  <c:v>0.55845900000000004</c:v>
                </c:pt>
                <c:pt idx="233">
                  <c:v>0.55845299999999998</c:v>
                </c:pt>
                <c:pt idx="234">
                  <c:v>0.558446</c:v>
                </c:pt>
                <c:pt idx="235">
                  <c:v>0.55843799999999999</c:v>
                </c:pt>
                <c:pt idx="236">
                  <c:v>0.55843100000000001</c:v>
                </c:pt>
                <c:pt idx="237">
                  <c:v>0.55842499999999995</c:v>
                </c:pt>
                <c:pt idx="238">
                  <c:v>0.55841700000000005</c:v>
                </c:pt>
                <c:pt idx="239">
                  <c:v>0.55841399999999997</c:v>
                </c:pt>
                <c:pt idx="240">
                  <c:v>0.55840699999999999</c:v>
                </c:pt>
                <c:pt idx="241">
                  <c:v>0.55840299999999998</c:v>
                </c:pt>
                <c:pt idx="242">
                  <c:v>0.55839799999999995</c:v>
                </c:pt>
                <c:pt idx="243">
                  <c:v>0.55839499999999997</c:v>
                </c:pt>
                <c:pt idx="244">
                  <c:v>0.558388</c:v>
                </c:pt>
                <c:pt idx="245">
                  <c:v>0.55837999999999999</c:v>
                </c:pt>
                <c:pt idx="246">
                  <c:v>0.55837400000000004</c:v>
                </c:pt>
                <c:pt idx="247">
                  <c:v>0.55836799999999998</c:v>
                </c:pt>
                <c:pt idx="248">
                  <c:v>0.55836200000000002</c:v>
                </c:pt>
                <c:pt idx="249">
                  <c:v>0.55835500000000005</c:v>
                </c:pt>
                <c:pt idx="250">
                  <c:v>0.55834799999999996</c:v>
                </c:pt>
                <c:pt idx="251">
                  <c:v>0.55834399999999995</c:v>
                </c:pt>
                <c:pt idx="252">
                  <c:v>0.55833699999999997</c:v>
                </c:pt>
                <c:pt idx="253">
                  <c:v>0.55832999999999999</c:v>
                </c:pt>
                <c:pt idx="254">
                  <c:v>0.55832599999999999</c:v>
                </c:pt>
                <c:pt idx="255">
                  <c:v>0.55832099999999996</c:v>
                </c:pt>
                <c:pt idx="256">
                  <c:v>0.55831900000000001</c:v>
                </c:pt>
                <c:pt idx="257">
                  <c:v>0.55831299999999995</c:v>
                </c:pt>
                <c:pt idx="258">
                  <c:v>0.55830599999999997</c:v>
                </c:pt>
                <c:pt idx="259">
                  <c:v>0.55829899999999999</c:v>
                </c:pt>
                <c:pt idx="260">
                  <c:v>0.55829300000000004</c:v>
                </c:pt>
                <c:pt idx="261">
                  <c:v>0.55828599999999995</c:v>
                </c:pt>
                <c:pt idx="262">
                  <c:v>0.55827700000000002</c:v>
                </c:pt>
                <c:pt idx="263">
                  <c:v>0.55827300000000002</c:v>
                </c:pt>
                <c:pt idx="264">
                  <c:v>0.55826399999999998</c:v>
                </c:pt>
                <c:pt idx="265">
                  <c:v>0.558257</c:v>
                </c:pt>
                <c:pt idx="266">
                  <c:v>0.55825199999999997</c:v>
                </c:pt>
                <c:pt idx="267">
                  <c:v>0.55824499999999999</c:v>
                </c:pt>
                <c:pt idx="268">
                  <c:v>0.55823699999999998</c:v>
                </c:pt>
                <c:pt idx="269">
                  <c:v>0.55822899999999998</c:v>
                </c:pt>
                <c:pt idx="270">
                  <c:v>0.55822300000000002</c:v>
                </c:pt>
                <c:pt idx="271">
                  <c:v>0.55821500000000002</c:v>
                </c:pt>
                <c:pt idx="272">
                  <c:v>0.55821200000000004</c:v>
                </c:pt>
                <c:pt idx="273">
                  <c:v>0.55820599999999998</c:v>
                </c:pt>
                <c:pt idx="274">
                  <c:v>0.558195</c:v>
                </c:pt>
                <c:pt idx="275">
                  <c:v>0.55818900000000005</c:v>
                </c:pt>
                <c:pt idx="276">
                  <c:v>0.55818100000000004</c:v>
                </c:pt>
                <c:pt idx="277">
                  <c:v>0.55817399999999995</c:v>
                </c:pt>
                <c:pt idx="278">
                  <c:v>0.55816500000000002</c:v>
                </c:pt>
                <c:pt idx="279">
                  <c:v>0.55815800000000004</c:v>
                </c:pt>
                <c:pt idx="280">
                  <c:v>0.55814699999999995</c:v>
                </c:pt>
                <c:pt idx="281">
                  <c:v>0.55813800000000002</c:v>
                </c:pt>
                <c:pt idx="282">
                  <c:v>0.55813100000000004</c:v>
                </c:pt>
                <c:pt idx="283">
                  <c:v>0.55812499999999998</c:v>
                </c:pt>
                <c:pt idx="284">
                  <c:v>0.55811500000000003</c:v>
                </c:pt>
                <c:pt idx="285">
                  <c:v>0.55810800000000005</c:v>
                </c:pt>
                <c:pt idx="286">
                  <c:v>0.55809799999999998</c:v>
                </c:pt>
                <c:pt idx="287">
                  <c:v>0.55808899999999995</c:v>
                </c:pt>
                <c:pt idx="288">
                  <c:v>0.55808400000000002</c:v>
                </c:pt>
                <c:pt idx="289">
                  <c:v>0.55807600000000002</c:v>
                </c:pt>
                <c:pt idx="290">
                  <c:v>0.55807099999999998</c:v>
                </c:pt>
                <c:pt idx="291">
                  <c:v>0.55806500000000003</c:v>
                </c:pt>
                <c:pt idx="292">
                  <c:v>0.55805400000000005</c:v>
                </c:pt>
                <c:pt idx="293">
                  <c:v>0.55804699999999996</c:v>
                </c:pt>
                <c:pt idx="294">
                  <c:v>0.55803800000000003</c:v>
                </c:pt>
                <c:pt idx="295">
                  <c:v>0.55803400000000003</c:v>
                </c:pt>
                <c:pt idx="296">
                  <c:v>0.55802300000000005</c:v>
                </c:pt>
                <c:pt idx="297">
                  <c:v>0.55801699999999999</c:v>
                </c:pt>
                <c:pt idx="298">
                  <c:v>0.55801199999999995</c:v>
                </c:pt>
                <c:pt idx="299">
                  <c:v>0.55800000000000005</c:v>
                </c:pt>
                <c:pt idx="300">
                  <c:v>0.55799399999999999</c:v>
                </c:pt>
                <c:pt idx="301">
                  <c:v>0.55798899999999996</c:v>
                </c:pt>
                <c:pt idx="302">
                  <c:v>0.55798000000000003</c:v>
                </c:pt>
                <c:pt idx="303">
                  <c:v>0.55797300000000005</c:v>
                </c:pt>
                <c:pt idx="304">
                  <c:v>0.55796599999999996</c:v>
                </c:pt>
                <c:pt idx="305">
                  <c:v>0.55796100000000004</c:v>
                </c:pt>
                <c:pt idx="306">
                  <c:v>0.55795300000000003</c:v>
                </c:pt>
                <c:pt idx="307">
                  <c:v>0.55794900000000003</c:v>
                </c:pt>
                <c:pt idx="308">
                  <c:v>0.55793899999999996</c:v>
                </c:pt>
                <c:pt idx="309">
                  <c:v>0.55793300000000001</c:v>
                </c:pt>
                <c:pt idx="310">
                  <c:v>0.55792399999999998</c:v>
                </c:pt>
                <c:pt idx="311">
                  <c:v>0.55791500000000005</c:v>
                </c:pt>
                <c:pt idx="312">
                  <c:v>0.55791100000000005</c:v>
                </c:pt>
                <c:pt idx="313">
                  <c:v>0.55790600000000001</c:v>
                </c:pt>
                <c:pt idx="314">
                  <c:v>0.55789999999999995</c:v>
                </c:pt>
                <c:pt idx="315">
                  <c:v>0.55789200000000005</c:v>
                </c:pt>
                <c:pt idx="316">
                  <c:v>0.55788700000000002</c:v>
                </c:pt>
                <c:pt idx="317">
                  <c:v>0.55788199999999999</c:v>
                </c:pt>
                <c:pt idx="318">
                  <c:v>0.55787500000000001</c:v>
                </c:pt>
                <c:pt idx="319">
                  <c:v>0.557867</c:v>
                </c:pt>
                <c:pt idx="320">
                  <c:v>0.55785399999999996</c:v>
                </c:pt>
                <c:pt idx="321">
                  <c:v>0.55784400000000001</c:v>
                </c:pt>
                <c:pt idx="322">
                  <c:v>0.557836</c:v>
                </c:pt>
                <c:pt idx="323">
                  <c:v>0.55782799999999999</c:v>
                </c:pt>
                <c:pt idx="324">
                  <c:v>0.55781400000000003</c:v>
                </c:pt>
                <c:pt idx="325">
                  <c:v>0.557805</c:v>
                </c:pt>
                <c:pt idx="326">
                  <c:v>0.55779400000000001</c:v>
                </c:pt>
                <c:pt idx="327">
                  <c:v>0.55778499999999998</c:v>
                </c:pt>
                <c:pt idx="328">
                  <c:v>0.55778099999999997</c:v>
                </c:pt>
                <c:pt idx="329">
                  <c:v>0.55777100000000002</c:v>
                </c:pt>
                <c:pt idx="330">
                  <c:v>0.55776300000000001</c:v>
                </c:pt>
                <c:pt idx="331">
                  <c:v>0.557755</c:v>
                </c:pt>
                <c:pt idx="332">
                  <c:v>0.55774900000000005</c:v>
                </c:pt>
                <c:pt idx="333">
                  <c:v>0.55774199999999996</c:v>
                </c:pt>
                <c:pt idx="334">
                  <c:v>0.55773499999999998</c:v>
                </c:pt>
                <c:pt idx="335">
                  <c:v>0.557728</c:v>
                </c:pt>
                <c:pt idx="336">
                  <c:v>0.55771700000000002</c:v>
                </c:pt>
                <c:pt idx="337">
                  <c:v>0.55770399999999998</c:v>
                </c:pt>
                <c:pt idx="338">
                  <c:v>0.55769800000000003</c:v>
                </c:pt>
                <c:pt idx="339">
                  <c:v>0.55768700000000004</c:v>
                </c:pt>
                <c:pt idx="340">
                  <c:v>0.55767900000000004</c:v>
                </c:pt>
                <c:pt idx="341">
                  <c:v>0.55766899999999997</c:v>
                </c:pt>
                <c:pt idx="342">
                  <c:v>0.55766199999999999</c:v>
                </c:pt>
                <c:pt idx="343">
                  <c:v>0.55765299999999995</c:v>
                </c:pt>
                <c:pt idx="344">
                  <c:v>0.55764400000000003</c:v>
                </c:pt>
                <c:pt idx="345">
                  <c:v>0.55763600000000002</c:v>
                </c:pt>
                <c:pt idx="346">
                  <c:v>0.55762800000000001</c:v>
                </c:pt>
                <c:pt idx="347">
                  <c:v>0.55761400000000005</c:v>
                </c:pt>
                <c:pt idx="348">
                  <c:v>0.55760399999999999</c:v>
                </c:pt>
                <c:pt idx="349">
                  <c:v>0.55759499999999995</c:v>
                </c:pt>
                <c:pt idx="350">
                  <c:v>0.55758300000000005</c:v>
                </c:pt>
                <c:pt idx="351">
                  <c:v>0.55757100000000004</c:v>
                </c:pt>
                <c:pt idx="352">
                  <c:v>0.557562</c:v>
                </c:pt>
                <c:pt idx="353">
                  <c:v>0.55755600000000005</c:v>
                </c:pt>
                <c:pt idx="354">
                  <c:v>0.55754899999999996</c:v>
                </c:pt>
                <c:pt idx="355">
                  <c:v>0.55754000000000004</c:v>
                </c:pt>
                <c:pt idx="356">
                  <c:v>0.55753399999999997</c:v>
                </c:pt>
                <c:pt idx="357">
                  <c:v>0.55752400000000002</c:v>
                </c:pt>
                <c:pt idx="358">
                  <c:v>0.55751700000000004</c:v>
                </c:pt>
                <c:pt idx="359">
                  <c:v>0.55750699999999997</c:v>
                </c:pt>
                <c:pt idx="360">
                  <c:v>0.55749599999999999</c:v>
                </c:pt>
                <c:pt idx="361">
                  <c:v>0.55748699999999995</c:v>
                </c:pt>
                <c:pt idx="362">
                  <c:v>0.55747599999999997</c:v>
                </c:pt>
                <c:pt idx="363">
                  <c:v>0.55746600000000002</c:v>
                </c:pt>
                <c:pt idx="364">
                  <c:v>0.55745999999999996</c:v>
                </c:pt>
                <c:pt idx="365">
                  <c:v>0.55744700000000003</c:v>
                </c:pt>
                <c:pt idx="366">
                  <c:v>0.55743500000000001</c:v>
                </c:pt>
                <c:pt idx="367">
                  <c:v>0.55742000000000003</c:v>
                </c:pt>
                <c:pt idx="368">
                  <c:v>0.55740599999999996</c:v>
                </c:pt>
                <c:pt idx="369">
                  <c:v>0.55740100000000004</c:v>
                </c:pt>
                <c:pt idx="370">
                  <c:v>0.557392</c:v>
                </c:pt>
                <c:pt idx="371">
                  <c:v>0.55738299999999996</c:v>
                </c:pt>
                <c:pt idx="372">
                  <c:v>0.55737499999999995</c:v>
                </c:pt>
                <c:pt idx="373">
                  <c:v>0.55736699999999995</c:v>
                </c:pt>
                <c:pt idx="374">
                  <c:v>0.55735800000000002</c:v>
                </c:pt>
                <c:pt idx="375">
                  <c:v>0.55734700000000004</c:v>
                </c:pt>
                <c:pt idx="376">
                  <c:v>0.557338</c:v>
                </c:pt>
                <c:pt idx="377">
                  <c:v>0.55732700000000002</c:v>
                </c:pt>
                <c:pt idx="378">
                  <c:v>0.55731900000000001</c:v>
                </c:pt>
                <c:pt idx="379">
                  <c:v>0.557307</c:v>
                </c:pt>
                <c:pt idx="380">
                  <c:v>0.55729600000000001</c:v>
                </c:pt>
                <c:pt idx="381">
                  <c:v>0.55728500000000003</c:v>
                </c:pt>
                <c:pt idx="382">
                  <c:v>0.55727700000000002</c:v>
                </c:pt>
                <c:pt idx="383">
                  <c:v>0.55726799999999999</c:v>
                </c:pt>
                <c:pt idx="384">
                  <c:v>0.55725599999999997</c:v>
                </c:pt>
                <c:pt idx="385">
                  <c:v>0.55724600000000002</c:v>
                </c:pt>
                <c:pt idx="386">
                  <c:v>0.55723999999999996</c:v>
                </c:pt>
                <c:pt idx="387">
                  <c:v>0.55723100000000003</c:v>
                </c:pt>
                <c:pt idx="388">
                  <c:v>0.55721500000000002</c:v>
                </c:pt>
                <c:pt idx="389">
                  <c:v>0.55720800000000004</c:v>
                </c:pt>
                <c:pt idx="390">
                  <c:v>0.55719799999999997</c:v>
                </c:pt>
                <c:pt idx="391">
                  <c:v>0.55718699999999999</c:v>
                </c:pt>
                <c:pt idx="392">
                  <c:v>0.557176</c:v>
                </c:pt>
                <c:pt idx="393">
                  <c:v>0.55716699999999997</c:v>
                </c:pt>
                <c:pt idx="394">
                  <c:v>0.55715899999999996</c:v>
                </c:pt>
                <c:pt idx="395">
                  <c:v>0.55715300000000001</c:v>
                </c:pt>
                <c:pt idx="396">
                  <c:v>0.55713999999999997</c:v>
                </c:pt>
                <c:pt idx="397">
                  <c:v>0.55713299999999999</c:v>
                </c:pt>
                <c:pt idx="398">
                  <c:v>0.55712099999999998</c:v>
                </c:pt>
                <c:pt idx="399">
                  <c:v>0.55711200000000005</c:v>
                </c:pt>
                <c:pt idx="400">
                  <c:v>0.55710400000000004</c:v>
                </c:pt>
                <c:pt idx="401">
                  <c:v>0.557087</c:v>
                </c:pt>
                <c:pt idx="402">
                  <c:v>0.55707300000000004</c:v>
                </c:pt>
                <c:pt idx="403">
                  <c:v>0.55706199999999995</c:v>
                </c:pt>
                <c:pt idx="404">
                  <c:v>0.557056</c:v>
                </c:pt>
                <c:pt idx="405">
                  <c:v>0.55704399999999998</c:v>
                </c:pt>
                <c:pt idx="406">
                  <c:v>0.55703199999999997</c:v>
                </c:pt>
                <c:pt idx="407">
                  <c:v>0.55702099999999999</c:v>
                </c:pt>
                <c:pt idx="408">
                  <c:v>0.55701199999999995</c:v>
                </c:pt>
                <c:pt idx="409">
                  <c:v>0.55699900000000002</c:v>
                </c:pt>
                <c:pt idx="410">
                  <c:v>0.55698999999999999</c:v>
                </c:pt>
                <c:pt idx="411">
                  <c:v>0.55697700000000006</c:v>
                </c:pt>
                <c:pt idx="412">
                  <c:v>0.55696699999999999</c:v>
                </c:pt>
                <c:pt idx="413">
                  <c:v>0.55695300000000003</c:v>
                </c:pt>
                <c:pt idx="414">
                  <c:v>0.55694200000000005</c:v>
                </c:pt>
                <c:pt idx="415">
                  <c:v>0.55693000000000004</c:v>
                </c:pt>
                <c:pt idx="416">
                  <c:v>0.55692399999999997</c:v>
                </c:pt>
                <c:pt idx="417">
                  <c:v>0.55691100000000004</c:v>
                </c:pt>
                <c:pt idx="418">
                  <c:v>0.55689500000000003</c:v>
                </c:pt>
                <c:pt idx="419">
                  <c:v>0.55688599999999999</c:v>
                </c:pt>
                <c:pt idx="420">
                  <c:v>0.55687500000000001</c:v>
                </c:pt>
                <c:pt idx="421">
                  <c:v>0.55685899999999999</c:v>
                </c:pt>
                <c:pt idx="422">
                  <c:v>0.55684599999999995</c:v>
                </c:pt>
                <c:pt idx="423">
                  <c:v>0.55683499999999997</c:v>
                </c:pt>
                <c:pt idx="424">
                  <c:v>0.55682699999999996</c:v>
                </c:pt>
                <c:pt idx="425">
                  <c:v>0.55681800000000004</c:v>
                </c:pt>
                <c:pt idx="426">
                  <c:v>0.55680600000000002</c:v>
                </c:pt>
                <c:pt idx="427">
                  <c:v>0.55678899999999998</c:v>
                </c:pt>
                <c:pt idx="428">
                  <c:v>0.55677699999999997</c:v>
                </c:pt>
                <c:pt idx="429">
                  <c:v>0.55676800000000004</c:v>
                </c:pt>
                <c:pt idx="430">
                  <c:v>0.55674999999999997</c:v>
                </c:pt>
                <c:pt idx="431">
                  <c:v>0.55674000000000001</c:v>
                </c:pt>
                <c:pt idx="432">
                  <c:v>0.556728</c:v>
                </c:pt>
                <c:pt idx="433">
                  <c:v>0.55671599999999999</c:v>
                </c:pt>
                <c:pt idx="434">
                  <c:v>0.55670600000000003</c:v>
                </c:pt>
                <c:pt idx="435">
                  <c:v>0.55668899999999999</c:v>
                </c:pt>
                <c:pt idx="436">
                  <c:v>0.55667999999999995</c:v>
                </c:pt>
                <c:pt idx="437">
                  <c:v>0.55667</c:v>
                </c:pt>
                <c:pt idx="438">
                  <c:v>0.55666099999999996</c:v>
                </c:pt>
                <c:pt idx="439">
                  <c:v>0.556647</c:v>
                </c:pt>
                <c:pt idx="440">
                  <c:v>0.55663700000000005</c:v>
                </c:pt>
                <c:pt idx="441">
                  <c:v>0.55662400000000001</c:v>
                </c:pt>
                <c:pt idx="442">
                  <c:v>0.556612</c:v>
                </c:pt>
                <c:pt idx="443">
                  <c:v>0.55660100000000001</c:v>
                </c:pt>
                <c:pt idx="444">
                  <c:v>0.55658700000000005</c:v>
                </c:pt>
                <c:pt idx="445">
                  <c:v>0.55657599999999996</c:v>
                </c:pt>
                <c:pt idx="446">
                  <c:v>0.55656600000000001</c:v>
                </c:pt>
                <c:pt idx="447">
                  <c:v>0.55655699999999997</c:v>
                </c:pt>
                <c:pt idx="448">
                  <c:v>0.55654400000000004</c:v>
                </c:pt>
                <c:pt idx="449">
                  <c:v>0.55653399999999997</c:v>
                </c:pt>
                <c:pt idx="450">
                  <c:v>0.55652100000000004</c:v>
                </c:pt>
                <c:pt idx="451">
                  <c:v>0.55650500000000003</c:v>
                </c:pt>
                <c:pt idx="452">
                  <c:v>0.55649300000000002</c:v>
                </c:pt>
                <c:pt idx="453">
                  <c:v>0.55648399999999998</c:v>
                </c:pt>
                <c:pt idx="454">
                  <c:v>0.55646899999999999</c:v>
                </c:pt>
                <c:pt idx="455">
                  <c:v>0.55645299999999998</c:v>
                </c:pt>
                <c:pt idx="456">
                  <c:v>0.55643900000000002</c:v>
                </c:pt>
                <c:pt idx="457">
                  <c:v>0.55642800000000003</c:v>
                </c:pt>
                <c:pt idx="458">
                  <c:v>0.55640999999999996</c:v>
                </c:pt>
                <c:pt idx="459">
                  <c:v>0.55640299999999998</c:v>
                </c:pt>
                <c:pt idx="460">
                  <c:v>0.55639099999999997</c:v>
                </c:pt>
                <c:pt idx="461">
                  <c:v>0.55637800000000004</c:v>
                </c:pt>
                <c:pt idx="462">
                  <c:v>0.556365</c:v>
                </c:pt>
                <c:pt idx="463">
                  <c:v>0.55635400000000002</c:v>
                </c:pt>
                <c:pt idx="464">
                  <c:v>0.55634099999999997</c:v>
                </c:pt>
                <c:pt idx="465">
                  <c:v>0.55633100000000002</c:v>
                </c:pt>
                <c:pt idx="466">
                  <c:v>0.556315</c:v>
                </c:pt>
                <c:pt idx="467">
                  <c:v>0.55630299999999999</c:v>
                </c:pt>
                <c:pt idx="468">
                  <c:v>0.55628999999999995</c:v>
                </c:pt>
                <c:pt idx="469">
                  <c:v>0.55628</c:v>
                </c:pt>
                <c:pt idx="470">
                  <c:v>0.55626900000000001</c:v>
                </c:pt>
                <c:pt idx="471">
                  <c:v>0.55625899999999995</c:v>
                </c:pt>
                <c:pt idx="472">
                  <c:v>0.55624399999999996</c:v>
                </c:pt>
                <c:pt idx="473">
                  <c:v>0.55623199999999995</c:v>
                </c:pt>
                <c:pt idx="474">
                  <c:v>0.55621799999999999</c:v>
                </c:pt>
                <c:pt idx="475">
                  <c:v>0.55620700000000001</c:v>
                </c:pt>
                <c:pt idx="476">
                  <c:v>0.55619200000000002</c:v>
                </c:pt>
                <c:pt idx="477">
                  <c:v>0.55618400000000001</c:v>
                </c:pt>
                <c:pt idx="478">
                  <c:v>0.55617000000000005</c:v>
                </c:pt>
                <c:pt idx="479">
                  <c:v>0.55615999999999999</c:v>
                </c:pt>
                <c:pt idx="480">
                  <c:v>0.55614799999999998</c:v>
                </c:pt>
                <c:pt idx="481">
                  <c:v>0.55613400000000002</c:v>
                </c:pt>
                <c:pt idx="482">
                  <c:v>0.55612399999999995</c:v>
                </c:pt>
                <c:pt idx="483">
                  <c:v>0.55611200000000005</c:v>
                </c:pt>
                <c:pt idx="484">
                  <c:v>0.55610099999999996</c:v>
                </c:pt>
                <c:pt idx="485">
                  <c:v>0.556091</c:v>
                </c:pt>
                <c:pt idx="486">
                  <c:v>0.55607399999999996</c:v>
                </c:pt>
                <c:pt idx="487">
                  <c:v>0.55606100000000003</c:v>
                </c:pt>
                <c:pt idx="488">
                  <c:v>0.55605000000000004</c:v>
                </c:pt>
                <c:pt idx="489">
                  <c:v>0.55603800000000003</c:v>
                </c:pt>
                <c:pt idx="490">
                  <c:v>0.55602200000000002</c:v>
                </c:pt>
                <c:pt idx="491">
                  <c:v>0.55600499999999997</c:v>
                </c:pt>
                <c:pt idx="492">
                  <c:v>0.55599200000000004</c:v>
                </c:pt>
                <c:pt idx="493">
                  <c:v>0.55597300000000005</c:v>
                </c:pt>
                <c:pt idx="494">
                  <c:v>0.55596100000000004</c:v>
                </c:pt>
                <c:pt idx="495">
                  <c:v>0.55595099999999997</c:v>
                </c:pt>
                <c:pt idx="496">
                  <c:v>0.55593899999999996</c:v>
                </c:pt>
                <c:pt idx="497">
                  <c:v>0.55592600000000003</c:v>
                </c:pt>
                <c:pt idx="498">
                  <c:v>0.55590700000000004</c:v>
                </c:pt>
                <c:pt idx="499">
                  <c:v>0.55589299999999997</c:v>
                </c:pt>
                <c:pt idx="500">
                  <c:v>0.55587699999999995</c:v>
                </c:pt>
              </c:numCache>
            </c:numRef>
          </c:val>
          <c:smooth val="0"/>
        </c:ser>
        <c:ser>
          <c:idx val="1"/>
          <c:order val="1"/>
          <c:tx>
            <c:v>Gradient Boosting Machine(xgboost)</c:v>
          </c:tx>
          <c:spPr>
            <a:ln w="19050" cap="rnd">
              <a:solidFill>
                <a:schemeClr val="accent2"/>
              </a:solidFill>
              <a:prstDash val="lgDashDot"/>
              <a:round/>
            </a:ln>
            <a:effectLst/>
          </c:spPr>
          <c:marker>
            <c:symbol val="none"/>
          </c:marker>
          <c:val>
            <c:numRef>
              <c:f>mogb!$W$2:$W$502</c:f>
              <c:numCache>
                <c:formatCode>General</c:formatCode>
                <c:ptCount val="501"/>
                <c:pt idx="0">
                  <c:v>0.37955899999999998</c:v>
                </c:pt>
                <c:pt idx="1">
                  <c:v>0.47874571999999999</c:v>
                </c:pt>
                <c:pt idx="2">
                  <c:v>0.52373586400000005</c:v>
                </c:pt>
                <c:pt idx="3">
                  <c:v>0.53651856399999998</c:v>
                </c:pt>
                <c:pt idx="4">
                  <c:v>0.54149414200000001</c:v>
                </c:pt>
                <c:pt idx="5">
                  <c:v>0.54220602799999995</c:v>
                </c:pt>
                <c:pt idx="6">
                  <c:v>0.54429428499999999</c:v>
                </c:pt>
                <c:pt idx="7">
                  <c:v>0.54549566100000002</c:v>
                </c:pt>
                <c:pt idx="8">
                  <c:v>0.54643681899999996</c:v>
                </c:pt>
                <c:pt idx="9">
                  <c:v>0.54520005999999999</c:v>
                </c:pt>
                <c:pt idx="10">
                  <c:v>0.54598614400000001</c:v>
                </c:pt>
                <c:pt idx="11">
                  <c:v>0.54608747000000002</c:v>
                </c:pt>
                <c:pt idx="12">
                  <c:v>0.54581857700000003</c:v>
                </c:pt>
                <c:pt idx="13">
                  <c:v>0.54644193399999996</c:v>
                </c:pt>
                <c:pt idx="14">
                  <c:v>0.54637062000000003</c:v>
                </c:pt>
                <c:pt idx="15">
                  <c:v>0.54588177500000001</c:v>
                </c:pt>
                <c:pt idx="16">
                  <c:v>0.54572038700000003</c:v>
                </c:pt>
                <c:pt idx="17">
                  <c:v>0.54592647400000005</c:v>
                </c:pt>
                <c:pt idx="18">
                  <c:v>0.54582189599999997</c:v>
                </c:pt>
                <c:pt idx="19">
                  <c:v>0.54617950599999998</c:v>
                </c:pt>
                <c:pt idx="20">
                  <c:v>0.54593924699999996</c:v>
                </c:pt>
                <c:pt idx="21">
                  <c:v>0.54644486000000003</c:v>
                </c:pt>
                <c:pt idx="22">
                  <c:v>0.547370837</c:v>
                </c:pt>
                <c:pt idx="23">
                  <c:v>0.54686093800000002</c:v>
                </c:pt>
                <c:pt idx="24">
                  <c:v>0.54701286599999999</c:v>
                </c:pt>
                <c:pt idx="25">
                  <c:v>0.54661795099999999</c:v>
                </c:pt>
                <c:pt idx="26">
                  <c:v>0.54696597199999997</c:v>
                </c:pt>
                <c:pt idx="27">
                  <c:v>0.54692260999999998</c:v>
                </c:pt>
                <c:pt idx="28">
                  <c:v>0.54720417700000001</c:v>
                </c:pt>
                <c:pt idx="29">
                  <c:v>0.54709328700000004</c:v>
                </c:pt>
                <c:pt idx="30">
                  <c:v>0.54714525300000005</c:v>
                </c:pt>
                <c:pt idx="31">
                  <c:v>0.547025647</c:v>
                </c:pt>
                <c:pt idx="32">
                  <c:v>0.54695276000000004</c:v>
                </c:pt>
                <c:pt idx="33">
                  <c:v>0.54711935700000003</c:v>
                </c:pt>
                <c:pt idx="34">
                  <c:v>0.54733341199999996</c:v>
                </c:pt>
                <c:pt idx="35">
                  <c:v>0.54733561799999997</c:v>
                </c:pt>
                <c:pt idx="36">
                  <c:v>0.54725716899999999</c:v>
                </c:pt>
                <c:pt idx="37">
                  <c:v>0.54719252100000004</c:v>
                </c:pt>
                <c:pt idx="38">
                  <c:v>0.547521551</c:v>
                </c:pt>
                <c:pt idx="39">
                  <c:v>0.54744377099999997</c:v>
                </c:pt>
                <c:pt idx="40">
                  <c:v>0.54750655199999998</c:v>
                </c:pt>
                <c:pt idx="41">
                  <c:v>0.54766026000000001</c:v>
                </c:pt>
                <c:pt idx="42">
                  <c:v>0.54761725999999999</c:v>
                </c:pt>
                <c:pt idx="43">
                  <c:v>0.54750655299999995</c:v>
                </c:pt>
                <c:pt idx="44">
                  <c:v>0.54772179799999998</c:v>
                </c:pt>
                <c:pt idx="45">
                  <c:v>0.54741002999999999</c:v>
                </c:pt>
                <c:pt idx="46">
                  <c:v>0.54767071700000003</c:v>
                </c:pt>
                <c:pt idx="47">
                  <c:v>0.54763276100000002</c:v>
                </c:pt>
                <c:pt idx="48">
                  <c:v>0.54782049399999999</c:v>
                </c:pt>
                <c:pt idx="49">
                  <c:v>0.54772815600000002</c:v>
                </c:pt>
                <c:pt idx="50">
                  <c:v>0.54782616699999998</c:v>
                </c:pt>
                <c:pt idx="51">
                  <c:v>0.54779578299999998</c:v>
                </c:pt>
                <c:pt idx="52">
                  <c:v>0.54788674100000001</c:v>
                </c:pt>
                <c:pt idx="53">
                  <c:v>0.54787053299999999</c:v>
                </c:pt>
                <c:pt idx="54">
                  <c:v>0.54783088400000002</c:v>
                </c:pt>
                <c:pt idx="55">
                  <c:v>0.54785676800000005</c:v>
                </c:pt>
                <c:pt idx="56">
                  <c:v>0.547897839</c:v>
                </c:pt>
                <c:pt idx="57">
                  <c:v>0.54793498500000004</c:v>
                </c:pt>
                <c:pt idx="58">
                  <c:v>0.54786573400000005</c:v>
                </c:pt>
                <c:pt idx="59">
                  <c:v>0.54796464199999995</c:v>
                </c:pt>
                <c:pt idx="60">
                  <c:v>0.548140823</c:v>
                </c:pt>
                <c:pt idx="61">
                  <c:v>0.54801014800000003</c:v>
                </c:pt>
                <c:pt idx="62">
                  <c:v>0.54805776699999997</c:v>
                </c:pt>
                <c:pt idx="63">
                  <c:v>0.54813791700000003</c:v>
                </c:pt>
                <c:pt idx="64">
                  <c:v>0.54791212700000003</c:v>
                </c:pt>
                <c:pt idx="65">
                  <c:v>0.54820926400000003</c:v>
                </c:pt>
                <c:pt idx="66">
                  <c:v>0.54830410699999999</c:v>
                </c:pt>
                <c:pt idx="67">
                  <c:v>0.54822551399999997</c:v>
                </c:pt>
                <c:pt idx="68">
                  <c:v>0.54813924000000003</c:v>
                </c:pt>
                <c:pt idx="69">
                  <c:v>0.54824989099999999</c:v>
                </c:pt>
                <c:pt idx="70">
                  <c:v>0.54819489200000004</c:v>
                </c:pt>
                <c:pt idx="71">
                  <c:v>0.54818289099999995</c:v>
                </c:pt>
                <c:pt idx="72">
                  <c:v>0.54813136399999995</c:v>
                </c:pt>
                <c:pt idx="73">
                  <c:v>0.54818807400000003</c:v>
                </c:pt>
                <c:pt idx="74">
                  <c:v>0.54816377400000005</c:v>
                </c:pt>
                <c:pt idx="75">
                  <c:v>0.548088044</c:v>
                </c:pt>
                <c:pt idx="76">
                  <c:v>0.54810841200000004</c:v>
                </c:pt>
                <c:pt idx="77">
                  <c:v>0.54831939900000004</c:v>
                </c:pt>
                <c:pt idx="78">
                  <c:v>0.54828693699999997</c:v>
                </c:pt>
                <c:pt idx="79">
                  <c:v>0.54799198900000001</c:v>
                </c:pt>
                <c:pt idx="80">
                  <c:v>0.548054127</c:v>
                </c:pt>
                <c:pt idx="81">
                  <c:v>0.54819117299999998</c:v>
                </c:pt>
                <c:pt idx="82">
                  <c:v>0.54825464099999999</c:v>
                </c:pt>
                <c:pt idx="83">
                  <c:v>0.54801525399999995</c:v>
                </c:pt>
                <c:pt idx="84">
                  <c:v>0.54801246100000001</c:v>
                </c:pt>
                <c:pt idx="85">
                  <c:v>0.54825585399999999</c:v>
                </c:pt>
                <c:pt idx="86">
                  <c:v>0.54817916499999997</c:v>
                </c:pt>
                <c:pt idx="87">
                  <c:v>0.54812718100000002</c:v>
                </c:pt>
                <c:pt idx="88">
                  <c:v>0.54821475799999997</c:v>
                </c:pt>
                <c:pt idx="89">
                  <c:v>0.54813900400000004</c:v>
                </c:pt>
                <c:pt idx="90">
                  <c:v>0.54835607799999997</c:v>
                </c:pt>
                <c:pt idx="91">
                  <c:v>0.54811672499999997</c:v>
                </c:pt>
                <c:pt idx="92">
                  <c:v>0.54814221299999999</c:v>
                </c:pt>
                <c:pt idx="93">
                  <c:v>0.54816100000000001</c:v>
                </c:pt>
                <c:pt idx="94">
                  <c:v>0.54818584299999995</c:v>
                </c:pt>
                <c:pt idx="95">
                  <c:v>0.54810495599999998</c:v>
                </c:pt>
                <c:pt idx="96">
                  <c:v>0.54799279199999995</c:v>
                </c:pt>
                <c:pt idx="97">
                  <c:v>0.54802447399999998</c:v>
                </c:pt>
                <c:pt idx="98">
                  <c:v>0.54804504200000004</c:v>
                </c:pt>
                <c:pt idx="99">
                  <c:v>0.54792171099999998</c:v>
                </c:pt>
                <c:pt idx="100">
                  <c:v>0.54798026099999997</c:v>
                </c:pt>
                <c:pt idx="101">
                  <c:v>0.54773519299999995</c:v>
                </c:pt>
                <c:pt idx="102">
                  <c:v>0.54772659400000001</c:v>
                </c:pt>
                <c:pt idx="103">
                  <c:v>0.54770862899999995</c:v>
                </c:pt>
                <c:pt idx="104">
                  <c:v>0.54777104600000004</c:v>
                </c:pt>
                <c:pt idx="105">
                  <c:v>0.54757586000000003</c:v>
                </c:pt>
                <c:pt idx="106">
                  <c:v>0.54738278299999998</c:v>
                </c:pt>
                <c:pt idx="107">
                  <c:v>0.54715858399999995</c:v>
                </c:pt>
                <c:pt idx="108">
                  <c:v>0.54722406700000004</c:v>
                </c:pt>
                <c:pt idx="109">
                  <c:v>0.54711939799999998</c:v>
                </c:pt>
                <c:pt idx="110">
                  <c:v>0.54711951199999997</c:v>
                </c:pt>
                <c:pt idx="111">
                  <c:v>0.54679786900000005</c:v>
                </c:pt>
                <c:pt idx="112">
                  <c:v>0.54680177299999999</c:v>
                </c:pt>
                <c:pt idx="113">
                  <c:v>0.54664714700000006</c:v>
                </c:pt>
                <c:pt idx="114">
                  <c:v>0.54667083500000002</c:v>
                </c:pt>
                <c:pt idx="115">
                  <c:v>0.54657835499999996</c:v>
                </c:pt>
                <c:pt idx="116">
                  <c:v>0.54634704599999995</c:v>
                </c:pt>
                <c:pt idx="117">
                  <c:v>0.546261683</c:v>
                </c:pt>
                <c:pt idx="118">
                  <c:v>0.54619205400000004</c:v>
                </c:pt>
                <c:pt idx="119">
                  <c:v>0.54614051699999999</c:v>
                </c:pt>
                <c:pt idx="120">
                  <c:v>0.546202784</c:v>
                </c:pt>
                <c:pt idx="121">
                  <c:v>0.54615285599999996</c:v>
                </c:pt>
                <c:pt idx="122">
                  <c:v>0.54595016500000004</c:v>
                </c:pt>
                <c:pt idx="123">
                  <c:v>0.546122204</c:v>
                </c:pt>
                <c:pt idx="124">
                  <c:v>0.54602630299999999</c:v>
                </c:pt>
                <c:pt idx="125">
                  <c:v>0.54601921399999997</c:v>
                </c:pt>
                <c:pt idx="126">
                  <c:v>0.54588665999999997</c:v>
                </c:pt>
                <c:pt idx="127">
                  <c:v>0.54598536399999997</c:v>
                </c:pt>
                <c:pt idx="128">
                  <c:v>0.54602215399999998</c:v>
                </c:pt>
                <c:pt idx="129">
                  <c:v>0.54597295999999995</c:v>
                </c:pt>
                <c:pt idx="130">
                  <c:v>0.54577427999999995</c:v>
                </c:pt>
                <c:pt idx="131">
                  <c:v>0.54573022000000004</c:v>
                </c:pt>
                <c:pt idx="132">
                  <c:v>0.54565823899999999</c:v>
                </c:pt>
                <c:pt idx="133">
                  <c:v>0.54558875699999998</c:v>
                </c:pt>
                <c:pt idx="134">
                  <c:v>0.54557807899999999</c:v>
                </c:pt>
                <c:pt idx="135">
                  <c:v>0.54557721800000003</c:v>
                </c:pt>
                <c:pt idx="136">
                  <c:v>0.54561489100000005</c:v>
                </c:pt>
                <c:pt idx="137">
                  <c:v>0.54534156700000003</c:v>
                </c:pt>
                <c:pt idx="138">
                  <c:v>0.54538818099999997</c:v>
                </c:pt>
                <c:pt idx="139">
                  <c:v>0.54526415399999995</c:v>
                </c:pt>
                <c:pt idx="140">
                  <c:v>0.54524202600000005</c:v>
                </c:pt>
                <c:pt idx="141">
                  <c:v>0.54525702700000001</c:v>
                </c:pt>
                <c:pt idx="142">
                  <c:v>0.54532532899999997</c:v>
                </c:pt>
                <c:pt idx="143">
                  <c:v>0.545237737</c:v>
                </c:pt>
                <c:pt idx="144">
                  <c:v>0.54519733000000004</c:v>
                </c:pt>
                <c:pt idx="145">
                  <c:v>0.54511410000000005</c:v>
                </c:pt>
                <c:pt idx="146">
                  <c:v>0.54505003900000004</c:v>
                </c:pt>
                <c:pt idx="147">
                  <c:v>0.54496018400000001</c:v>
                </c:pt>
                <c:pt idx="148">
                  <c:v>0.54503269700000001</c:v>
                </c:pt>
                <c:pt idx="149">
                  <c:v>0.54505504199999999</c:v>
                </c:pt>
                <c:pt idx="150">
                  <c:v>0.54505483300000002</c:v>
                </c:pt>
                <c:pt idx="151">
                  <c:v>0.54497930800000005</c:v>
                </c:pt>
                <c:pt idx="152">
                  <c:v>0.54504882099999996</c:v>
                </c:pt>
                <c:pt idx="153">
                  <c:v>0.545110545</c:v>
                </c:pt>
                <c:pt idx="154">
                  <c:v>0.54499053399999997</c:v>
                </c:pt>
                <c:pt idx="155">
                  <c:v>0.544960958</c:v>
                </c:pt>
                <c:pt idx="156">
                  <c:v>0.54507652600000001</c:v>
                </c:pt>
                <c:pt idx="157">
                  <c:v>0.54507033900000001</c:v>
                </c:pt>
                <c:pt idx="158">
                  <c:v>0.54501613599999998</c:v>
                </c:pt>
                <c:pt idx="159">
                  <c:v>0.54499306800000002</c:v>
                </c:pt>
                <c:pt idx="160">
                  <c:v>0.54501128899999995</c:v>
                </c:pt>
                <c:pt idx="161">
                  <c:v>0.54502625599999999</c:v>
                </c:pt>
                <c:pt idx="162">
                  <c:v>0.54499437900000003</c:v>
                </c:pt>
                <c:pt idx="163">
                  <c:v>0.544999856</c:v>
                </c:pt>
                <c:pt idx="164">
                  <c:v>0.54516421900000001</c:v>
                </c:pt>
                <c:pt idx="165">
                  <c:v>0.54519215899999995</c:v>
                </c:pt>
                <c:pt idx="166">
                  <c:v>0.54508858599999999</c:v>
                </c:pt>
                <c:pt idx="167">
                  <c:v>0.54496855899999996</c:v>
                </c:pt>
                <c:pt idx="168">
                  <c:v>0.54507903199999996</c:v>
                </c:pt>
                <c:pt idx="169">
                  <c:v>0.545104484</c:v>
                </c:pt>
                <c:pt idx="170">
                  <c:v>0.54504935200000004</c:v>
                </c:pt>
                <c:pt idx="171">
                  <c:v>0.54509910399999995</c:v>
                </c:pt>
                <c:pt idx="172">
                  <c:v>0.54514235300000002</c:v>
                </c:pt>
                <c:pt idx="173">
                  <c:v>0.54510332900000003</c:v>
                </c:pt>
                <c:pt idx="174">
                  <c:v>0.54502756200000002</c:v>
                </c:pt>
                <c:pt idx="175">
                  <c:v>0.54505299699999998</c:v>
                </c:pt>
                <c:pt idx="176">
                  <c:v>0.54510678899999998</c:v>
                </c:pt>
                <c:pt idx="177">
                  <c:v>0.54507049799999996</c:v>
                </c:pt>
                <c:pt idx="178">
                  <c:v>0.544991593</c:v>
                </c:pt>
                <c:pt idx="179">
                  <c:v>0.54498335399999998</c:v>
                </c:pt>
                <c:pt idx="180">
                  <c:v>0.54498406799999999</c:v>
                </c:pt>
                <c:pt idx="181">
                  <c:v>0.54492126699999999</c:v>
                </c:pt>
                <c:pt idx="182">
                  <c:v>0.54490134999999995</c:v>
                </c:pt>
                <c:pt idx="183">
                  <c:v>0.54490590999999999</c:v>
                </c:pt>
                <c:pt idx="184">
                  <c:v>0.54490112700000004</c:v>
                </c:pt>
                <c:pt idx="185">
                  <c:v>0.54489188700000002</c:v>
                </c:pt>
                <c:pt idx="186">
                  <c:v>0.54483921300000004</c:v>
                </c:pt>
                <c:pt idx="187">
                  <c:v>0.54480273800000001</c:v>
                </c:pt>
                <c:pt idx="188">
                  <c:v>0.54488556399999999</c:v>
                </c:pt>
                <c:pt idx="189">
                  <c:v>0.54476972000000001</c:v>
                </c:pt>
                <c:pt idx="190">
                  <c:v>0.54482774199999995</c:v>
                </c:pt>
                <c:pt idx="191">
                  <c:v>0.54476552199999995</c:v>
                </c:pt>
                <c:pt idx="192">
                  <c:v>0.54476750600000001</c:v>
                </c:pt>
                <c:pt idx="193">
                  <c:v>0.54477767099999996</c:v>
                </c:pt>
                <c:pt idx="194">
                  <c:v>0.54478363399999996</c:v>
                </c:pt>
                <c:pt idx="195">
                  <c:v>0.54482019500000001</c:v>
                </c:pt>
                <c:pt idx="196">
                  <c:v>0.54476727300000005</c:v>
                </c:pt>
                <c:pt idx="197">
                  <c:v>0.54475834300000003</c:v>
                </c:pt>
                <c:pt idx="198">
                  <c:v>0.54475767399999997</c:v>
                </c:pt>
                <c:pt idx="199">
                  <c:v>0.54476911900000002</c:v>
                </c:pt>
                <c:pt idx="200">
                  <c:v>0.54465686499999999</c:v>
                </c:pt>
                <c:pt idx="201">
                  <c:v>0.54461801700000001</c:v>
                </c:pt>
                <c:pt idx="202">
                  <c:v>0.54472681099999998</c:v>
                </c:pt>
                <c:pt idx="203">
                  <c:v>0.54469865399999995</c:v>
                </c:pt>
                <c:pt idx="204">
                  <c:v>0.54482349200000002</c:v>
                </c:pt>
                <c:pt idx="205">
                  <c:v>0.54478977200000001</c:v>
                </c:pt>
                <c:pt idx="206">
                  <c:v>0.54480045899999996</c:v>
                </c:pt>
                <c:pt idx="207">
                  <c:v>0.544823948</c:v>
                </c:pt>
                <c:pt idx="208">
                  <c:v>0.54475136899999999</c:v>
                </c:pt>
                <c:pt idx="209">
                  <c:v>0.54474515300000004</c:v>
                </c:pt>
                <c:pt idx="210">
                  <c:v>0.54477259499999997</c:v>
                </c:pt>
                <c:pt idx="211">
                  <c:v>0.54482630099999996</c:v>
                </c:pt>
                <c:pt idx="212">
                  <c:v>0.54484940199999998</c:v>
                </c:pt>
                <c:pt idx="213">
                  <c:v>0.54474492299999999</c:v>
                </c:pt>
                <c:pt idx="214">
                  <c:v>0.54477108200000002</c:v>
                </c:pt>
                <c:pt idx="215">
                  <c:v>0.54478831999999999</c:v>
                </c:pt>
                <c:pt idx="216">
                  <c:v>0.54480890000000004</c:v>
                </c:pt>
                <c:pt idx="217">
                  <c:v>0.54478347000000005</c:v>
                </c:pt>
                <c:pt idx="218">
                  <c:v>0.54477255800000002</c:v>
                </c:pt>
                <c:pt idx="219">
                  <c:v>0.54477786699999997</c:v>
                </c:pt>
                <c:pt idx="220">
                  <c:v>0.54478293799999999</c:v>
                </c:pt>
                <c:pt idx="221">
                  <c:v>0.544780669</c:v>
                </c:pt>
                <c:pt idx="222">
                  <c:v>0.54483563199999996</c:v>
                </c:pt>
                <c:pt idx="223">
                  <c:v>0.54485591300000003</c:v>
                </c:pt>
                <c:pt idx="224">
                  <c:v>0.54481856500000003</c:v>
                </c:pt>
                <c:pt idx="225">
                  <c:v>0.54481354999999998</c:v>
                </c:pt>
                <c:pt idx="226">
                  <c:v>0.54483765699999998</c:v>
                </c:pt>
                <c:pt idx="227">
                  <c:v>0.54480367200000002</c:v>
                </c:pt>
                <c:pt idx="228">
                  <c:v>0.54483646100000005</c:v>
                </c:pt>
                <c:pt idx="229">
                  <c:v>0.54483130199999996</c:v>
                </c:pt>
                <c:pt idx="230">
                  <c:v>0.54469529900000002</c:v>
                </c:pt>
                <c:pt idx="231">
                  <c:v>0.544680952</c:v>
                </c:pt>
                <c:pt idx="232">
                  <c:v>0.54466377700000002</c:v>
                </c:pt>
                <c:pt idx="233">
                  <c:v>0.54460968799999998</c:v>
                </c:pt>
                <c:pt idx="234">
                  <c:v>0.54459831999999997</c:v>
                </c:pt>
                <c:pt idx="235">
                  <c:v>0.54458887300000003</c:v>
                </c:pt>
                <c:pt idx="236">
                  <c:v>0.54457704399999995</c:v>
                </c:pt>
                <c:pt idx="237">
                  <c:v>0.54463257799999998</c:v>
                </c:pt>
                <c:pt idx="238">
                  <c:v>0.54463103899999998</c:v>
                </c:pt>
                <c:pt idx="239">
                  <c:v>0.54462099600000002</c:v>
                </c:pt>
                <c:pt idx="240">
                  <c:v>0.544632801</c:v>
                </c:pt>
                <c:pt idx="241">
                  <c:v>0.54472962899999999</c:v>
                </c:pt>
                <c:pt idx="242">
                  <c:v>0.54467575499999998</c:v>
                </c:pt>
                <c:pt idx="243">
                  <c:v>0.54477593099999999</c:v>
                </c:pt>
                <c:pt idx="244">
                  <c:v>0.54471039600000004</c:v>
                </c:pt>
                <c:pt idx="245">
                  <c:v>0.54469164800000003</c:v>
                </c:pt>
                <c:pt idx="246">
                  <c:v>0.54471189200000003</c:v>
                </c:pt>
                <c:pt idx="247">
                  <c:v>0.54473094300000002</c:v>
                </c:pt>
                <c:pt idx="248">
                  <c:v>0.54471852099999996</c:v>
                </c:pt>
                <c:pt idx="249">
                  <c:v>0.54465088299999997</c:v>
                </c:pt>
                <c:pt idx="250">
                  <c:v>0.54466794600000001</c:v>
                </c:pt>
                <c:pt idx="251">
                  <c:v>0.54465380299999999</c:v>
                </c:pt>
                <c:pt idx="252">
                  <c:v>0.54465687399999996</c:v>
                </c:pt>
                <c:pt idx="253">
                  <c:v>0.54461902399999995</c:v>
                </c:pt>
                <c:pt idx="254">
                  <c:v>0.544654941</c:v>
                </c:pt>
                <c:pt idx="255">
                  <c:v>0.54465756899999995</c:v>
                </c:pt>
                <c:pt idx="256">
                  <c:v>0.54465820200000004</c:v>
                </c:pt>
                <c:pt idx="257">
                  <c:v>0.54466515500000001</c:v>
                </c:pt>
                <c:pt idx="258">
                  <c:v>0.54466118100000005</c:v>
                </c:pt>
                <c:pt idx="259">
                  <c:v>0.54466475000000003</c:v>
                </c:pt>
                <c:pt idx="260">
                  <c:v>0.54467064200000004</c:v>
                </c:pt>
                <c:pt idx="261">
                  <c:v>0.54466691899999997</c:v>
                </c:pt>
                <c:pt idx="262">
                  <c:v>0.54459910300000003</c:v>
                </c:pt>
                <c:pt idx="263">
                  <c:v>0.54460086299999999</c:v>
                </c:pt>
                <c:pt idx="264">
                  <c:v>0.54459488300000003</c:v>
                </c:pt>
                <c:pt idx="265">
                  <c:v>0.54459861499999995</c:v>
                </c:pt>
                <c:pt idx="266">
                  <c:v>0.54457633299999997</c:v>
                </c:pt>
                <c:pt idx="267">
                  <c:v>0.54460486799999996</c:v>
                </c:pt>
                <c:pt idx="268">
                  <c:v>0.54460092900000001</c:v>
                </c:pt>
                <c:pt idx="269">
                  <c:v>0.54459244799999995</c:v>
                </c:pt>
                <c:pt idx="270">
                  <c:v>0.54458953899999996</c:v>
                </c:pt>
                <c:pt idx="271">
                  <c:v>0.54459531999999999</c:v>
                </c:pt>
                <c:pt idx="272">
                  <c:v>0.544595053</c:v>
                </c:pt>
                <c:pt idx="273">
                  <c:v>0.54462251500000003</c:v>
                </c:pt>
                <c:pt idx="274">
                  <c:v>0.54462241099999997</c:v>
                </c:pt>
                <c:pt idx="275">
                  <c:v>0.54459973699999997</c:v>
                </c:pt>
                <c:pt idx="276">
                  <c:v>0.54460647699999998</c:v>
                </c:pt>
                <c:pt idx="277">
                  <c:v>0.54461533600000001</c:v>
                </c:pt>
                <c:pt idx="278">
                  <c:v>0.54461745800000005</c:v>
                </c:pt>
                <c:pt idx="279">
                  <c:v>0.54461503300000003</c:v>
                </c:pt>
                <c:pt idx="280">
                  <c:v>0.54456489600000002</c:v>
                </c:pt>
                <c:pt idx="281">
                  <c:v>0.54456176899999997</c:v>
                </c:pt>
                <c:pt idx="282">
                  <c:v>0.54461330699999999</c:v>
                </c:pt>
                <c:pt idx="283">
                  <c:v>0.54455910799999996</c:v>
                </c:pt>
                <c:pt idx="284">
                  <c:v>0.54461248100000004</c:v>
                </c:pt>
                <c:pt idx="285">
                  <c:v>0.544616604</c:v>
                </c:pt>
                <c:pt idx="286">
                  <c:v>0.54467020099999996</c:v>
                </c:pt>
                <c:pt idx="287">
                  <c:v>0.54466338299999995</c:v>
                </c:pt>
                <c:pt idx="288">
                  <c:v>0.54465660199999999</c:v>
                </c:pt>
                <c:pt idx="289">
                  <c:v>0.54468213200000004</c:v>
                </c:pt>
                <c:pt idx="290">
                  <c:v>0.54467242400000004</c:v>
                </c:pt>
                <c:pt idx="291">
                  <c:v>0.544671338</c:v>
                </c:pt>
                <c:pt idx="292">
                  <c:v>0.54464116799999995</c:v>
                </c:pt>
                <c:pt idx="293">
                  <c:v>0.54465039699999995</c:v>
                </c:pt>
                <c:pt idx="294">
                  <c:v>0.54463989099999999</c:v>
                </c:pt>
                <c:pt idx="295">
                  <c:v>0.54465375699999996</c:v>
                </c:pt>
                <c:pt idx="296">
                  <c:v>0.54463951600000005</c:v>
                </c:pt>
                <c:pt idx="297">
                  <c:v>0.54462554399999996</c:v>
                </c:pt>
                <c:pt idx="298">
                  <c:v>0.54462694099999998</c:v>
                </c:pt>
                <c:pt idx="299">
                  <c:v>0.54464597599999998</c:v>
                </c:pt>
                <c:pt idx="300">
                  <c:v>0.54464234099999997</c:v>
                </c:pt>
                <c:pt idx="301">
                  <c:v>0.54464911599999999</c:v>
                </c:pt>
                <c:pt idx="302">
                  <c:v>0.544652464</c:v>
                </c:pt>
                <c:pt idx="303">
                  <c:v>0.54464410699999999</c:v>
                </c:pt>
                <c:pt idx="304">
                  <c:v>0.54463113399999996</c:v>
                </c:pt>
                <c:pt idx="305">
                  <c:v>0.54462202900000001</c:v>
                </c:pt>
                <c:pt idx="306">
                  <c:v>0.54462359400000004</c:v>
                </c:pt>
                <c:pt idx="307">
                  <c:v>0.54462724100000004</c:v>
                </c:pt>
                <c:pt idx="308">
                  <c:v>0.54463384599999998</c:v>
                </c:pt>
                <c:pt idx="309">
                  <c:v>0.54463379199999995</c:v>
                </c:pt>
                <c:pt idx="310">
                  <c:v>0.54452935000000002</c:v>
                </c:pt>
                <c:pt idx="311">
                  <c:v>0.54455210499999995</c:v>
                </c:pt>
                <c:pt idx="312">
                  <c:v>0.54455210200000004</c:v>
                </c:pt>
                <c:pt idx="313">
                  <c:v>0.54455432999999998</c:v>
                </c:pt>
                <c:pt idx="314">
                  <c:v>0.54455324500000002</c:v>
                </c:pt>
                <c:pt idx="315">
                  <c:v>0.54454965899999996</c:v>
                </c:pt>
                <c:pt idx="316">
                  <c:v>0.54454260700000001</c:v>
                </c:pt>
                <c:pt idx="317">
                  <c:v>0.54459366099999995</c:v>
                </c:pt>
                <c:pt idx="318">
                  <c:v>0.54459223599999995</c:v>
                </c:pt>
                <c:pt idx="319">
                  <c:v>0.54459422899999999</c:v>
                </c:pt>
                <c:pt idx="320">
                  <c:v>0.54459251799999997</c:v>
                </c:pt>
                <c:pt idx="321">
                  <c:v>0.54458815199999999</c:v>
                </c:pt>
                <c:pt idx="322">
                  <c:v>0.54457818800000002</c:v>
                </c:pt>
                <c:pt idx="323">
                  <c:v>0.54457680600000002</c:v>
                </c:pt>
                <c:pt idx="324">
                  <c:v>0.544571676</c:v>
                </c:pt>
                <c:pt idx="325">
                  <c:v>0.54457213900000001</c:v>
                </c:pt>
                <c:pt idx="326">
                  <c:v>0.54456912300000004</c:v>
                </c:pt>
                <c:pt idx="327">
                  <c:v>0.54457524599999996</c:v>
                </c:pt>
                <c:pt idx="328">
                  <c:v>0.54459237599999999</c:v>
                </c:pt>
                <c:pt idx="329">
                  <c:v>0.54460066900000004</c:v>
                </c:pt>
                <c:pt idx="330">
                  <c:v>0.54460326100000001</c:v>
                </c:pt>
                <c:pt idx="331">
                  <c:v>0.54460838899999997</c:v>
                </c:pt>
                <c:pt idx="332">
                  <c:v>0.54459482599999998</c:v>
                </c:pt>
                <c:pt idx="333">
                  <c:v>0.54455038200000005</c:v>
                </c:pt>
                <c:pt idx="334">
                  <c:v>0.54456606100000005</c:v>
                </c:pt>
                <c:pt idx="335">
                  <c:v>0.54457618900000004</c:v>
                </c:pt>
                <c:pt idx="336">
                  <c:v>0.54455899600000002</c:v>
                </c:pt>
                <c:pt idx="337">
                  <c:v>0.54456721900000005</c:v>
                </c:pt>
                <c:pt idx="338">
                  <c:v>0.54458321399999998</c:v>
                </c:pt>
                <c:pt idx="339">
                  <c:v>0.54458693499999999</c:v>
                </c:pt>
                <c:pt idx="340">
                  <c:v>0.54459791099999999</c:v>
                </c:pt>
                <c:pt idx="341">
                  <c:v>0.54459053800000001</c:v>
                </c:pt>
                <c:pt idx="342">
                  <c:v>0.54458203400000005</c:v>
                </c:pt>
                <c:pt idx="343">
                  <c:v>0.54458295099999998</c:v>
                </c:pt>
                <c:pt idx="344">
                  <c:v>0.54458224099999997</c:v>
                </c:pt>
                <c:pt idx="345">
                  <c:v>0.54458390300000004</c:v>
                </c:pt>
                <c:pt idx="346">
                  <c:v>0.54457727700000003</c:v>
                </c:pt>
                <c:pt idx="347">
                  <c:v>0.54461100900000003</c:v>
                </c:pt>
                <c:pt idx="348">
                  <c:v>0.54455741400000002</c:v>
                </c:pt>
                <c:pt idx="349">
                  <c:v>0.54455070699999997</c:v>
                </c:pt>
                <c:pt idx="350">
                  <c:v>0.54450601700000001</c:v>
                </c:pt>
                <c:pt idx="351">
                  <c:v>0.54451027399999996</c:v>
                </c:pt>
                <c:pt idx="352">
                  <c:v>0.54451481700000004</c:v>
                </c:pt>
                <c:pt idx="353">
                  <c:v>0.54453137299999999</c:v>
                </c:pt>
                <c:pt idx="354">
                  <c:v>0.54450165299999997</c:v>
                </c:pt>
                <c:pt idx="355">
                  <c:v>0.54450347300000002</c:v>
                </c:pt>
                <c:pt idx="356">
                  <c:v>0.54450179300000001</c:v>
                </c:pt>
                <c:pt idx="357">
                  <c:v>0.54450700799999996</c:v>
                </c:pt>
                <c:pt idx="358">
                  <c:v>0.54449070600000005</c:v>
                </c:pt>
                <c:pt idx="359">
                  <c:v>0.54450139900000005</c:v>
                </c:pt>
                <c:pt idx="360">
                  <c:v>0.54449612700000005</c:v>
                </c:pt>
                <c:pt idx="361">
                  <c:v>0.54449285800000002</c:v>
                </c:pt>
                <c:pt idx="362">
                  <c:v>0.54456543099999999</c:v>
                </c:pt>
                <c:pt idx="363">
                  <c:v>0.54449089100000003</c:v>
                </c:pt>
                <c:pt idx="364">
                  <c:v>0.54446857199999998</c:v>
                </c:pt>
                <c:pt idx="365">
                  <c:v>0.54445414800000003</c:v>
                </c:pt>
                <c:pt idx="366">
                  <c:v>0.54448117699999998</c:v>
                </c:pt>
                <c:pt idx="367">
                  <c:v>0.54443424299999998</c:v>
                </c:pt>
                <c:pt idx="368">
                  <c:v>0.544442973</c:v>
                </c:pt>
                <c:pt idx="369">
                  <c:v>0.54446403499999996</c:v>
                </c:pt>
                <c:pt idx="370">
                  <c:v>0.54446740999999999</c:v>
                </c:pt>
                <c:pt idx="371">
                  <c:v>0.54451353899999999</c:v>
                </c:pt>
                <c:pt idx="372">
                  <c:v>0.54450383599999996</c:v>
                </c:pt>
                <c:pt idx="373">
                  <c:v>0.54450127699999995</c:v>
                </c:pt>
                <c:pt idx="374">
                  <c:v>0.54448359199999996</c:v>
                </c:pt>
                <c:pt idx="375">
                  <c:v>0.54448382500000003</c:v>
                </c:pt>
                <c:pt idx="376">
                  <c:v>0.54448806599999999</c:v>
                </c:pt>
                <c:pt idx="377">
                  <c:v>0.54446920399999998</c:v>
                </c:pt>
                <c:pt idx="378">
                  <c:v>0.54445086399999998</c:v>
                </c:pt>
                <c:pt idx="379">
                  <c:v>0.54452613699999997</c:v>
                </c:pt>
                <c:pt idx="380">
                  <c:v>0.54450585900000004</c:v>
                </c:pt>
                <c:pt idx="381">
                  <c:v>0.54450425999999996</c:v>
                </c:pt>
                <c:pt idx="382">
                  <c:v>0.54449985400000001</c:v>
                </c:pt>
                <c:pt idx="383">
                  <c:v>0.544506873</c:v>
                </c:pt>
                <c:pt idx="384">
                  <c:v>0.54450265099999995</c:v>
                </c:pt>
                <c:pt idx="385">
                  <c:v>0.54449201199999997</c:v>
                </c:pt>
                <c:pt idx="386">
                  <c:v>0.54449225800000001</c:v>
                </c:pt>
                <c:pt idx="387">
                  <c:v>0.54448434700000004</c:v>
                </c:pt>
                <c:pt idx="388">
                  <c:v>0.544473239</c:v>
                </c:pt>
                <c:pt idx="389">
                  <c:v>0.54446505300000003</c:v>
                </c:pt>
                <c:pt idx="390">
                  <c:v>0.54447710900000001</c:v>
                </c:pt>
                <c:pt idx="391">
                  <c:v>0.54448883299999995</c:v>
                </c:pt>
                <c:pt idx="392">
                  <c:v>0.54447246999999999</c:v>
                </c:pt>
                <c:pt idx="393">
                  <c:v>0.54448781700000004</c:v>
                </c:pt>
                <c:pt idx="394">
                  <c:v>0.54448792199999996</c:v>
                </c:pt>
                <c:pt idx="395">
                  <c:v>0.54447451199999997</c:v>
                </c:pt>
                <c:pt idx="396">
                  <c:v>0.544480046</c:v>
                </c:pt>
                <c:pt idx="397">
                  <c:v>0.54446937200000001</c:v>
                </c:pt>
                <c:pt idx="398">
                  <c:v>0.54446958999999995</c:v>
                </c:pt>
                <c:pt idx="399">
                  <c:v>0.54451467499999995</c:v>
                </c:pt>
                <c:pt idx="400">
                  <c:v>0.54451767500000003</c:v>
                </c:pt>
                <c:pt idx="401">
                  <c:v>0.54451566399999995</c:v>
                </c:pt>
                <c:pt idx="402">
                  <c:v>0.54451326799999999</c:v>
                </c:pt>
                <c:pt idx="403">
                  <c:v>0.54451213399999998</c:v>
                </c:pt>
                <c:pt idx="404">
                  <c:v>0.54451577200000001</c:v>
                </c:pt>
                <c:pt idx="405">
                  <c:v>0.54453946399999997</c:v>
                </c:pt>
                <c:pt idx="406">
                  <c:v>0.54454024599999995</c:v>
                </c:pt>
                <c:pt idx="407">
                  <c:v>0.54453009900000005</c:v>
                </c:pt>
                <c:pt idx="408">
                  <c:v>0.54453273899999999</c:v>
                </c:pt>
                <c:pt idx="409">
                  <c:v>0.54452977300000005</c:v>
                </c:pt>
                <c:pt idx="410">
                  <c:v>0.54453181799999995</c:v>
                </c:pt>
                <c:pt idx="411">
                  <c:v>0.54452276099999997</c:v>
                </c:pt>
                <c:pt idx="412">
                  <c:v>0.54452507000000006</c:v>
                </c:pt>
                <c:pt idx="413">
                  <c:v>0.54454718599999996</c:v>
                </c:pt>
                <c:pt idx="414">
                  <c:v>0.54455543799999995</c:v>
                </c:pt>
                <c:pt idx="415">
                  <c:v>0.54455539500000005</c:v>
                </c:pt>
                <c:pt idx="416">
                  <c:v>0.54454166699999995</c:v>
                </c:pt>
                <c:pt idx="417">
                  <c:v>0.54450453799999998</c:v>
                </c:pt>
                <c:pt idx="418">
                  <c:v>0.54449101899999997</c:v>
                </c:pt>
                <c:pt idx="419">
                  <c:v>0.54446398500000004</c:v>
                </c:pt>
                <c:pt idx="420">
                  <c:v>0.54450301899999998</c:v>
                </c:pt>
                <c:pt idx="421">
                  <c:v>0.54448988499999995</c:v>
                </c:pt>
                <c:pt idx="422">
                  <c:v>0.54448178999999997</c:v>
                </c:pt>
                <c:pt idx="423">
                  <c:v>0.544474982</c:v>
                </c:pt>
                <c:pt idx="424">
                  <c:v>0.54447845299999997</c:v>
                </c:pt>
                <c:pt idx="425">
                  <c:v>0.544476179</c:v>
                </c:pt>
                <c:pt idx="426">
                  <c:v>0.54447235999999999</c:v>
                </c:pt>
                <c:pt idx="427">
                  <c:v>0.54447502800000003</c:v>
                </c:pt>
                <c:pt idx="428">
                  <c:v>0.54448254200000001</c:v>
                </c:pt>
                <c:pt idx="429">
                  <c:v>0.54448283900000005</c:v>
                </c:pt>
                <c:pt idx="430">
                  <c:v>0.54447561200000005</c:v>
                </c:pt>
                <c:pt idx="431">
                  <c:v>0.54448176599999998</c:v>
                </c:pt>
                <c:pt idx="432">
                  <c:v>0.544475826</c:v>
                </c:pt>
                <c:pt idx="433">
                  <c:v>0.54446749299999997</c:v>
                </c:pt>
                <c:pt idx="434">
                  <c:v>0.544470605</c:v>
                </c:pt>
                <c:pt idx="435">
                  <c:v>0.54447427599999998</c:v>
                </c:pt>
                <c:pt idx="436">
                  <c:v>0.54447551999999999</c:v>
                </c:pt>
                <c:pt idx="437">
                  <c:v>0.54447016500000001</c:v>
                </c:pt>
                <c:pt idx="438">
                  <c:v>0.54446800699999998</c:v>
                </c:pt>
                <c:pt idx="439">
                  <c:v>0.54446628799999996</c:v>
                </c:pt>
                <c:pt idx="440">
                  <c:v>0.54446273499999998</c:v>
                </c:pt>
                <c:pt idx="441">
                  <c:v>0.54446043200000005</c:v>
                </c:pt>
                <c:pt idx="442">
                  <c:v>0.54440802799999999</c:v>
                </c:pt>
                <c:pt idx="443">
                  <c:v>0.54444505499999996</c:v>
                </c:pt>
                <c:pt idx="444">
                  <c:v>0.54439433800000003</c:v>
                </c:pt>
                <c:pt idx="445">
                  <c:v>0.54439965599999995</c:v>
                </c:pt>
                <c:pt idx="446">
                  <c:v>0.54440023599999998</c:v>
                </c:pt>
                <c:pt idx="447">
                  <c:v>0.54439782400000003</c:v>
                </c:pt>
                <c:pt idx="448">
                  <c:v>0.54438612200000003</c:v>
                </c:pt>
                <c:pt idx="449">
                  <c:v>0.54440724699999998</c:v>
                </c:pt>
                <c:pt idx="450">
                  <c:v>0.544387065</c:v>
                </c:pt>
                <c:pt idx="451">
                  <c:v>0.54439501700000004</c:v>
                </c:pt>
                <c:pt idx="452">
                  <c:v>0.54437623999999996</c:v>
                </c:pt>
                <c:pt idx="453">
                  <c:v>0.54437139400000001</c:v>
                </c:pt>
                <c:pt idx="454">
                  <c:v>0.54438907199999997</c:v>
                </c:pt>
                <c:pt idx="455">
                  <c:v>0.544391972</c:v>
                </c:pt>
                <c:pt idx="456">
                  <c:v>0.54438202499999999</c:v>
                </c:pt>
                <c:pt idx="457">
                  <c:v>0.54438484099999995</c:v>
                </c:pt>
                <c:pt idx="458">
                  <c:v>0.54438273400000003</c:v>
                </c:pt>
                <c:pt idx="459">
                  <c:v>0.54439052200000004</c:v>
                </c:pt>
                <c:pt idx="460">
                  <c:v>0.54439463799999999</c:v>
                </c:pt>
                <c:pt idx="461">
                  <c:v>0.54428992200000004</c:v>
                </c:pt>
                <c:pt idx="462">
                  <c:v>0.54428647699999999</c:v>
                </c:pt>
                <c:pt idx="463">
                  <c:v>0.54428563299999999</c:v>
                </c:pt>
                <c:pt idx="464">
                  <c:v>0.54428716200000005</c:v>
                </c:pt>
                <c:pt idx="465">
                  <c:v>0.54429130599999997</c:v>
                </c:pt>
                <c:pt idx="466">
                  <c:v>0.54428615300000005</c:v>
                </c:pt>
                <c:pt idx="467">
                  <c:v>0.54427509900000004</c:v>
                </c:pt>
                <c:pt idx="468">
                  <c:v>0.54427013300000004</c:v>
                </c:pt>
                <c:pt idx="469">
                  <c:v>0.54417622099999996</c:v>
                </c:pt>
                <c:pt idx="470">
                  <c:v>0.54425580100000004</c:v>
                </c:pt>
                <c:pt idx="471">
                  <c:v>0.54425918699999998</c:v>
                </c:pt>
                <c:pt idx="472">
                  <c:v>0.54425056199999999</c:v>
                </c:pt>
                <c:pt idx="473">
                  <c:v>0.54425367899999999</c:v>
                </c:pt>
                <c:pt idx="474">
                  <c:v>0.54424840200000002</c:v>
                </c:pt>
                <c:pt idx="475">
                  <c:v>0.54424665800000005</c:v>
                </c:pt>
                <c:pt idx="476">
                  <c:v>0.54424625100000001</c:v>
                </c:pt>
                <c:pt idx="477">
                  <c:v>0.54424709400000004</c:v>
                </c:pt>
                <c:pt idx="478">
                  <c:v>0.54424567800000001</c:v>
                </c:pt>
                <c:pt idx="479">
                  <c:v>0.54425322799999998</c:v>
                </c:pt>
                <c:pt idx="480">
                  <c:v>0.54415274400000002</c:v>
                </c:pt>
                <c:pt idx="481">
                  <c:v>0.54415739200000002</c:v>
                </c:pt>
                <c:pt idx="482">
                  <c:v>0.54413933199999998</c:v>
                </c:pt>
                <c:pt idx="483">
                  <c:v>0.54413508300000002</c:v>
                </c:pt>
                <c:pt idx="484">
                  <c:v>0.54413715900000004</c:v>
                </c:pt>
                <c:pt idx="485">
                  <c:v>0.54414027099999995</c:v>
                </c:pt>
                <c:pt idx="486">
                  <c:v>0.54413905399999996</c:v>
                </c:pt>
                <c:pt idx="487">
                  <c:v>0.544145349</c:v>
                </c:pt>
                <c:pt idx="488">
                  <c:v>0.54413308999999999</c:v>
                </c:pt>
                <c:pt idx="489">
                  <c:v>0.54412720000000003</c:v>
                </c:pt>
                <c:pt idx="490">
                  <c:v>0.54412443300000002</c:v>
                </c:pt>
                <c:pt idx="491">
                  <c:v>0.54411917600000004</c:v>
                </c:pt>
                <c:pt idx="492">
                  <c:v>0.54412295499999996</c:v>
                </c:pt>
                <c:pt idx="493">
                  <c:v>0.54412919500000001</c:v>
                </c:pt>
                <c:pt idx="494">
                  <c:v>0.54412274100000002</c:v>
                </c:pt>
                <c:pt idx="495">
                  <c:v>0.54411703300000003</c:v>
                </c:pt>
                <c:pt idx="496">
                  <c:v>0.54412092499999998</c:v>
                </c:pt>
                <c:pt idx="497">
                  <c:v>0.54411451300000002</c:v>
                </c:pt>
                <c:pt idx="498">
                  <c:v>0.54411927500000001</c:v>
                </c:pt>
                <c:pt idx="499">
                  <c:v>0.54412381300000001</c:v>
                </c:pt>
                <c:pt idx="500">
                  <c:v>0.54411925500000002</c:v>
                </c:pt>
              </c:numCache>
            </c:numRef>
          </c:val>
          <c:smooth val="0"/>
        </c:ser>
        <c:ser>
          <c:idx val="2"/>
          <c:order val="2"/>
          <c:tx>
            <c:v>Gradient Boosting Machine(sklearn)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mogb!$V$2:$V$502</c:f>
              <c:numCache>
                <c:formatCode>General</c:formatCode>
                <c:ptCount val="501"/>
                <c:pt idx="0">
                  <c:v>0.37955899999999998</c:v>
                </c:pt>
                <c:pt idx="1">
                  <c:v>0.38535168192300001</c:v>
                </c:pt>
                <c:pt idx="2">
                  <c:v>0.38881680909400002</c:v>
                </c:pt>
                <c:pt idx="3">
                  <c:v>0.39070659451899997</c:v>
                </c:pt>
                <c:pt idx="4">
                  <c:v>0.39391608393600003</c:v>
                </c:pt>
                <c:pt idx="5">
                  <c:v>0.39507367947299998</c:v>
                </c:pt>
                <c:pt idx="6">
                  <c:v>0.39912811059699999</c:v>
                </c:pt>
                <c:pt idx="7">
                  <c:v>0.40130516053499998</c:v>
                </c:pt>
                <c:pt idx="8">
                  <c:v>0.40392632036600001</c:v>
                </c:pt>
                <c:pt idx="9">
                  <c:v>0.40748489975300001</c:v>
                </c:pt>
                <c:pt idx="10">
                  <c:v>0.40956957459799997</c:v>
                </c:pt>
                <c:pt idx="11">
                  <c:v>0.412410097511</c:v>
                </c:pt>
                <c:pt idx="12">
                  <c:v>0.41504019199600001</c:v>
                </c:pt>
                <c:pt idx="13">
                  <c:v>0.41668919466400001</c:v>
                </c:pt>
                <c:pt idx="14">
                  <c:v>0.41903147113299999</c:v>
                </c:pt>
                <c:pt idx="15">
                  <c:v>0.42155363709999999</c:v>
                </c:pt>
                <c:pt idx="16">
                  <c:v>0.42326831717300001</c:v>
                </c:pt>
                <c:pt idx="17">
                  <c:v>0.42553839103399999</c:v>
                </c:pt>
                <c:pt idx="18">
                  <c:v>0.42802891849800001</c:v>
                </c:pt>
                <c:pt idx="19">
                  <c:v>0.430997852972</c:v>
                </c:pt>
                <c:pt idx="20">
                  <c:v>0.43258521460999999</c:v>
                </c:pt>
                <c:pt idx="21">
                  <c:v>0.43461256754099997</c:v>
                </c:pt>
                <c:pt idx="22">
                  <c:v>0.43537845365799999</c:v>
                </c:pt>
                <c:pt idx="23">
                  <c:v>0.43717074388499999</c:v>
                </c:pt>
                <c:pt idx="24">
                  <c:v>0.43877952105099999</c:v>
                </c:pt>
                <c:pt idx="25">
                  <c:v>0.44113768730899999</c:v>
                </c:pt>
                <c:pt idx="26">
                  <c:v>0.44210878411900001</c:v>
                </c:pt>
                <c:pt idx="27">
                  <c:v>0.44444836262600002</c:v>
                </c:pt>
                <c:pt idx="28">
                  <c:v>0.44550251893999998</c:v>
                </c:pt>
                <c:pt idx="29">
                  <c:v>0.44716533957100002</c:v>
                </c:pt>
                <c:pt idx="30">
                  <c:v>0.44760648707799999</c:v>
                </c:pt>
                <c:pt idx="31">
                  <c:v>0.45007527716899998</c:v>
                </c:pt>
                <c:pt idx="32">
                  <c:v>0.45123530453400001</c:v>
                </c:pt>
                <c:pt idx="33">
                  <c:v>0.45220032773800001</c:v>
                </c:pt>
                <c:pt idx="34">
                  <c:v>0.453202064593</c:v>
                </c:pt>
                <c:pt idx="35">
                  <c:v>0.45461161397900002</c:v>
                </c:pt>
                <c:pt idx="36">
                  <c:v>0.45636915646499998</c:v>
                </c:pt>
                <c:pt idx="37">
                  <c:v>0.45717653087100002</c:v>
                </c:pt>
                <c:pt idx="38">
                  <c:v>0.45834045477200003</c:v>
                </c:pt>
                <c:pt idx="39">
                  <c:v>0.459474280997</c:v>
                </c:pt>
                <c:pt idx="40">
                  <c:v>0.46007251407400002</c:v>
                </c:pt>
                <c:pt idx="41">
                  <c:v>0.461507932989</c:v>
                </c:pt>
                <c:pt idx="42">
                  <c:v>0.46249495094400001</c:v>
                </c:pt>
                <c:pt idx="43">
                  <c:v>0.46377531855999998</c:v>
                </c:pt>
                <c:pt idx="44">
                  <c:v>0.46484144585100001</c:v>
                </c:pt>
                <c:pt idx="45">
                  <c:v>0.46539834659099999</c:v>
                </c:pt>
                <c:pt idx="46">
                  <c:v>0.46672623093400001</c:v>
                </c:pt>
                <c:pt idx="47">
                  <c:v>0.46824101842999999</c:v>
                </c:pt>
                <c:pt idx="48">
                  <c:v>0.46918535899399999</c:v>
                </c:pt>
                <c:pt idx="49">
                  <c:v>0.46993610108900002</c:v>
                </c:pt>
                <c:pt idx="50">
                  <c:v>0.47072958620700001</c:v>
                </c:pt>
                <c:pt idx="51">
                  <c:v>0.47231204083799999</c:v>
                </c:pt>
                <c:pt idx="52">
                  <c:v>0.47306008355599999</c:v>
                </c:pt>
                <c:pt idx="53">
                  <c:v>0.47421503682799998</c:v>
                </c:pt>
                <c:pt idx="54">
                  <c:v>0.47519857102800001</c:v>
                </c:pt>
                <c:pt idx="55">
                  <c:v>0.47574159135499999</c:v>
                </c:pt>
                <c:pt idx="56">
                  <c:v>0.47662613577899998</c:v>
                </c:pt>
                <c:pt idx="57">
                  <c:v>0.47806429978100001</c:v>
                </c:pt>
                <c:pt idx="58">
                  <c:v>0.47861691151500002</c:v>
                </c:pt>
                <c:pt idx="59">
                  <c:v>0.47989414084999998</c:v>
                </c:pt>
                <c:pt idx="60">
                  <c:v>0.48069689166099999</c:v>
                </c:pt>
                <c:pt idx="61">
                  <c:v>0.48163454484200002</c:v>
                </c:pt>
                <c:pt idx="62">
                  <c:v>0.48218677242699998</c:v>
                </c:pt>
                <c:pt idx="63">
                  <c:v>0.48291486371499998</c:v>
                </c:pt>
                <c:pt idx="64">
                  <c:v>0.48364965396300003</c:v>
                </c:pt>
                <c:pt idx="65">
                  <c:v>0.48456464420299999</c:v>
                </c:pt>
                <c:pt idx="66">
                  <c:v>0.48540964738199999</c:v>
                </c:pt>
                <c:pt idx="67">
                  <c:v>0.48593878568100002</c:v>
                </c:pt>
                <c:pt idx="68">
                  <c:v>0.48694413815799997</c:v>
                </c:pt>
                <c:pt idx="69">
                  <c:v>0.48766294503399998</c:v>
                </c:pt>
                <c:pt idx="70">
                  <c:v>0.488033763816</c:v>
                </c:pt>
                <c:pt idx="71">
                  <c:v>0.48887465587399997</c:v>
                </c:pt>
                <c:pt idx="72">
                  <c:v>0.48981484858199997</c:v>
                </c:pt>
                <c:pt idx="73">
                  <c:v>0.48998632668699998</c:v>
                </c:pt>
                <c:pt idx="74">
                  <c:v>0.49071258225199998</c:v>
                </c:pt>
                <c:pt idx="75">
                  <c:v>0.49162874659900002</c:v>
                </c:pt>
                <c:pt idx="76">
                  <c:v>0.49266455874300003</c:v>
                </c:pt>
                <c:pt idx="77">
                  <c:v>0.49371942313099998</c:v>
                </c:pt>
                <c:pt idx="78">
                  <c:v>0.49413070432400003</c:v>
                </c:pt>
                <c:pt idx="79">
                  <c:v>0.49466079342699998</c:v>
                </c:pt>
                <c:pt idx="80">
                  <c:v>0.49533102599599999</c:v>
                </c:pt>
                <c:pt idx="81">
                  <c:v>0.49622717493200003</c:v>
                </c:pt>
                <c:pt idx="82">
                  <c:v>0.49674902151200001</c:v>
                </c:pt>
                <c:pt idx="83">
                  <c:v>0.49730232925500001</c:v>
                </c:pt>
                <c:pt idx="84">
                  <c:v>0.49793859025600001</c:v>
                </c:pt>
                <c:pt idx="85">
                  <c:v>0.49865549850699997</c:v>
                </c:pt>
                <c:pt idx="86">
                  <c:v>0.498653254529</c:v>
                </c:pt>
                <c:pt idx="87">
                  <c:v>0.49956705273800001</c:v>
                </c:pt>
                <c:pt idx="88">
                  <c:v>0.49992346072299998</c:v>
                </c:pt>
                <c:pt idx="89">
                  <c:v>0.50048094719199998</c:v>
                </c:pt>
                <c:pt idx="90">
                  <c:v>0.50144103449400002</c:v>
                </c:pt>
                <c:pt idx="91">
                  <c:v>0.50187683578200004</c:v>
                </c:pt>
                <c:pt idx="92">
                  <c:v>0.50224598004900001</c:v>
                </c:pt>
                <c:pt idx="93">
                  <c:v>0.50295873768999999</c:v>
                </c:pt>
                <c:pt idx="94">
                  <c:v>0.503496895439</c:v>
                </c:pt>
                <c:pt idx="95">
                  <c:v>0.50388133521699996</c:v>
                </c:pt>
                <c:pt idx="96">
                  <c:v>0.50432759751699996</c:v>
                </c:pt>
                <c:pt idx="97">
                  <c:v>0.504582695957</c:v>
                </c:pt>
                <c:pt idx="98">
                  <c:v>0.50517495690299996</c:v>
                </c:pt>
                <c:pt idx="99">
                  <c:v>0.50598089276799996</c:v>
                </c:pt>
                <c:pt idx="100">
                  <c:v>0.506311422658</c:v>
                </c:pt>
                <c:pt idx="101">
                  <c:v>0.50637966173899995</c:v>
                </c:pt>
                <c:pt idx="102">
                  <c:v>0.50711963279899996</c:v>
                </c:pt>
                <c:pt idx="103">
                  <c:v>0.50823721336600003</c:v>
                </c:pt>
                <c:pt idx="104">
                  <c:v>0.50820082909700004</c:v>
                </c:pt>
                <c:pt idx="105">
                  <c:v>0.50828973291599999</c:v>
                </c:pt>
                <c:pt idx="106">
                  <c:v>0.50919296645900003</c:v>
                </c:pt>
                <c:pt idx="107">
                  <c:v>0.50971132463900004</c:v>
                </c:pt>
                <c:pt idx="108">
                  <c:v>0.50989392431299996</c:v>
                </c:pt>
                <c:pt idx="109">
                  <c:v>0.51035307341799996</c:v>
                </c:pt>
                <c:pt idx="110">
                  <c:v>0.51122753996000003</c:v>
                </c:pt>
                <c:pt idx="111">
                  <c:v>0.51133692896799998</c:v>
                </c:pt>
                <c:pt idx="112">
                  <c:v>0.511477933577</c:v>
                </c:pt>
                <c:pt idx="113">
                  <c:v>0.51155106814100004</c:v>
                </c:pt>
                <c:pt idx="114">
                  <c:v>0.512016410852</c:v>
                </c:pt>
                <c:pt idx="115">
                  <c:v>0.51326414314699997</c:v>
                </c:pt>
                <c:pt idx="116">
                  <c:v>0.51325703932</c:v>
                </c:pt>
                <c:pt idx="117">
                  <c:v>0.51348844788299997</c:v>
                </c:pt>
                <c:pt idx="118">
                  <c:v>0.51352354028699998</c:v>
                </c:pt>
                <c:pt idx="119">
                  <c:v>0.51386251701600005</c:v>
                </c:pt>
                <c:pt idx="120">
                  <c:v>0.51467619406700005</c:v>
                </c:pt>
                <c:pt idx="121">
                  <c:v>0.51499411050900001</c:v>
                </c:pt>
                <c:pt idx="122">
                  <c:v>0.51506046676899997</c:v>
                </c:pt>
                <c:pt idx="123">
                  <c:v>0.51503012212499999</c:v>
                </c:pt>
                <c:pt idx="124">
                  <c:v>0.51546164303499997</c:v>
                </c:pt>
                <c:pt idx="125">
                  <c:v>0.51570755039899996</c:v>
                </c:pt>
                <c:pt idx="126">
                  <c:v>0.51669300838999999</c:v>
                </c:pt>
                <c:pt idx="127">
                  <c:v>0.51670537774600001</c:v>
                </c:pt>
                <c:pt idx="128">
                  <c:v>0.51672546797600005</c:v>
                </c:pt>
                <c:pt idx="129">
                  <c:v>0.51730671370799997</c:v>
                </c:pt>
                <c:pt idx="130">
                  <c:v>0.51789052553699999</c:v>
                </c:pt>
                <c:pt idx="131">
                  <c:v>0.51847678190000002</c:v>
                </c:pt>
                <c:pt idx="132">
                  <c:v>0.51872443149299996</c:v>
                </c:pt>
                <c:pt idx="133">
                  <c:v>0.51885207996299998</c:v>
                </c:pt>
                <c:pt idx="134">
                  <c:v>0.51934915719600006</c:v>
                </c:pt>
                <c:pt idx="135">
                  <c:v>0.51960088924500003</c:v>
                </c:pt>
                <c:pt idx="136">
                  <c:v>0.51995257790500005</c:v>
                </c:pt>
                <c:pt idx="137">
                  <c:v>0.52072218404399995</c:v>
                </c:pt>
                <c:pt idx="138">
                  <c:v>0.52080655015800004</c:v>
                </c:pt>
                <c:pt idx="139">
                  <c:v>0.52142009836600001</c:v>
                </c:pt>
                <c:pt idx="140">
                  <c:v>0.52157958277899996</c:v>
                </c:pt>
                <c:pt idx="141">
                  <c:v>0.52154631332500001</c:v>
                </c:pt>
                <c:pt idx="142">
                  <c:v>0.52185024227700005</c:v>
                </c:pt>
                <c:pt idx="143">
                  <c:v>0.52225280881799996</c:v>
                </c:pt>
                <c:pt idx="144">
                  <c:v>0.52243308293799995</c:v>
                </c:pt>
                <c:pt idx="145">
                  <c:v>0.52282608556800003</c:v>
                </c:pt>
                <c:pt idx="146">
                  <c:v>0.52284723631300001</c:v>
                </c:pt>
                <c:pt idx="147">
                  <c:v>0.52311097468400003</c:v>
                </c:pt>
                <c:pt idx="148">
                  <c:v>0.52334824462899998</c:v>
                </c:pt>
                <c:pt idx="149">
                  <c:v>0.52348329214099998</c:v>
                </c:pt>
                <c:pt idx="150">
                  <c:v>0.52348041746200002</c:v>
                </c:pt>
                <c:pt idx="151">
                  <c:v>0.52355977185699998</c:v>
                </c:pt>
                <c:pt idx="152">
                  <c:v>0.52374273876599997</c:v>
                </c:pt>
                <c:pt idx="153">
                  <c:v>0.52370123432799998</c:v>
                </c:pt>
                <c:pt idx="154">
                  <c:v>0.52370958797400002</c:v>
                </c:pt>
                <c:pt idx="155">
                  <c:v>0.52397230723400001</c:v>
                </c:pt>
                <c:pt idx="156">
                  <c:v>0.52419348790300002</c:v>
                </c:pt>
                <c:pt idx="157">
                  <c:v>0.52412228831999996</c:v>
                </c:pt>
                <c:pt idx="158">
                  <c:v>0.52452781879800003</c:v>
                </c:pt>
                <c:pt idx="159">
                  <c:v>0.52477081121299995</c:v>
                </c:pt>
                <c:pt idx="160">
                  <c:v>0.52477085902099996</c:v>
                </c:pt>
                <c:pt idx="161">
                  <c:v>0.525116222947</c:v>
                </c:pt>
                <c:pt idx="162">
                  <c:v>0.52515043087500002</c:v>
                </c:pt>
                <c:pt idx="163">
                  <c:v>0.52552186203600004</c:v>
                </c:pt>
                <c:pt idx="164">
                  <c:v>0.52572501196900001</c:v>
                </c:pt>
                <c:pt idx="165">
                  <c:v>0.52596744960999997</c:v>
                </c:pt>
                <c:pt idx="166">
                  <c:v>0.52616604345399998</c:v>
                </c:pt>
                <c:pt idx="167">
                  <c:v>0.52613668743399999</c:v>
                </c:pt>
                <c:pt idx="168">
                  <c:v>0.52607889118499995</c:v>
                </c:pt>
                <c:pt idx="169">
                  <c:v>0.52619237383100004</c:v>
                </c:pt>
                <c:pt idx="170">
                  <c:v>0.52648046342499999</c:v>
                </c:pt>
                <c:pt idx="171">
                  <c:v>0.52646208411600004</c:v>
                </c:pt>
                <c:pt idx="172">
                  <c:v>0.52640353798799999</c:v>
                </c:pt>
                <c:pt idx="173">
                  <c:v>0.52658774676700004</c:v>
                </c:pt>
                <c:pt idx="174">
                  <c:v>0.526899332976</c:v>
                </c:pt>
                <c:pt idx="175">
                  <c:v>0.52692345450300004</c:v>
                </c:pt>
                <c:pt idx="176">
                  <c:v>0.52686070526499995</c:v>
                </c:pt>
                <c:pt idx="177">
                  <c:v>0.52690744578600002</c:v>
                </c:pt>
                <c:pt idx="178">
                  <c:v>0.52695624229399995</c:v>
                </c:pt>
                <c:pt idx="179">
                  <c:v>0.52721178708600003</c:v>
                </c:pt>
                <c:pt idx="180">
                  <c:v>0.52737077332600002</c:v>
                </c:pt>
                <c:pt idx="181">
                  <c:v>0.52734574114400001</c:v>
                </c:pt>
                <c:pt idx="182">
                  <c:v>0.52755583592199995</c:v>
                </c:pt>
                <c:pt idx="183">
                  <c:v>0.52791988585399996</c:v>
                </c:pt>
                <c:pt idx="184">
                  <c:v>0.52787090959500005</c:v>
                </c:pt>
                <c:pt idx="185">
                  <c:v>0.52790979507400004</c:v>
                </c:pt>
                <c:pt idx="186">
                  <c:v>0.52799312911399998</c:v>
                </c:pt>
                <c:pt idx="187">
                  <c:v>0.52797654647600001</c:v>
                </c:pt>
                <c:pt idx="188">
                  <c:v>0.52795232657199997</c:v>
                </c:pt>
                <c:pt idx="189">
                  <c:v>0.52827461341899995</c:v>
                </c:pt>
                <c:pt idx="190">
                  <c:v>0.52826007467000002</c:v>
                </c:pt>
                <c:pt idx="191">
                  <c:v>0.52828365776099995</c:v>
                </c:pt>
                <c:pt idx="192">
                  <c:v>0.52830846440799994</c:v>
                </c:pt>
                <c:pt idx="193">
                  <c:v>0.52869080848799999</c:v>
                </c:pt>
                <c:pt idx="194">
                  <c:v>0.52881842389099998</c:v>
                </c:pt>
                <c:pt idx="195">
                  <c:v>0.52893536521999995</c:v>
                </c:pt>
                <c:pt idx="196">
                  <c:v>0.528953583851</c:v>
                </c:pt>
                <c:pt idx="197">
                  <c:v>0.52899296981599997</c:v>
                </c:pt>
                <c:pt idx="198">
                  <c:v>0.52903439676499997</c:v>
                </c:pt>
                <c:pt idx="199">
                  <c:v>0.52896952485799997</c:v>
                </c:pt>
                <c:pt idx="200">
                  <c:v>0.52918153135299995</c:v>
                </c:pt>
                <c:pt idx="201">
                  <c:v>0.52920262594199996</c:v>
                </c:pt>
                <c:pt idx="202">
                  <c:v>0.52919776224500004</c:v>
                </c:pt>
                <c:pt idx="203">
                  <c:v>0.52929029358199997</c:v>
                </c:pt>
                <c:pt idx="204">
                  <c:v>0.52948488507199998</c:v>
                </c:pt>
                <c:pt idx="205">
                  <c:v>0.52945331154499997</c:v>
                </c:pt>
                <c:pt idx="206">
                  <c:v>0.52941368208600004</c:v>
                </c:pt>
                <c:pt idx="207">
                  <c:v>0.52940914645100001</c:v>
                </c:pt>
                <c:pt idx="208">
                  <c:v>0.52961542630799996</c:v>
                </c:pt>
                <c:pt idx="209">
                  <c:v>0.52973883703699998</c:v>
                </c:pt>
                <c:pt idx="210">
                  <c:v>0.529699071764</c:v>
                </c:pt>
                <c:pt idx="211">
                  <c:v>0.52962683709400005</c:v>
                </c:pt>
                <c:pt idx="212">
                  <c:v>0.52977225808799999</c:v>
                </c:pt>
                <c:pt idx="213">
                  <c:v>0.52970337197700001</c:v>
                </c:pt>
                <c:pt idx="214">
                  <c:v>0.529785546956</c:v>
                </c:pt>
                <c:pt idx="215">
                  <c:v>0.529814266684</c:v>
                </c:pt>
                <c:pt idx="216">
                  <c:v>0.52976836138600003</c:v>
                </c:pt>
                <c:pt idx="217">
                  <c:v>0.52974850843900001</c:v>
                </c:pt>
                <c:pt idx="218">
                  <c:v>0.53002763166300004</c:v>
                </c:pt>
                <c:pt idx="219">
                  <c:v>0.53023791398099995</c:v>
                </c:pt>
                <c:pt idx="220">
                  <c:v>0.530259627505</c:v>
                </c:pt>
                <c:pt idx="221">
                  <c:v>0.53013322264200002</c:v>
                </c:pt>
                <c:pt idx="222">
                  <c:v>0.53039068897200004</c:v>
                </c:pt>
                <c:pt idx="223">
                  <c:v>0.530411656319</c:v>
                </c:pt>
                <c:pt idx="224">
                  <c:v>0.53052031071500005</c:v>
                </c:pt>
                <c:pt idx="225">
                  <c:v>0.53082754894899997</c:v>
                </c:pt>
                <c:pt idx="226">
                  <c:v>0.53081566428299998</c:v>
                </c:pt>
                <c:pt idx="227">
                  <c:v>0.53078077206800001</c:v>
                </c:pt>
                <c:pt idx="228">
                  <c:v>0.53085401582299996</c:v>
                </c:pt>
                <c:pt idx="229">
                  <c:v>0.53078097707299998</c:v>
                </c:pt>
                <c:pt idx="230">
                  <c:v>0.53080502036499999</c:v>
                </c:pt>
                <c:pt idx="231">
                  <c:v>0.53097866300899998</c:v>
                </c:pt>
                <c:pt idx="232">
                  <c:v>0.53111252978000001</c:v>
                </c:pt>
                <c:pt idx="233">
                  <c:v>0.53105401196299995</c:v>
                </c:pt>
                <c:pt idx="234">
                  <c:v>0.53126995491200002</c:v>
                </c:pt>
                <c:pt idx="235">
                  <c:v>0.53115323569399997</c:v>
                </c:pt>
                <c:pt idx="236">
                  <c:v>0.53109204990400005</c:v>
                </c:pt>
                <c:pt idx="237">
                  <c:v>0.53121817281399997</c:v>
                </c:pt>
                <c:pt idx="238">
                  <c:v>0.53130855618899997</c:v>
                </c:pt>
                <c:pt idx="239">
                  <c:v>0.53126655340399997</c:v>
                </c:pt>
                <c:pt idx="240">
                  <c:v>0.53128415438300003</c:v>
                </c:pt>
                <c:pt idx="241">
                  <c:v>0.53120792335199996</c:v>
                </c:pt>
                <c:pt idx="242">
                  <c:v>0.53118526272599997</c:v>
                </c:pt>
                <c:pt idx="243">
                  <c:v>0.53119483958199998</c:v>
                </c:pt>
                <c:pt idx="244">
                  <c:v>0.53128757996300002</c:v>
                </c:pt>
                <c:pt idx="245">
                  <c:v>0.53132585434599999</c:v>
                </c:pt>
                <c:pt idx="246">
                  <c:v>0.53131854382400001</c:v>
                </c:pt>
                <c:pt idx="247">
                  <c:v>0.53131747529499995</c:v>
                </c:pt>
                <c:pt idx="248">
                  <c:v>0.53127159512599997</c:v>
                </c:pt>
                <c:pt idx="249">
                  <c:v>0.53125256232499996</c:v>
                </c:pt>
                <c:pt idx="250">
                  <c:v>0.53124410193100002</c:v>
                </c:pt>
                <c:pt idx="251">
                  <c:v>0.53124404987999996</c:v>
                </c:pt>
                <c:pt idx="252">
                  <c:v>0.531218941497</c:v>
                </c:pt>
                <c:pt idx="253">
                  <c:v>0.53136780634400005</c:v>
                </c:pt>
                <c:pt idx="254">
                  <c:v>0.53131588449900002</c:v>
                </c:pt>
                <c:pt idx="255">
                  <c:v>0.53127075688500003</c:v>
                </c:pt>
                <c:pt idx="256">
                  <c:v>0.53134541869600005</c:v>
                </c:pt>
                <c:pt idx="257">
                  <c:v>0.53131688297000002</c:v>
                </c:pt>
                <c:pt idx="258">
                  <c:v>0.53128073414499999</c:v>
                </c:pt>
                <c:pt idx="259">
                  <c:v>0.53126795964999995</c:v>
                </c:pt>
                <c:pt idx="260">
                  <c:v>0.53124690983699996</c:v>
                </c:pt>
                <c:pt idx="261">
                  <c:v>0.53118194268999996</c:v>
                </c:pt>
                <c:pt idx="262">
                  <c:v>0.53133288806000001</c:v>
                </c:pt>
                <c:pt idx="263">
                  <c:v>0.53127443447</c:v>
                </c:pt>
                <c:pt idx="264">
                  <c:v>0.53137716788199996</c:v>
                </c:pt>
                <c:pt idx="265">
                  <c:v>0.53136824881300004</c:v>
                </c:pt>
                <c:pt idx="266">
                  <c:v>0.53134185991500005</c:v>
                </c:pt>
                <c:pt idx="267">
                  <c:v>0.53130014915500001</c:v>
                </c:pt>
                <c:pt idx="268">
                  <c:v>0.53126563269299998</c:v>
                </c:pt>
                <c:pt idx="269">
                  <c:v>0.53125189327099998</c:v>
                </c:pt>
                <c:pt idx="270">
                  <c:v>0.53122826761099995</c:v>
                </c:pt>
                <c:pt idx="271">
                  <c:v>0.53121708637099996</c:v>
                </c:pt>
                <c:pt idx="272">
                  <c:v>0.53129953793899998</c:v>
                </c:pt>
                <c:pt idx="273">
                  <c:v>0.53131687505400005</c:v>
                </c:pt>
                <c:pt idx="274">
                  <c:v>0.53131914689600002</c:v>
                </c:pt>
                <c:pt idx="275">
                  <c:v>0.53129651362200003</c:v>
                </c:pt>
                <c:pt idx="276">
                  <c:v>0.53142914126200003</c:v>
                </c:pt>
                <c:pt idx="277">
                  <c:v>0.53135224477800003</c:v>
                </c:pt>
                <c:pt idx="278">
                  <c:v>0.53143882030900003</c:v>
                </c:pt>
                <c:pt idx="279">
                  <c:v>0.53133451388099995</c:v>
                </c:pt>
                <c:pt idx="280">
                  <c:v>0.53125377298999998</c:v>
                </c:pt>
                <c:pt idx="281">
                  <c:v>0.53118776004199997</c:v>
                </c:pt>
                <c:pt idx="282">
                  <c:v>0.53115702475899995</c:v>
                </c:pt>
                <c:pt idx="283">
                  <c:v>0.53128481214300005</c:v>
                </c:pt>
                <c:pt idx="284">
                  <c:v>0.53124607980399996</c:v>
                </c:pt>
                <c:pt idx="285">
                  <c:v>0.53116412963299997</c:v>
                </c:pt>
                <c:pt idx="286">
                  <c:v>0.53123200989200003</c:v>
                </c:pt>
                <c:pt idx="287">
                  <c:v>0.53118471117599997</c:v>
                </c:pt>
                <c:pt idx="288">
                  <c:v>0.53119673967100001</c:v>
                </c:pt>
                <c:pt idx="289">
                  <c:v>0.53112402562200001</c:v>
                </c:pt>
                <c:pt idx="290">
                  <c:v>0.53106709471900004</c:v>
                </c:pt>
                <c:pt idx="291">
                  <c:v>0.53104151427299995</c:v>
                </c:pt>
                <c:pt idx="292">
                  <c:v>0.53108883534399998</c:v>
                </c:pt>
                <c:pt idx="293">
                  <c:v>0.53105608474699995</c:v>
                </c:pt>
                <c:pt idx="294">
                  <c:v>0.53104821911099998</c:v>
                </c:pt>
                <c:pt idx="295">
                  <c:v>0.53122785659299998</c:v>
                </c:pt>
                <c:pt idx="296">
                  <c:v>0.53119944337699998</c:v>
                </c:pt>
                <c:pt idx="297">
                  <c:v>0.53121739573799998</c:v>
                </c:pt>
                <c:pt idx="298">
                  <c:v>0.53121220479200004</c:v>
                </c:pt>
                <c:pt idx="299">
                  <c:v>0.53119661036400001</c:v>
                </c:pt>
                <c:pt idx="300">
                  <c:v>0.53115380319700001</c:v>
                </c:pt>
                <c:pt idx="301">
                  <c:v>0.531210181329</c:v>
                </c:pt>
                <c:pt idx="302">
                  <c:v>0.53120056162899998</c:v>
                </c:pt>
                <c:pt idx="303">
                  <c:v>0.531173428984</c:v>
                </c:pt>
                <c:pt idx="304">
                  <c:v>0.53116437322200005</c:v>
                </c:pt>
                <c:pt idx="305">
                  <c:v>0.53110500199499999</c:v>
                </c:pt>
                <c:pt idx="306">
                  <c:v>0.53115066064799998</c:v>
                </c:pt>
                <c:pt idx="307">
                  <c:v>0.53118787873899997</c:v>
                </c:pt>
                <c:pt idx="308">
                  <c:v>0.53119721565400002</c:v>
                </c:pt>
                <c:pt idx="309">
                  <c:v>0.53112383600199997</c:v>
                </c:pt>
                <c:pt idx="310">
                  <c:v>0.53110686771399995</c:v>
                </c:pt>
                <c:pt idx="311">
                  <c:v>0.53115951887799995</c:v>
                </c:pt>
                <c:pt idx="312">
                  <c:v>0.53117742095200005</c:v>
                </c:pt>
                <c:pt idx="313">
                  <c:v>0.53111193391599998</c:v>
                </c:pt>
                <c:pt idx="314">
                  <c:v>0.53108580561300001</c:v>
                </c:pt>
                <c:pt idx="315">
                  <c:v>0.53105518496100002</c:v>
                </c:pt>
                <c:pt idx="316">
                  <c:v>0.53103172758999995</c:v>
                </c:pt>
                <c:pt idx="317">
                  <c:v>0.53104791687399999</c:v>
                </c:pt>
                <c:pt idx="318">
                  <c:v>0.53103346164800003</c:v>
                </c:pt>
                <c:pt idx="319">
                  <c:v>0.53105743435700004</c:v>
                </c:pt>
                <c:pt idx="320">
                  <c:v>0.53101840775499998</c:v>
                </c:pt>
                <c:pt idx="321">
                  <c:v>0.53099751538899997</c:v>
                </c:pt>
                <c:pt idx="322">
                  <c:v>0.53096602005000004</c:v>
                </c:pt>
                <c:pt idx="323">
                  <c:v>0.53105024187500005</c:v>
                </c:pt>
                <c:pt idx="324">
                  <c:v>0.53094023294699999</c:v>
                </c:pt>
                <c:pt idx="325">
                  <c:v>0.53095150670400004</c:v>
                </c:pt>
                <c:pt idx="326">
                  <c:v>0.53104862906500006</c:v>
                </c:pt>
                <c:pt idx="327">
                  <c:v>0.53102360950799998</c:v>
                </c:pt>
                <c:pt idx="328">
                  <c:v>0.53101255296299998</c:v>
                </c:pt>
                <c:pt idx="329">
                  <c:v>0.531002248068</c:v>
                </c:pt>
                <c:pt idx="330">
                  <c:v>0.53097900896500005</c:v>
                </c:pt>
                <c:pt idx="331">
                  <c:v>0.53095318032399996</c:v>
                </c:pt>
                <c:pt idx="332">
                  <c:v>0.53094579344299997</c:v>
                </c:pt>
                <c:pt idx="333">
                  <c:v>0.53090563265599999</c:v>
                </c:pt>
                <c:pt idx="334">
                  <c:v>0.53090964470199997</c:v>
                </c:pt>
                <c:pt idx="335">
                  <c:v>0.53087376979400003</c:v>
                </c:pt>
                <c:pt idx="336">
                  <c:v>0.53086198758000003</c:v>
                </c:pt>
                <c:pt idx="337">
                  <c:v>0.53081979512300004</c:v>
                </c:pt>
                <c:pt idx="338">
                  <c:v>0.53082052869899998</c:v>
                </c:pt>
                <c:pt idx="339">
                  <c:v>0.53085685656399995</c:v>
                </c:pt>
                <c:pt idx="340">
                  <c:v>0.53085654603700005</c:v>
                </c:pt>
                <c:pt idx="341">
                  <c:v>0.530880094016</c:v>
                </c:pt>
                <c:pt idx="342">
                  <c:v>0.53081002337500005</c:v>
                </c:pt>
                <c:pt idx="343">
                  <c:v>0.53094497710199995</c:v>
                </c:pt>
                <c:pt idx="344">
                  <c:v>0.53093633391899997</c:v>
                </c:pt>
                <c:pt idx="345">
                  <c:v>0.53096388827100005</c:v>
                </c:pt>
                <c:pt idx="346">
                  <c:v>0.53101955255099997</c:v>
                </c:pt>
                <c:pt idx="347">
                  <c:v>0.53099460553199995</c:v>
                </c:pt>
                <c:pt idx="348">
                  <c:v>0.53090254238800005</c:v>
                </c:pt>
                <c:pt idx="349">
                  <c:v>0.53078921518199995</c:v>
                </c:pt>
                <c:pt idx="350">
                  <c:v>0.530778286391</c:v>
                </c:pt>
                <c:pt idx="351">
                  <c:v>0.53078201463399999</c:v>
                </c:pt>
                <c:pt idx="352">
                  <c:v>0.53074111287799997</c:v>
                </c:pt>
                <c:pt idx="353">
                  <c:v>0.53070403320000004</c:v>
                </c:pt>
                <c:pt idx="354">
                  <c:v>0.53066861914899999</c:v>
                </c:pt>
                <c:pt idx="355">
                  <c:v>0.53068708224200001</c:v>
                </c:pt>
                <c:pt idx="356">
                  <c:v>0.53066730418300001</c:v>
                </c:pt>
                <c:pt idx="357">
                  <c:v>0.53066596589500004</c:v>
                </c:pt>
                <c:pt idx="358">
                  <c:v>0.53067205938600004</c:v>
                </c:pt>
                <c:pt idx="359">
                  <c:v>0.53057799532200001</c:v>
                </c:pt>
                <c:pt idx="360">
                  <c:v>0.53057252347499995</c:v>
                </c:pt>
                <c:pt idx="361">
                  <c:v>0.53053052918999999</c:v>
                </c:pt>
                <c:pt idx="362">
                  <c:v>0.53049984691700003</c:v>
                </c:pt>
                <c:pt idx="363">
                  <c:v>0.53051233990500002</c:v>
                </c:pt>
                <c:pt idx="364">
                  <c:v>0.53044926980399998</c:v>
                </c:pt>
                <c:pt idx="365">
                  <c:v>0.53043671020299998</c:v>
                </c:pt>
                <c:pt idx="366">
                  <c:v>0.53029085553099997</c:v>
                </c:pt>
                <c:pt idx="367">
                  <c:v>0.53030256542099996</c:v>
                </c:pt>
                <c:pt idx="368">
                  <c:v>0.53023522637099996</c:v>
                </c:pt>
                <c:pt idx="369">
                  <c:v>0.53023405407799995</c:v>
                </c:pt>
                <c:pt idx="370">
                  <c:v>0.53020800135699997</c:v>
                </c:pt>
                <c:pt idx="371">
                  <c:v>0.53010810286900001</c:v>
                </c:pt>
                <c:pt idx="372">
                  <c:v>0.53009104174599997</c:v>
                </c:pt>
                <c:pt idx="373">
                  <c:v>0.53016248572299995</c:v>
                </c:pt>
                <c:pt idx="374">
                  <c:v>0.53019666620899997</c:v>
                </c:pt>
                <c:pt idx="375">
                  <c:v>0.53019519766800005</c:v>
                </c:pt>
                <c:pt idx="376">
                  <c:v>0.53017525158000001</c:v>
                </c:pt>
                <c:pt idx="377">
                  <c:v>0.53015441117600004</c:v>
                </c:pt>
                <c:pt idx="378">
                  <c:v>0.53014436034000001</c:v>
                </c:pt>
                <c:pt idx="379">
                  <c:v>0.53012466127400004</c:v>
                </c:pt>
                <c:pt idx="380">
                  <c:v>0.53012067718300004</c:v>
                </c:pt>
                <c:pt idx="381">
                  <c:v>0.53012129356600002</c:v>
                </c:pt>
                <c:pt idx="382">
                  <c:v>0.53008733093600002</c:v>
                </c:pt>
                <c:pt idx="383">
                  <c:v>0.53001183534100005</c:v>
                </c:pt>
                <c:pt idx="384">
                  <c:v>0.52998690382699998</c:v>
                </c:pt>
                <c:pt idx="385">
                  <c:v>0.52995128876499997</c:v>
                </c:pt>
                <c:pt idx="386">
                  <c:v>0.52993725345099996</c:v>
                </c:pt>
                <c:pt idx="387">
                  <c:v>0.53003404846199997</c:v>
                </c:pt>
                <c:pt idx="388">
                  <c:v>0.52997569388800003</c:v>
                </c:pt>
                <c:pt idx="389">
                  <c:v>0.53002649767499999</c:v>
                </c:pt>
                <c:pt idx="390">
                  <c:v>0.52998855930699995</c:v>
                </c:pt>
                <c:pt idx="391">
                  <c:v>0.52998445732499999</c:v>
                </c:pt>
                <c:pt idx="392">
                  <c:v>0.53008193189700004</c:v>
                </c:pt>
                <c:pt idx="393">
                  <c:v>0.53008100027500005</c:v>
                </c:pt>
                <c:pt idx="394">
                  <c:v>0.53004786591999997</c:v>
                </c:pt>
                <c:pt idx="395">
                  <c:v>0.530042131104</c:v>
                </c:pt>
                <c:pt idx="396">
                  <c:v>0.53004009599799995</c:v>
                </c:pt>
                <c:pt idx="397">
                  <c:v>0.53004536199200003</c:v>
                </c:pt>
                <c:pt idx="398">
                  <c:v>0.53001590956400002</c:v>
                </c:pt>
                <c:pt idx="399">
                  <c:v>0.53004354540999998</c:v>
                </c:pt>
                <c:pt idx="400">
                  <c:v>0.53010730125500005</c:v>
                </c:pt>
                <c:pt idx="401">
                  <c:v>0.530102576306</c:v>
                </c:pt>
                <c:pt idx="402">
                  <c:v>0.53009791401700002</c:v>
                </c:pt>
                <c:pt idx="403">
                  <c:v>0.53005858615599999</c:v>
                </c:pt>
                <c:pt idx="404">
                  <c:v>0.53005860917199998</c:v>
                </c:pt>
                <c:pt idx="405">
                  <c:v>0.53002140415700005</c:v>
                </c:pt>
                <c:pt idx="406">
                  <c:v>0.52997077868300002</c:v>
                </c:pt>
                <c:pt idx="407">
                  <c:v>0.52990279655999994</c:v>
                </c:pt>
                <c:pt idx="408">
                  <c:v>0.52998680250499997</c:v>
                </c:pt>
                <c:pt idx="409">
                  <c:v>0.52994898501499998</c:v>
                </c:pt>
                <c:pt idx="410">
                  <c:v>0.52991510123899999</c:v>
                </c:pt>
                <c:pt idx="411">
                  <c:v>0.52990827003200003</c:v>
                </c:pt>
                <c:pt idx="412">
                  <c:v>0.52987307897799996</c:v>
                </c:pt>
                <c:pt idx="413">
                  <c:v>0.52988558496399996</c:v>
                </c:pt>
                <c:pt idx="414">
                  <c:v>0.52987857660600002</c:v>
                </c:pt>
                <c:pt idx="415">
                  <c:v>0.52982305788499995</c:v>
                </c:pt>
                <c:pt idx="416">
                  <c:v>0.52979673025499996</c:v>
                </c:pt>
                <c:pt idx="417">
                  <c:v>0.52981059714300005</c:v>
                </c:pt>
                <c:pt idx="418">
                  <c:v>0.52977712488700002</c:v>
                </c:pt>
                <c:pt idx="419">
                  <c:v>0.52966609040400003</c:v>
                </c:pt>
                <c:pt idx="420">
                  <c:v>0.52968456583599999</c:v>
                </c:pt>
                <c:pt idx="421">
                  <c:v>0.52959922086099998</c:v>
                </c:pt>
                <c:pt idx="422">
                  <c:v>0.52960388884700005</c:v>
                </c:pt>
                <c:pt idx="423">
                  <c:v>0.52956336600099996</c:v>
                </c:pt>
                <c:pt idx="424">
                  <c:v>0.52956349402299996</c:v>
                </c:pt>
                <c:pt idx="425">
                  <c:v>0.52951327993399999</c:v>
                </c:pt>
                <c:pt idx="426">
                  <c:v>0.52938039132299997</c:v>
                </c:pt>
                <c:pt idx="427">
                  <c:v>0.529338805651</c:v>
                </c:pt>
                <c:pt idx="428">
                  <c:v>0.52927635369199999</c:v>
                </c:pt>
                <c:pt idx="429">
                  <c:v>0.52938145195200004</c:v>
                </c:pt>
                <c:pt idx="430">
                  <c:v>0.52936804888300004</c:v>
                </c:pt>
                <c:pt idx="431">
                  <c:v>0.52940634200600001</c:v>
                </c:pt>
                <c:pt idx="432">
                  <c:v>0.52935449637499998</c:v>
                </c:pt>
                <c:pt idx="433">
                  <c:v>0.52930348073900002</c:v>
                </c:pt>
                <c:pt idx="434">
                  <c:v>0.52930721530500002</c:v>
                </c:pt>
                <c:pt idx="435">
                  <c:v>0.52931402304599995</c:v>
                </c:pt>
                <c:pt idx="436">
                  <c:v>0.52928793977300004</c:v>
                </c:pt>
                <c:pt idx="437">
                  <c:v>0.52924708529999998</c:v>
                </c:pt>
                <c:pt idx="438">
                  <c:v>0.52922222459199997</c:v>
                </c:pt>
                <c:pt idx="439">
                  <c:v>0.52924227177299998</c:v>
                </c:pt>
                <c:pt idx="440">
                  <c:v>0.529210887485</c:v>
                </c:pt>
                <c:pt idx="441">
                  <c:v>0.52916389101600003</c:v>
                </c:pt>
                <c:pt idx="442">
                  <c:v>0.52915252625800002</c:v>
                </c:pt>
                <c:pt idx="443">
                  <c:v>0.52918995468399999</c:v>
                </c:pt>
                <c:pt idx="444">
                  <c:v>0.52919347332400002</c:v>
                </c:pt>
                <c:pt idx="445">
                  <c:v>0.52909607509300005</c:v>
                </c:pt>
                <c:pt idx="446">
                  <c:v>0.52908578490299996</c:v>
                </c:pt>
                <c:pt idx="447">
                  <c:v>0.52913489355599996</c:v>
                </c:pt>
                <c:pt idx="448">
                  <c:v>0.52914247778699997</c:v>
                </c:pt>
                <c:pt idx="449">
                  <c:v>0.52915380774300003</c:v>
                </c:pt>
                <c:pt idx="450">
                  <c:v>0.52916570412700004</c:v>
                </c:pt>
                <c:pt idx="451">
                  <c:v>0.52915400083999997</c:v>
                </c:pt>
                <c:pt idx="452">
                  <c:v>0.52907169862799996</c:v>
                </c:pt>
                <c:pt idx="453">
                  <c:v>0.52899687921899996</c:v>
                </c:pt>
                <c:pt idx="454">
                  <c:v>0.528953506332</c:v>
                </c:pt>
                <c:pt idx="455">
                  <c:v>0.52895690112799998</c:v>
                </c:pt>
                <c:pt idx="456">
                  <c:v>0.52895298532000001</c:v>
                </c:pt>
                <c:pt idx="457">
                  <c:v>0.52889724842499997</c:v>
                </c:pt>
                <c:pt idx="458">
                  <c:v>0.52886657330099995</c:v>
                </c:pt>
                <c:pt idx="459">
                  <c:v>0.52883480683600004</c:v>
                </c:pt>
                <c:pt idx="460">
                  <c:v>0.52883138820499997</c:v>
                </c:pt>
                <c:pt idx="461">
                  <c:v>0.528836291741</c:v>
                </c:pt>
                <c:pt idx="462">
                  <c:v>0.52883856778299998</c:v>
                </c:pt>
                <c:pt idx="463">
                  <c:v>0.52879957073399997</c:v>
                </c:pt>
                <c:pt idx="464">
                  <c:v>0.52878532652499999</c:v>
                </c:pt>
                <c:pt idx="465">
                  <c:v>0.52881659833600003</c:v>
                </c:pt>
                <c:pt idx="466">
                  <c:v>0.52874574978599997</c:v>
                </c:pt>
                <c:pt idx="467">
                  <c:v>0.52874195866700002</c:v>
                </c:pt>
                <c:pt idx="468">
                  <c:v>0.52868271342999995</c:v>
                </c:pt>
                <c:pt idx="469">
                  <c:v>0.52874130809800002</c:v>
                </c:pt>
                <c:pt idx="470">
                  <c:v>0.528728390253</c:v>
                </c:pt>
                <c:pt idx="471">
                  <c:v>0.52873676575700002</c:v>
                </c:pt>
                <c:pt idx="472">
                  <c:v>0.52875724085200004</c:v>
                </c:pt>
                <c:pt idx="473">
                  <c:v>0.52865598384099999</c:v>
                </c:pt>
                <c:pt idx="474">
                  <c:v>0.52865948143099994</c:v>
                </c:pt>
                <c:pt idx="475">
                  <c:v>0.52863152233199995</c:v>
                </c:pt>
                <c:pt idx="476">
                  <c:v>0.52860467301000003</c:v>
                </c:pt>
                <c:pt idx="477">
                  <c:v>0.52859989705499999</c:v>
                </c:pt>
                <c:pt idx="478">
                  <c:v>0.52858356991699995</c:v>
                </c:pt>
                <c:pt idx="479">
                  <c:v>0.52855317377400002</c:v>
                </c:pt>
                <c:pt idx="480">
                  <c:v>0.52854705963100002</c:v>
                </c:pt>
                <c:pt idx="481">
                  <c:v>0.52852287494100003</c:v>
                </c:pt>
                <c:pt idx="482">
                  <c:v>0.52854123809599995</c:v>
                </c:pt>
                <c:pt idx="483">
                  <c:v>0.52849096010600005</c:v>
                </c:pt>
                <c:pt idx="484">
                  <c:v>0.52849082296700001</c:v>
                </c:pt>
                <c:pt idx="485">
                  <c:v>0.52846678547899995</c:v>
                </c:pt>
                <c:pt idx="486">
                  <c:v>0.52843382270899997</c:v>
                </c:pt>
                <c:pt idx="487">
                  <c:v>0.52853981609800005</c:v>
                </c:pt>
                <c:pt idx="488">
                  <c:v>0.52850376192000004</c:v>
                </c:pt>
                <c:pt idx="489">
                  <c:v>0.52844837017599999</c:v>
                </c:pt>
                <c:pt idx="490">
                  <c:v>0.52844136004800002</c:v>
                </c:pt>
                <c:pt idx="491">
                  <c:v>0.52840567962600005</c:v>
                </c:pt>
                <c:pt idx="492">
                  <c:v>0.52839249397800003</c:v>
                </c:pt>
                <c:pt idx="493">
                  <c:v>0.52835727322899995</c:v>
                </c:pt>
                <c:pt idx="494">
                  <c:v>0.52833733420499995</c:v>
                </c:pt>
                <c:pt idx="495">
                  <c:v>0.52829513374100001</c:v>
                </c:pt>
                <c:pt idx="496">
                  <c:v>0.52827231823099996</c:v>
                </c:pt>
                <c:pt idx="497">
                  <c:v>0.52823557559400003</c:v>
                </c:pt>
                <c:pt idx="498">
                  <c:v>0.52819070310799998</c:v>
                </c:pt>
                <c:pt idx="499">
                  <c:v>0.52817331237999998</c:v>
                </c:pt>
                <c:pt idx="500">
                  <c:v>0.52814218851500006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2361312"/>
        <c:axId val="171542928"/>
      </c:lineChart>
      <c:catAx>
        <c:axId val="172361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1542928"/>
        <c:crosses val="autoZero"/>
        <c:auto val="1"/>
        <c:lblAlgn val="ctr"/>
        <c:lblOffset val="100"/>
        <c:tickLblSkip val="50"/>
        <c:noMultiLvlLbl val="0"/>
      </c:catAx>
      <c:valAx>
        <c:axId val="171542928"/>
        <c:scaling>
          <c:orientation val="minMax"/>
          <c:min val="0.3700000000000000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2361312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416557305336831"/>
          <c:y val="0.37673447069116356"/>
          <c:w val="0.46750109361329834"/>
          <c:h val="0.3854199475065616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1</c:v>
          </c:tx>
          <c:spPr>
            <a:ln w="1905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mogb!$A$2:$A$502</c:f>
              <c:numCache>
                <c:formatCode>General</c:formatCode>
                <c:ptCount val="5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</c:numCache>
            </c:numRef>
          </c:cat>
          <c:val>
            <c:numRef>
              <c:f>mogb!$C$2:$C$502</c:f>
              <c:numCache>
                <c:formatCode>General</c:formatCode>
                <c:ptCount val="501"/>
                <c:pt idx="0">
                  <c:v>0.37955899999999998</c:v>
                </c:pt>
                <c:pt idx="1">
                  <c:v>0.49790099999999998</c:v>
                </c:pt>
                <c:pt idx="2">
                  <c:v>0.54067200000000004</c:v>
                </c:pt>
                <c:pt idx="3">
                  <c:v>0.55346600000000001</c:v>
                </c:pt>
                <c:pt idx="4">
                  <c:v>0.55699500000000002</c:v>
                </c:pt>
                <c:pt idx="5">
                  <c:v>0.55835400000000002</c:v>
                </c:pt>
                <c:pt idx="6">
                  <c:v>0.55893300000000001</c:v>
                </c:pt>
                <c:pt idx="7">
                  <c:v>0.55913900000000005</c:v>
                </c:pt>
                <c:pt idx="8">
                  <c:v>0.55918299999999999</c:v>
                </c:pt>
                <c:pt idx="9">
                  <c:v>0.559172</c:v>
                </c:pt>
                <c:pt idx="10">
                  <c:v>0.55917700000000004</c:v>
                </c:pt>
                <c:pt idx="11">
                  <c:v>0.55915599999999999</c:v>
                </c:pt>
                <c:pt idx="12">
                  <c:v>0.55915199999999998</c:v>
                </c:pt>
                <c:pt idx="13">
                  <c:v>0.55911299999999997</c:v>
                </c:pt>
                <c:pt idx="14">
                  <c:v>0.55906900000000004</c:v>
                </c:pt>
                <c:pt idx="15">
                  <c:v>0.55902700000000005</c:v>
                </c:pt>
                <c:pt idx="16">
                  <c:v>0.55901000000000001</c:v>
                </c:pt>
                <c:pt idx="17">
                  <c:v>0.55893499999999996</c:v>
                </c:pt>
                <c:pt idx="18">
                  <c:v>0.55887200000000004</c:v>
                </c:pt>
                <c:pt idx="19">
                  <c:v>0.55881099999999995</c:v>
                </c:pt>
                <c:pt idx="20">
                  <c:v>0.55874500000000005</c:v>
                </c:pt>
                <c:pt idx="21">
                  <c:v>0.55863300000000005</c:v>
                </c:pt>
                <c:pt idx="22">
                  <c:v>0.55854199999999998</c:v>
                </c:pt>
                <c:pt idx="23">
                  <c:v>0.55848200000000003</c:v>
                </c:pt>
                <c:pt idx="24">
                  <c:v>0.55843299999999996</c:v>
                </c:pt>
                <c:pt idx="25">
                  <c:v>0.55833900000000003</c:v>
                </c:pt>
                <c:pt idx="26">
                  <c:v>0.55829799999999996</c:v>
                </c:pt>
                <c:pt idx="27">
                  <c:v>0.55823299999999998</c:v>
                </c:pt>
                <c:pt idx="28">
                  <c:v>0.55815700000000001</c:v>
                </c:pt>
                <c:pt idx="29">
                  <c:v>0.55808999999999997</c:v>
                </c:pt>
                <c:pt idx="30">
                  <c:v>0.55801900000000004</c:v>
                </c:pt>
                <c:pt idx="31">
                  <c:v>0.557979</c:v>
                </c:pt>
                <c:pt idx="32">
                  <c:v>0.55792799999999998</c:v>
                </c:pt>
                <c:pt idx="33">
                  <c:v>0.55786999999999998</c:v>
                </c:pt>
                <c:pt idx="34">
                  <c:v>0.55788300000000002</c:v>
                </c:pt>
                <c:pt idx="35">
                  <c:v>0.55785200000000001</c:v>
                </c:pt>
                <c:pt idx="36">
                  <c:v>0.55783099999999997</c:v>
                </c:pt>
                <c:pt idx="37">
                  <c:v>0.55777699999999997</c:v>
                </c:pt>
                <c:pt idx="38">
                  <c:v>0.55771199999999999</c:v>
                </c:pt>
                <c:pt idx="39">
                  <c:v>0.55760900000000002</c:v>
                </c:pt>
                <c:pt idx="40">
                  <c:v>0.55753399999999997</c:v>
                </c:pt>
                <c:pt idx="41">
                  <c:v>0.55745</c:v>
                </c:pt>
                <c:pt idx="42">
                  <c:v>0.55735199999999996</c:v>
                </c:pt>
                <c:pt idx="43">
                  <c:v>0.557253</c:v>
                </c:pt>
                <c:pt idx="44">
                  <c:v>0.55712300000000003</c:v>
                </c:pt>
                <c:pt idx="45">
                  <c:v>0.557029</c:v>
                </c:pt>
                <c:pt idx="46">
                  <c:v>0.55696299999999999</c:v>
                </c:pt>
                <c:pt idx="47">
                  <c:v>0.55687200000000003</c:v>
                </c:pt>
                <c:pt idx="48">
                  <c:v>0.556863</c:v>
                </c:pt>
                <c:pt idx="49">
                  <c:v>0.55679800000000002</c:v>
                </c:pt>
                <c:pt idx="50">
                  <c:v>0.55671499999999996</c:v>
                </c:pt>
                <c:pt idx="51">
                  <c:v>0.55660600000000005</c:v>
                </c:pt>
                <c:pt idx="52">
                  <c:v>0.55651899999999999</c:v>
                </c:pt>
                <c:pt idx="53">
                  <c:v>0.55643600000000004</c:v>
                </c:pt>
                <c:pt idx="54">
                  <c:v>0.55637300000000001</c:v>
                </c:pt>
                <c:pt idx="55">
                  <c:v>0.55630400000000002</c:v>
                </c:pt>
                <c:pt idx="56">
                  <c:v>0.55622300000000002</c:v>
                </c:pt>
                <c:pt idx="57">
                  <c:v>0.55613800000000002</c:v>
                </c:pt>
                <c:pt idx="58">
                  <c:v>0.55602600000000002</c:v>
                </c:pt>
                <c:pt idx="59">
                  <c:v>0.55595000000000006</c:v>
                </c:pt>
                <c:pt idx="60">
                  <c:v>0.55587200000000003</c:v>
                </c:pt>
                <c:pt idx="61">
                  <c:v>0.55580600000000002</c:v>
                </c:pt>
                <c:pt idx="62">
                  <c:v>0.55570699999999995</c:v>
                </c:pt>
                <c:pt idx="63">
                  <c:v>0.55559400000000003</c:v>
                </c:pt>
                <c:pt idx="64">
                  <c:v>0.55551099999999998</c:v>
                </c:pt>
                <c:pt idx="65">
                  <c:v>0.55539499999999997</c:v>
                </c:pt>
                <c:pt idx="66">
                  <c:v>0.55529200000000001</c:v>
                </c:pt>
                <c:pt idx="67">
                  <c:v>0.55520599999999998</c:v>
                </c:pt>
                <c:pt idx="68">
                  <c:v>0.55513599999999996</c:v>
                </c:pt>
                <c:pt idx="69">
                  <c:v>0.55506299999999997</c:v>
                </c:pt>
                <c:pt idx="70">
                  <c:v>0.55492600000000003</c:v>
                </c:pt>
                <c:pt idx="71">
                  <c:v>0.55483400000000005</c:v>
                </c:pt>
                <c:pt idx="72">
                  <c:v>0.55469800000000002</c:v>
                </c:pt>
                <c:pt idx="73">
                  <c:v>0.55461300000000002</c:v>
                </c:pt>
                <c:pt idx="74">
                  <c:v>0.55453200000000002</c:v>
                </c:pt>
                <c:pt idx="75">
                  <c:v>0.55442800000000003</c:v>
                </c:pt>
                <c:pt idx="76">
                  <c:v>0.55436399999999997</c:v>
                </c:pt>
                <c:pt idx="77">
                  <c:v>0.55423100000000003</c:v>
                </c:pt>
                <c:pt idx="78">
                  <c:v>0.554145</c:v>
                </c:pt>
                <c:pt idx="79">
                  <c:v>0.55404100000000001</c:v>
                </c:pt>
                <c:pt idx="80">
                  <c:v>0.55393099999999995</c:v>
                </c:pt>
                <c:pt idx="81">
                  <c:v>0.55384</c:v>
                </c:pt>
                <c:pt idx="82">
                  <c:v>0.55372900000000003</c:v>
                </c:pt>
                <c:pt idx="83">
                  <c:v>0.55361899999999997</c:v>
                </c:pt>
                <c:pt idx="84">
                  <c:v>0.55350299999999997</c:v>
                </c:pt>
                <c:pt idx="85">
                  <c:v>0.55343500000000001</c:v>
                </c:pt>
                <c:pt idx="86">
                  <c:v>0.55331399999999997</c:v>
                </c:pt>
                <c:pt idx="87">
                  <c:v>0.55321200000000004</c:v>
                </c:pt>
                <c:pt idx="88">
                  <c:v>0.55309699999999995</c:v>
                </c:pt>
                <c:pt idx="89">
                  <c:v>0.55301999999999996</c:v>
                </c:pt>
                <c:pt idx="90">
                  <c:v>0.55290099999999998</c:v>
                </c:pt>
                <c:pt idx="91">
                  <c:v>0.55279</c:v>
                </c:pt>
                <c:pt idx="92">
                  <c:v>0.55268499999999998</c:v>
                </c:pt>
                <c:pt idx="93">
                  <c:v>0.55259100000000005</c:v>
                </c:pt>
                <c:pt idx="94">
                  <c:v>0.55244400000000005</c:v>
                </c:pt>
                <c:pt idx="95">
                  <c:v>0.55236099999999999</c:v>
                </c:pt>
                <c:pt idx="96">
                  <c:v>0.55226699999999995</c:v>
                </c:pt>
                <c:pt idx="97">
                  <c:v>0.55213199999999996</c:v>
                </c:pt>
                <c:pt idx="98">
                  <c:v>0.55201</c:v>
                </c:pt>
                <c:pt idx="99">
                  <c:v>0.55198100000000005</c:v>
                </c:pt>
                <c:pt idx="100">
                  <c:v>0.55185899999999999</c:v>
                </c:pt>
                <c:pt idx="101">
                  <c:v>0.55174400000000001</c:v>
                </c:pt>
                <c:pt idx="102">
                  <c:v>0.55160399999999998</c:v>
                </c:pt>
                <c:pt idx="103">
                  <c:v>0.55152999999999996</c:v>
                </c:pt>
                <c:pt idx="104">
                  <c:v>0.55142100000000005</c:v>
                </c:pt>
                <c:pt idx="105">
                  <c:v>0.55132800000000004</c:v>
                </c:pt>
                <c:pt idx="106">
                  <c:v>0.55119200000000002</c:v>
                </c:pt>
                <c:pt idx="107">
                  <c:v>0.55108900000000005</c:v>
                </c:pt>
                <c:pt idx="108">
                  <c:v>0.55097499999999999</c:v>
                </c:pt>
                <c:pt idx="109">
                  <c:v>0.55088199999999998</c:v>
                </c:pt>
                <c:pt idx="110">
                  <c:v>0.55078000000000005</c:v>
                </c:pt>
                <c:pt idx="111">
                  <c:v>0.55070300000000005</c:v>
                </c:pt>
                <c:pt idx="112">
                  <c:v>0.55059100000000005</c:v>
                </c:pt>
                <c:pt idx="113">
                  <c:v>0.55048900000000001</c:v>
                </c:pt>
                <c:pt idx="114">
                  <c:v>0.55038299999999996</c:v>
                </c:pt>
                <c:pt idx="115">
                  <c:v>0.55026600000000003</c:v>
                </c:pt>
                <c:pt idx="116">
                  <c:v>0.55018800000000001</c:v>
                </c:pt>
                <c:pt idx="117">
                  <c:v>0.55009799999999998</c:v>
                </c:pt>
                <c:pt idx="118">
                  <c:v>0.55000199999999999</c:v>
                </c:pt>
                <c:pt idx="119">
                  <c:v>0.54988700000000001</c:v>
                </c:pt>
                <c:pt idx="120">
                  <c:v>0.549794</c:v>
                </c:pt>
                <c:pt idx="121">
                  <c:v>0.54973099999999997</c:v>
                </c:pt>
                <c:pt idx="122">
                  <c:v>0.549624</c:v>
                </c:pt>
                <c:pt idx="123">
                  <c:v>0.54949199999999998</c:v>
                </c:pt>
                <c:pt idx="124">
                  <c:v>0.54941899999999999</c:v>
                </c:pt>
                <c:pt idx="125">
                  <c:v>0.549346</c:v>
                </c:pt>
                <c:pt idx="126">
                  <c:v>0.54924300000000004</c:v>
                </c:pt>
                <c:pt idx="127">
                  <c:v>0.54913400000000001</c:v>
                </c:pt>
                <c:pt idx="128">
                  <c:v>0.54908299999999999</c:v>
                </c:pt>
                <c:pt idx="129">
                  <c:v>0.54897899999999999</c:v>
                </c:pt>
                <c:pt idx="130">
                  <c:v>0.54889100000000002</c:v>
                </c:pt>
                <c:pt idx="131">
                  <c:v>0.54879699999999998</c:v>
                </c:pt>
                <c:pt idx="132">
                  <c:v>0.54871700000000001</c:v>
                </c:pt>
                <c:pt idx="133">
                  <c:v>0.54858799999999996</c:v>
                </c:pt>
                <c:pt idx="134">
                  <c:v>0.54853399999999997</c:v>
                </c:pt>
                <c:pt idx="135">
                  <c:v>0.548458</c:v>
                </c:pt>
                <c:pt idx="136">
                  <c:v>0.54838900000000002</c:v>
                </c:pt>
                <c:pt idx="137">
                  <c:v>0.54830500000000004</c:v>
                </c:pt>
                <c:pt idx="138">
                  <c:v>0.54822599999999999</c:v>
                </c:pt>
                <c:pt idx="139">
                  <c:v>0.54814499999999999</c:v>
                </c:pt>
                <c:pt idx="140">
                  <c:v>0.548068</c:v>
                </c:pt>
                <c:pt idx="141">
                  <c:v>0.54800700000000002</c:v>
                </c:pt>
                <c:pt idx="142">
                  <c:v>0.54790000000000005</c:v>
                </c:pt>
                <c:pt idx="143">
                  <c:v>0.54785700000000004</c:v>
                </c:pt>
                <c:pt idx="144">
                  <c:v>0.54777399999999998</c:v>
                </c:pt>
                <c:pt idx="145">
                  <c:v>0.54768300000000003</c:v>
                </c:pt>
                <c:pt idx="146">
                  <c:v>0.54759800000000003</c:v>
                </c:pt>
                <c:pt idx="147">
                  <c:v>0.54747299999999999</c:v>
                </c:pt>
                <c:pt idx="148">
                  <c:v>0.54741200000000001</c:v>
                </c:pt>
                <c:pt idx="149">
                  <c:v>0.54732899999999995</c:v>
                </c:pt>
                <c:pt idx="150">
                  <c:v>0.547234</c:v>
                </c:pt>
                <c:pt idx="151">
                  <c:v>0.54716399999999998</c:v>
                </c:pt>
                <c:pt idx="152">
                  <c:v>0.54708100000000004</c:v>
                </c:pt>
                <c:pt idx="153">
                  <c:v>0.54702300000000004</c:v>
                </c:pt>
                <c:pt idx="154">
                  <c:v>0.54696199999999995</c:v>
                </c:pt>
                <c:pt idx="155">
                  <c:v>0.54686500000000005</c:v>
                </c:pt>
                <c:pt idx="156">
                  <c:v>0.54677799999999999</c:v>
                </c:pt>
                <c:pt idx="157">
                  <c:v>0.546678</c:v>
                </c:pt>
                <c:pt idx="158">
                  <c:v>0.54661800000000005</c:v>
                </c:pt>
                <c:pt idx="159">
                  <c:v>0.54654199999999997</c:v>
                </c:pt>
                <c:pt idx="160">
                  <c:v>0.54646499999999998</c:v>
                </c:pt>
                <c:pt idx="161">
                  <c:v>0.54636899999999999</c:v>
                </c:pt>
                <c:pt idx="162">
                  <c:v>0.546319</c:v>
                </c:pt>
                <c:pt idx="163">
                  <c:v>0.54624799999999996</c:v>
                </c:pt>
                <c:pt idx="164">
                  <c:v>0.54619499999999999</c:v>
                </c:pt>
                <c:pt idx="165">
                  <c:v>0.54613100000000003</c:v>
                </c:pt>
                <c:pt idx="166">
                  <c:v>0.54608599999999996</c:v>
                </c:pt>
                <c:pt idx="167">
                  <c:v>0.54600099999999996</c:v>
                </c:pt>
                <c:pt idx="168">
                  <c:v>0.54593999999999998</c:v>
                </c:pt>
                <c:pt idx="169">
                  <c:v>0.54588599999999998</c:v>
                </c:pt>
                <c:pt idx="170">
                  <c:v>0.54579299999999997</c:v>
                </c:pt>
                <c:pt idx="171">
                  <c:v>0.54576800000000003</c:v>
                </c:pt>
                <c:pt idx="172">
                  <c:v>0.54573000000000005</c:v>
                </c:pt>
                <c:pt idx="173">
                  <c:v>0.54566800000000004</c:v>
                </c:pt>
                <c:pt idx="174">
                  <c:v>0.54563200000000001</c:v>
                </c:pt>
                <c:pt idx="175">
                  <c:v>0.54557900000000004</c:v>
                </c:pt>
                <c:pt idx="176">
                  <c:v>0.54551000000000005</c:v>
                </c:pt>
                <c:pt idx="177">
                  <c:v>0.54545500000000002</c:v>
                </c:pt>
                <c:pt idx="178">
                  <c:v>0.54539499999999996</c:v>
                </c:pt>
                <c:pt idx="179">
                  <c:v>0.54533500000000001</c:v>
                </c:pt>
                <c:pt idx="180">
                  <c:v>0.54529499999999997</c:v>
                </c:pt>
                <c:pt idx="181">
                  <c:v>0.545242</c:v>
                </c:pt>
                <c:pt idx="182">
                  <c:v>0.54517300000000002</c:v>
                </c:pt>
                <c:pt idx="183">
                  <c:v>0.54513</c:v>
                </c:pt>
                <c:pt idx="184">
                  <c:v>0.54503400000000002</c:v>
                </c:pt>
                <c:pt idx="185">
                  <c:v>0.54500899999999997</c:v>
                </c:pt>
                <c:pt idx="186">
                  <c:v>0.54492700000000005</c:v>
                </c:pt>
                <c:pt idx="187">
                  <c:v>0.54488499999999995</c:v>
                </c:pt>
                <c:pt idx="188">
                  <c:v>0.54482200000000003</c:v>
                </c:pt>
                <c:pt idx="189">
                  <c:v>0.54475700000000005</c:v>
                </c:pt>
                <c:pt idx="190">
                  <c:v>0.54469599999999996</c:v>
                </c:pt>
                <c:pt idx="191">
                  <c:v>0.54461000000000004</c:v>
                </c:pt>
                <c:pt idx="192">
                  <c:v>0.54452</c:v>
                </c:pt>
                <c:pt idx="193">
                  <c:v>0.54447299999999998</c:v>
                </c:pt>
                <c:pt idx="194">
                  <c:v>0.54440900000000003</c:v>
                </c:pt>
                <c:pt idx="195">
                  <c:v>0.54431300000000005</c:v>
                </c:pt>
                <c:pt idx="196">
                  <c:v>0.544269</c:v>
                </c:pt>
                <c:pt idx="197">
                  <c:v>0.54421799999999998</c:v>
                </c:pt>
                <c:pt idx="198">
                  <c:v>0.54415599999999997</c:v>
                </c:pt>
                <c:pt idx="199">
                  <c:v>0.54412199999999999</c:v>
                </c:pt>
                <c:pt idx="200">
                  <c:v>0.54408299999999998</c:v>
                </c:pt>
                <c:pt idx="201">
                  <c:v>0.54403199999999996</c:v>
                </c:pt>
                <c:pt idx="202">
                  <c:v>0.543964</c:v>
                </c:pt>
                <c:pt idx="203">
                  <c:v>0.54391800000000001</c:v>
                </c:pt>
                <c:pt idx="204">
                  <c:v>0.54383499999999996</c:v>
                </c:pt>
                <c:pt idx="205">
                  <c:v>0.54374599999999995</c:v>
                </c:pt>
                <c:pt idx="206">
                  <c:v>0.54373700000000003</c:v>
                </c:pt>
                <c:pt idx="207">
                  <c:v>0.54367500000000002</c:v>
                </c:pt>
                <c:pt idx="208">
                  <c:v>0.543597</c:v>
                </c:pt>
                <c:pt idx="209">
                  <c:v>0.543547</c:v>
                </c:pt>
                <c:pt idx="210">
                  <c:v>0.543489</c:v>
                </c:pt>
                <c:pt idx="211">
                  <c:v>0.54347900000000005</c:v>
                </c:pt>
                <c:pt idx="212">
                  <c:v>0.543408</c:v>
                </c:pt>
                <c:pt idx="213">
                  <c:v>0.54335800000000001</c:v>
                </c:pt>
                <c:pt idx="214">
                  <c:v>0.54330699999999998</c:v>
                </c:pt>
                <c:pt idx="215">
                  <c:v>0.54323999999999995</c:v>
                </c:pt>
                <c:pt idx="216">
                  <c:v>0.54317499999999996</c:v>
                </c:pt>
                <c:pt idx="217">
                  <c:v>0.54313800000000001</c:v>
                </c:pt>
                <c:pt idx="218">
                  <c:v>0.54308400000000001</c:v>
                </c:pt>
                <c:pt idx="219">
                  <c:v>0.54302099999999998</c:v>
                </c:pt>
                <c:pt idx="220">
                  <c:v>0.54295400000000005</c:v>
                </c:pt>
                <c:pt idx="221">
                  <c:v>0.54291500000000004</c:v>
                </c:pt>
                <c:pt idx="222">
                  <c:v>0.54286500000000004</c:v>
                </c:pt>
                <c:pt idx="223">
                  <c:v>0.54279500000000003</c:v>
                </c:pt>
                <c:pt idx="224">
                  <c:v>0.54272500000000001</c:v>
                </c:pt>
                <c:pt idx="225">
                  <c:v>0.54269400000000001</c:v>
                </c:pt>
                <c:pt idx="226">
                  <c:v>0.54263300000000003</c:v>
                </c:pt>
                <c:pt idx="227">
                  <c:v>0.54261499999999996</c:v>
                </c:pt>
                <c:pt idx="228">
                  <c:v>0.54257100000000003</c:v>
                </c:pt>
                <c:pt idx="229">
                  <c:v>0.54249499999999995</c:v>
                </c:pt>
                <c:pt idx="230">
                  <c:v>0.54239400000000004</c:v>
                </c:pt>
                <c:pt idx="231">
                  <c:v>0.54233699999999996</c:v>
                </c:pt>
                <c:pt idx="232">
                  <c:v>0.542292</c:v>
                </c:pt>
                <c:pt idx="233">
                  <c:v>0.54225999999999996</c:v>
                </c:pt>
                <c:pt idx="234">
                  <c:v>0.54217599999999999</c:v>
                </c:pt>
                <c:pt idx="235">
                  <c:v>0.54210700000000001</c:v>
                </c:pt>
                <c:pt idx="236">
                  <c:v>0.54204600000000003</c:v>
                </c:pt>
                <c:pt idx="237">
                  <c:v>0.54199299999999995</c:v>
                </c:pt>
                <c:pt idx="238">
                  <c:v>0.541987</c:v>
                </c:pt>
                <c:pt idx="239">
                  <c:v>0.54194699999999996</c:v>
                </c:pt>
                <c:pt idx="240">
                  <c:v>0.54191800000000001</c:v>
                </c:pt>
                <c:pt idx="241">
                  <c:v>0.54187099999999999</c:v>
                </c:pt>
                <c:pt idx="242">
                  <c:v>0.54183499999999996</c:v>
                </c:pt>
                <c:pt idx="243">
                  <c:v>0.54178400000000004</c:v>
                </c:pt>
                <c:pt idx="244">
                  <c:v>0.54171999999999998</c:v>
                </c:pt>
                <c:pt idx="245">
                  <c:v>0.54171400000000003</c:v>
                </c:pt>
                <c:pt idx="246">
                  <c:v>0.54162299999999997</c:v>
                </c:pt>
                <c:pt idx="247">
                  <c:v>0.54157500000000003</c:v>
                </c:pt>
                <c:pt idx="248">
                  <c:v>0.54154800000000003</c:v>
                </c:pt>
                <c:pt idx="249">
                  <c:v>0.54147999999999996</c:v>
                </c:pt>
                <c:pt idx="250">
                  <c:v>0.54141700000000004</c:v>
                </c:pt>
                <c:pt idx="251">
                  <c:v>0.54139199999999998</c:v>
                </c:pt>
                <c:pt idx="252">
                  <c:v>0.54131899999999999</c:v>
                </c:pt>
                <c:pt idx="253">
                  <c:v>0.54129300000000002</c:v>
                </c:pt>
                <c:pt idx="254">
                  <c:v>0.54125699999999999</c:v>
                </c:pt>
                <c:pt idx="255">
                  <c:v>0.541211</c:v>
                </c:pt>
                <c:pt idx="256">
                  <c:v>0.54116500000000001</c:v>
                </c:pt>
                <c:pt idx="257">
                  <c:v>0.54113100000000003</c:v>
                </c:pt>
                <c:pt idx="258">
                  <c:v>0.54107099999999997</c:v>
                </c:pt>
                <c:pt idx="259">
                  <c:v>0.54104099999999999</c:v>
                </c:pt>
                <c:pt idx="260">
                  <c:v>0.54098400000000002</c:v>
                </c:pt>
                <c:pt idx="261">
                  <c:v>0.54094600000000004</c:v>
                </c:pt>
                <c:pt idx="262">
                  <c:v>0.54091699999999998</c:v>
                </c:pt>
                <c:pt idx="263">
                  <c:v>0.54085899999999998</c:v>
                </c:pt>
                <c:pt idx="264">
                  <c:v>0.54083899999999996</c:v>
                </c:pt>
                <c:pt idx="265">
                  <c:v>0.54078400000000004</c:v>
                </c:pt>
                <c:pt idx="266">
                  <c:v>0.54073000000000004</c:v>
                </c:pt>
                <c:pt idx="267">
                  <c:v>0.54068099999999997</c:v>
                </c:pt>
                <c:pt idx="268">
                  <c:v>0.540601</c:v>
                </c:pt>
                <c:pt idx="269">
                  <c:v>0.54057299999999997</c:v>
                </c:pt>
                <c:pt idx="270">
                  <c:v>0.54053899999999999</c:v>
                </c:pt>
                <c:pt idx="271">
                  <c:v>0.54048499999999999</c:v>
                </c:pt>
                <c:pt idx="272">
                  <c:v>0.54045600000000005</c:v>
                </c:pt>
                <c:pt idx="273">
                  <c:v>0.54042100000000004</c:v>
                </c:pt>
                <c:pt idx="274">
                  <c:v>0.54038799999999998</c:v>
                </c:pt>
                <c:pt idx="275">
                  <c:v>0.54036099999999998</c:v>
                </c:pt>
                <c:pt idx="276">
                  <c:v>0.54030900000000004</c:v>
                </c:pt>
                <c:pt idx="277">
                  <c:v>0.54025999999999996</c:v>
                </c:pt>
                <c:pt idx="278">
                  <c:v>0.540211</c:v>
                </c:pt>
                <c:pt idx="279">
                  <c:v>0.54014300000000004</c:v>
                </c:pt>
                <c:pt idx="280">
                  <c:v>0.54008</c:v>
                </c:pt>
                <c:pt idx="281">
                  <c:v>0.54002899999999998</c:v>
                </c:pt>
                <c:pt idx="282">
                  <c:v>0.54000099999999995</c:v>
                </c:pt>
                <c:pt idx="283">
                  <c:v>0.53995199999999999</c:v>
                </c:pt>
                <c:pt idx="284">
                  <c:v>0.53993500000000005</c:v>
                </c:pt>
                <c:pt idx="285">
                  <c:v>0.53985499999999997</c:v>
                </c:pt>
                <c:pt idx="286">
                  <c:v>0.53982399999999997</c:v>
                </c:pt>
                <c:pt idx="287">
                  <c:v>0.53976999999999997</c:v>
                </c:pt>
                <c:pt idx="288">
                  <c:v>0.53972699999999996</c:v>
                </c:pt>
                <c:pt idx="289">
                  <c:v>0.53968499999999997</c:v>
                </c:pt>
                <c:pt idx="290">
                  <c:v>0.53962900000000003</c:v>
                </c:pt>
                <c:pt idx="291">
                  <c:v>0.53958300000000003</c:v>
                </c:pt>
                <c:pt idx="292">
                  <c:v>0.53952</c:v>
                </c:pt>
                <c:pt idx="293">
                  <c:v>0.53950699999999996</c:v>
                </c:pt>
                <c:pt idx="294">
                  <c:v>0.53946799999999995</c:v>
                </c:pt>
                <c:pt idx="295">
                  <c:v>0.53942000000000001</c:v>
                </c:pt>
                <c:pt idx="296">
                  <c:v>0.53938900000000001</c:v>
                </c:pt>
                <c:pt idx="297">
                  <c:v>0.53932000000000002</c:v>
                </c:pt>
                <c:pt idx="298">
                  <c:v>0.539296</c:v>
                </c:pt>
                <c:pt idx="299">
                  <c:v>0.53927599999999998</c:v>
                </c:pt>
                <c:pt idx="300">
                  <c:v>0.53924799999999995</c:v>
                </c:pt>
                <c:pt idx="301">
                  <c:v>0.539192</c:v>
                </c:pt>
                <c:pt idx="302">
                  <c:v>0.53913299999999997</c:v>
                </c:pt>
                <c:pt idx="303">
                  <c:v>0.53906799999999999</c:v>
                </c:pt>
                <c:pt idx="304">
                  <c:v>0.53898599999999997</c:v>
                </c:pt>
                <c:pt idx="305">
                  <c:v>0.53894699999999995</c:v>
                </c:pt>
                <c:pt idx="306">
                  <c:v>0.53892700000000004</c:v>
                </c:pt>
                <c:pt idx="307">
                  <c:v>0.53888199999999997</c:v>
                </c:pt>
                <c:pt idx="308">
                  <c:v>0.53882200000000002</c:v>
                </c:pt>
                <c:pt idx="309">
                  <c:v>0.53877600000000003</c:v>
                </c:pt>
                <c:pt idx="310">
                  <c:v>0.53874299999999997</c:v>
                </c:pt>
                <c:pt idx="311">
                  <c:v>0.53869500000000003</c:v>
                </c:pt>
                <c:pt idx="312">
                  <c:v>0.53865700000000005</c:v>
                </c:pt>
                <c:pt idx="313">
                  <c:v>0.53859800000000002</c:v>
                </c:pt>
                <c:pt idx="314">
                  <c:v>0.53856800000000005</c:v>
                </c:pt>
                <c:pt idx="315">
                  <c:v>0.53851700000000002</c:v>
                </c:pt>
                <c:pt idx="316">
                  <c:v>0.53848700000000005</c:v>
                </c:pt>
                <c:pt idx="317">
                  <c:v>0.53846899999999998</c:v>
                </c:pt>
                <c:pt idx="318">
                  <c:v>0.53842800000000002</c:v>
                </c:pt>
                <c:pt idx="319">
                  <c:v>0.53838299999999994</c:v>
                </c:pt>
                <c:pt idx="320">
                  <c:v>0.53831700000000005</c:v>
                </c:pt>
                <c:pt idx="321">
                  <c:v>0.538296</c:v>
                </c:pt>
                <c:pt idx="322">
                  <c:v>0.53824099999999997</c:v>
                </c:pt>
                <c:pt idx="323">
                  <c:v>0.53820100000000004</c:v>
                </c:pt>
                <c:pt idx="324">
                  <c:v>0.53814499999999998</c:v>
                </c:pt>
                <c:pt idx="325">
                  <c:v>0.53813900000000003</c:v>
                </c:pt>
                <c:pt idx="326">
                  <c:v>0.53810899999999995</c:v>
                </c:pt>
                <c:pt idx="327">
                  <c:v>0.53805999999999998</c:v>
                </c:pt>
                <c:pt idx="328">
                  <c:v>0.53799699999999995</c:v>
                </c:pt>
                <c:pt idx="329">
                  <c:v>0.53796600000000006</c:v>
                </c:pt>
                <c:pt idx="330">
                  <c:v>0.53794900000000001</c:v>
                </c:pt>
                <c:pt idx="331">
                  <c:v>0.53794799999999998</c:v>
                </c:pt>
                <c:pt idx="332">
                  <c:v>0.53794500000000001</c:v>
                </c:pt>
                <c:pt idx="333">
                  <c:v>0.53791900000000004</c:v>
                </c:pt>
                <c:pt idx="334">
                  <c:v>0.53786100000000003</c:v>
                </c:pt>
                <c:pt idx="335">
                  <c:v>0.53780300000000003</c:v>
                </c:pt>
                <c:pt idx="336">
                  <c:v>0.53778599999999999</c:v>
                </c:pt>
                <c:pt idx="337">
                  <c:v>0.53776400000000002</c:v>
                </c:pt>
                <c:pt idx="338">
                  <c:v>0.53772699999999996</c:v>
                </c:pt>
                <c:pt idx="339">
                  <c:v>0.53769500000000003</c:v>
                </c:pt>
                <c:pt idx="340">
                  <c:v>0.53767100000000001</c:v>
                </c:pt>
                <c:pt idx="341">
                  <c:v>0.53761000000000003</c:v>
                </c:pt>
                <c:pt idx="342">
                  <c:v>0.53759000000000001</c:v>
                </c:pt>
                <c:pt idx="343">
                  <c:v>0.53756999999999999</c:v>
                </c:pt>
                <c:pt idx="344">
                  <c:v>0.53752500000000003</c:v>
                </c:pt>
                <c:pt idx="345">
                  <c:v>0.53748700000000005</c:v>
                </c:pt>
                <c:pt idx="346">
                  <c:v>0.537466</c:v>
                </c:pt>
                <c:pt idx="347">
                  <c:v>0.53740699999999997</c:v>
                </c:pt>
                <c:pt idx="348">
                  <c:v>0.53737400000000002</c:v>
                </c:pt>
                <c:pt idx="349">
                  <c:v>0.53732999999999997</c:v>
                </c:pt>
                <c:pt idx="350">
                  <c:v>0.5373</c:v>
                </c:pt>
                <c:pt idx="351">
                  <c:v>0.53726099999999999</c:v>
                </c:pt>
                <c:pt idx="352">
                  <c:v>0.53722099999999995</c:v>
                </c:pt>
                <c:pt idx="353">
                  <c:v>0.53720900000000005</c:v>
                </c:pt>
                <c:pt idx="354">
                  <c:v>0.53718600000000005</c:v>
                </c:pt>
                <c:pt idx="355">
                  <c:v>0.537161</c:v>
                </c:pt>
                <c:pt idx="356">
                  <c:v>0.53713299999999997</c:v>
                </c:pt>
                <c:pt idx="357">
                  <c:v>0.53711100000000001</c:v>
                </c:pt>
                <c:pt idx="358">
                  <c:v>0.53708800000000001</c:v>
                </c:pt>
                <c:pt idx="359">
                  <c:v>0.53700700000000001</c:v>
                </c:pt>
                <c:pt idx="360">
                  <c:v>0.53700899999999996</c:v>
                </c:pt>
                <c:pt idx="361">
                  <c:v>0.53695300000000001</c:v>
                </c:pt>
                <c:pt idx="362">
                  <c:v>0.53692300000000004</c:v>
                </c:pt>
                <c:pt idx="363">
                  <c:v>0.53686900000000004</c:v>
                </c:pt>
                <c:pt idx="364">
                  <c:v>0.53682799999999997</c:v>
                </c:pt>
                <c:pt idx="365">
                  <c:v>0.53678300000000001</c:v>
                </c:pt>
                <c:pt idx="366">
                  <c:v>0.53671899999999995</c:v>
                </c:pt>
                <c:pt idx="367">
                  <c:v>0.53670399999999996</c:v>
                </c:pt>
                <c:pt idx="368">
                  <c:v>0.53666499999999995</c:v>
                </c:pt>
                <c:pt idx="369">
                  <c:v>0.53663000000000005</c:v>
                </c:pt>
                <c:pt idx="370">
                  <c:v>0.53658799999999995</c:v>
                </c:pt>
                <c:pt idx="371">
                  <c:v>0.53654400000000002</c:v>
                </c:pt>
                <c:pt idx="372">
                  <c:v>0.53651899999999997</c:v>
                </c:pt>
                <c:pt idx="373">
                  <c:v>0.53648499999999999</c:v>
                </c:pt>
                <c:pt idx="374">
                  <c:v>0.53647400000000001</c:v>
                </c:pt>
                <c:pt idx="375">
                  <c:v>0.53643799999999997</c:v>
                </c:pt>
                <c:pt idx="376">
                  <c:v>0.53641000000000005</c:v>
                </c:pt>
                <c:pt idx="377">
                  <c:v>0.53639000000000003</c:v>
                </c:pt>
                <c:pt idx="378">
                  <c:v>0.53635200000000005</c:v>
                </c:pt>
                <c:pt idx="379">
                  <c:v>0.53631300000000004</c:v>
                </c:pt>
                <c:pt idx="380">
                  <c:v>0.536277</c:v>
                </c:pt>
                <c:pt idx="381">
                  <c:v>0.53621799999999997</c:v>
                </c:pt>
                <c:pt idx="382">
                  <c:v>0.53617499999999996</c:v>
                </c:pt>
                <c:pt idx="383">
                  <c:v>0.53614499999999998</c:v>
                </c:pt>
                <c:pt idx="384">
                  <c:v>0.53610000000000002</c:v>
                </c:pt>
                <c:pt idx="385">
                  <c:v>0.53606500000000001</c:v>
                </c:pt>
                <c:pt idx="386">
                  <c:v>0.53603000000000001</c:v>
                </c:pt>
                <c:pt idx="387">
                  <c:v>0.53597700000000004</c:v>
                </c:pt>
                <c:pt idx="388">
                  <c:v>0.53592399999999996</c:v>
                </c:pt>
                <c:pt idx="389">
                  <c:v>0.53585300000000002</c:v>
                </c:pt>
                <c:pt idx="390">
                  <c:v>0.53581699999999999</c:v>
                </c:pt>
                <c:pt idx="391">
                  <c:v>0.53577200000000003</c:v>
                </c:pt>
                <c:pt idx="392">
                  <c:v>0.53573199999999999</c:v>
                </c:pt>
                <c:pt idx="393">
                  <c:v>0.53571199999999997</c:v>
                </c:pt>
                <c:pt idx="394">
                  <c:v>0.53567799999999999</c:v>
                </c:pt>
                <c:pt idx="395">
                  <c:v>0.53564699999999998</c:v>
                </c:pt>
                <c:pt idx="396">
                  <c:v>0.53560700000000006</c:v>
                </c:pt>
                <c:pt idx="397">
                  <c:v>0.53559000000000001</c:v>
                </c:pt>
                <c:pt idx="398">
                  <c:v>0.53553200000000001</c:v>
                </c:pt>
                <c:pt idx="399">
                  <c:v>0.53548200000000001</c:v>
                </c:pt>
                <c:pt idx="400">
                  <c:v>0.53544700000000001</c:v>
                </c:pt>
                <c:pt idx="401">
                  <c:v>0.53544800000000004</c:v>
                </c:pt>
                <c:pt idx="402">
                  <c:v>0.535416</c:v>
                </c:pt>
                <c:pt idx="403">
                  <c:v>0.53538200000000002</c:v>
                </c:pt>
                <c:pt idx="404">
                  <c:v>0.53537100000000004</c:v>
                </c:pt>
                <c:pt idx="405">
                  <c:v>0.53531700000000004</c:v>
                </c:pt>
                <c:pt idx="406">
                  <c:v>0.53529000000000004</c:v>
                </c:pt>
                <c:pt idx="407">
                  <c:v>0.53524400000000005</c:v>
                </c:pt>
                <c:pt idx="408">
                  <c:v>0.53523699999999996</c:v>
                </c:pt>
                <c:pt idx="409">
                  <c:v>0.53522599999999998</c:v>
                </c:pt>
                <c:pt idx="410">
                  <c:v>0.53521099999999999</c:v>
                </c:pt>
                <c:pt idx="411">
                  <c:v>0.53519399999999995</c:v>
                </c:pt>
                <c:pt idx="412">
                  <c:v>0.53514899999999999</c:v>
                </c:pt>
                <c:pt idx="413">
                  <c:v>0.53509600000000002</c:v>
                </c:pt>
                <c:pt idx="414">
                  <c:v>0.53505100000000005</c:v>
                </c:pt>
                <c:pt idx="415">
                  <c:v>0.53498800000000002</c:v>
                </c:pt>
                <c:pt idx="416">
                  <c:v>0.53496600000000005</c:v>
                </c:pt>
                <c:pt idx="417">
                  <c:v>0.53490499999999996</c:v>
                </c:pt>
                <c:pt idx="418">
                  <c:v>0.53486999999999996</c:v>
                </c:pt>
                <c:pt idx="419">
                  <c:v>0.53483000000000003</c:v>
                </c:pt>
                <c:pt idx="420">
                  <c:v>0.53477200000000003</c:v>
                </c:pt>
                <c:pt idx="421">
                  <c:v>0.53471100000000005</c:v>
                </c:pt>
                <c:pt idx="422">
                  <c:v>0.53469299999999997</c:v>
                </c:pt>
                <c:pt idx="423">
                  <c:v>0.53466899999999995</c:v>
                </c:pt>
                <c:pt idx="424">
                  <c:v>0.53465600000000002</c:v>
                </c:pt>
                <c:pt idx="425">
                  <c:v>0.53462100000000001</c:v>
                </c:pt>
                <c:pt idx="426">
                  <c:v>0.53460099999999999</c:v>
                </c:pt>
                <c:pt idx="427">
                  <c:v>0.53459800000000002</c:v>
                </c:pt>
                <c:pt idx="428">
                  <c:v>0.53455399999999997</c:v>
                </c:pt>
                <c:pt idx="429">
                  <c:v>0.53453499999999998</c:v>
                </c:pt>
                <c:pt idx="430">
                  <c:v>0.53449500000000005</c:v>
                </c:pt>
                <c:pt idx="431">
                  <c:v>0.53446300000000002</c:v>
                </c:pt>
                <c:pt idx="432">
                  <c:v>0.53440699999999997</c:v>
                </c:pt>
                <c:pt idx="433">
                  <c:v>0.53436300000000003</c:v>
                </c:pt>
                <c:pt idx="434">
                  <c:v>0.53434499999999996</c:v>
                </c:pt>
                <c:pt idx="435">
                  <c:v>0.53431200000000001</c:v>
                </c:pt>
                <c:pt idx="436">
                  <c:v>0.534273</c:v>
                </c:pt>
                <c:pt idx="437">
                  <c:v>0.53424799999999995</c:v>
                </c:pt>
                <c:pt idx="438">
                  <c:v>0.53423399999999999</c:v>
                </c:pt>
                <c:pt idx="439">
                  <c:v>0.53417800000000004</c:v>
                </c:pt>
                <c:pt idx="440">
                  <c:v>0.53414399999999995</c:v>
                </c:pt>
                <c:pt idx="441">
                  <c:v>0.53411900000000001</c:v>
                </c:pt>
                <c:pt idx="442">
                  <c:v>0.53409899999999999</c:v>
                </c:pt>
                <c:pt idx="443">
                  <c:v>0.534076</c:v>
                </c:pt>
                <c:pt idx="444">
                  <c:v>0.53405400000000003</c:v>
                </c:pt>
                <c:pt idx="445">
                  <c:v>0.53401100000000001</c:v>
                </c:pt>
                <c:pt idx="446">
                  <c:v>0.53399600000000003</c:v>
                </c:pt>
                <c:pt idx="447">
                  <c:v>0.53394799999999998</c:v>
                </c:pt>
                <c:pt idx="448">
                  <c:v>0.53390800000000005</c:v>
                </c:pt>
                <c:pt idx="449">
                  <c:v>0.53383599999999998</c:v>
                </c:pt>
                <c:pt idx="450">
                  <c:v>0.53379299999999996</c:v>
                </c:pt>
                <c:pt idx="451">
                  <c:v>0.53375899999999998</c:v>
                </c:pt>
                <c:pt idx="452">
                  <c:v>0.533744</c:v>
                </c:pt>
                <c:pt idx="453">
                  <c:v>0.53371199999999996</c:v>
                </c:pt>
                <c:pt idx="454">
                  <c:v>0.53370099999999998</c:v>
                </c:pt>
                <c:pt idx="455">
                  <c:v>0.53366499999999994</c:v>
                </c:pt>
                <c:pt idx="456">
                  <c:v>0.53361599999999998</c:v>
                </c:pt>
                <c:pt idx="457">
                  <c:v>0.53357200000000005</c:v>
                </c:pt>
                <c:pt idx="458">
                  <c:v>0.53355900000000001</c:v>
                </c:pt>
                <c:pt idx="459">
                  <c:v>0.53350500000000001</c:v>
                </c:pt>
                <c:pt idx="460">
                  <c:v>0.53345500000000001</c:v>
                </c:pt>
                <c:pt idx="461">
                  <c:v>0.53342800000000001</c:v>
                </c:pt>
                <c:pt idx="462">
                  <c:v>0.53339199999999998</c:v>
                </c:pt>
                <c:pt idx="463">
                  <c:v>0.533358</c:v>
                </c:pt>
                <c:pt idx="464">
                  <c:v>0.53331799999999996</c:v>
                </c:pt>
                <c:pt idx="465">
                  <c:v>0.53328799999999998</c:v>
                </c:pt>
                <c:pt idx="466">
                  <c:v>0.533223</c:v>
                </c:pt>
                <c:pt idx="467">
                  <c:v>0.53321300000000005</c:v>
                </c:pt>
                <c:pt idx="468">
                  <c:v>0.533188</c:v>
                </c:pt>
                <c:pt idx="469">
                  <c:v>0.53315100000000004</c:v>
                </c:pt>
                <c:pt idx="470">
                  <c:v>0.53308999999999995</c:v>
                </c:pt>
                <c:pt idx="471">
                  <c:v>0.53305999999999998</c:v>
                </c:pt>
                <c:pt idx="472">
                  <c:v>0.53300700000000001</c:v>
                </c:pt>
                <c:pt idx="473">
                  <c:v>0.53294900000000001</c:v>
                </c:pt>
                <c:pt idx="474">
                  <c:v>0.53292899999999999</c:v>
                </c:pt>
                <c:pt idx="475">
                  <c:v>0.53288100000000005</c:v>
                </c:pt>
                <c:pt idx="476">
                  <c:v>0.53286699999999998</c:v>
                </c:pt>
                <c:pt idx="477">
                  <c:v>0.53285800000000005</c:v>
                </c:pt>
                <c:pt idx="478">
                  <c:v>0.53284100000000001</c:v>
                </c:pt>
                <c:pt idx="479">
                  <c:v>0.53276599999999996</c:v>
                </c:pt>
                <c:pt idx="480">
                  <c:v>0.53274200000000005</c:v>
                </c:pt>
                <c:pt idx="481">
                  <c:v>0.53274600000000005</c:v>
                </c:pt>
                <c:pt idx="482">
                  <c:v>0.532725</c:v>
                </c:pt>
                <c:pt idx="483">
                  <c:v>0.532698</c:v>
                </c:pt>
                <c:pt idx="484">
                  <c:v>0.532663</c:v>
                </c:pt>
                <c:pt idx="485">
                  <c:v>0.53264400000000001</c:v>
                </c:pt>
                <c:pt idx="486">
                  <c:v>0.53261899999999995</c:v>
                </c:pt>
                <c:pt idx="487">
                  <c:v>0.53254699999999999</c:v>
                </c:pt>
                <c:pt idx="488">
                  <c:v>0.53250299999999995</c:v>
                </c:pt>
                <c:pt idx="489">
                  <c:v>0.53251000000000004</c:v>
                </c:pt>
                <c:pt idx="490">
                  <c:v>0.53249100000000005</c:v>
                </c:pt>
                <c:pt idx="491">
                  <c:v>0.53245500000000001</c:v>
                </c:pt>
                <c:pt idx="492">
                  <c:v>0.53242800000000001</c:v>
                </c:pt>
                <c:pt idx="493">
                  <c:v>0.53232500000000005</c:v>
                </c:pt>
                <c:pt idx="494">
                  <c:v>0.53229000000000004</c:v>
                </c:pt>
                <c:pt idx="495">
                  <c:v>0.532246</c:v>
                </c:pt>
                <c:pt idx="496">
                  <c:v>0.53222499999999995</c:v>
                </c:pt>
                <c:pt idx="497">
                  <c:v>0.53219799999999995</c:v>
                </c:pt>
                <c:pt idx="498">
                  <c:v>0.53215800000000002</c:v>
                </c:pt>
                <c:pt idx="499">
                  <c:v>0.53215000000000001</c:v>
                </c:pt>
                <c:pt idx="500">
                  <c:v>0.53215400000000002</c:v>
                </c:pt>
              </c:numCache>
            </c:numRef>
          </c:val>
          <c:smooth val="0"/>
        </c:ser>
        <c:ser>
          <c:idx val="1"/>
          <c:order val="1"/>
          <c:tx>
            <c:v>0.25</c:v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mogb!$A$2:$A$502</c:f>
              <c:numCache>
                <c:formatCode>General</c:formatCode>
                <c:ptCount val="5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</c:numCache>
            </c:numRef>
          </c:cat>
          <c:val>
            <c:numRef>
              <c:f>mogb!$F$2:$F$502</c:f>
              <c:numCache>
                <c:formatCode>General</c:formatCode>
                <c:ptCount val="501"/>
                <c:pt idx="0">
                  <c:v>0.37955899999999998</c:v>
                </c:pt>
                <c:pt idx="1">
                  <c:v>0.41627700000000001</c:v>
                </c:pt>
                <c:pt idx="2">
                  <c:v>0.44606000000000001</c:v>
                </c:pt>
                <c:pt idx="3">
                  <c:v>0.46993800000000002</c:v>
                </c:pt>
                <c:pt idx="4">
                  <c:v>0.48879899999999998</c:v>
                </c:pt>
                <c:pt idx="5">
                  <c:v>0.50389799999999996</c:v>
                </c:pt>
                <c:pt idx="6">
                  <c:v>0.51557200000000003</c:v>
                </c:pt>
                <c:pt idx="7">
                  <c:v>0.52493699999999999</c:v>
                </c:pt>
                <c:pt idx="8">
                  <c:v>0.53213900000000003</c:v>
                </c:pt>
                <c:pt idx="9">
                  <c:v>0.53787399999999996</c:v>
                </c:pt>
                <c:pt idx="10">
                  <c:v>0.54228799999999999</c:v>
                </c:pt>
                <c:pt idx="11">
                  <c:v>0.54571800000000004</c:v>
                </c:pt>
                <c:pt idx="12">
                  <c:v>0.54840299999999997</c:v>
                </c:pt>
                <c:pt idx="13">
                  <c:v>0.55051899999999998</c:v>
                </c:pt>
                <c:pt idx="14">
                  <c:v>0.55219399999999996</c:v>
                </c:pt>
                <c:pt idx="15">
                  <c:v>0.55354000000000003</c:v>
                </c:pt>
                <c:pt idx="16">
                  <c:v>0.55457299999999998</c:v>
                </c:pt>
                <c:pt idx="17">
                  <c:v>0.555446</c:v>
                </c:pt>
                <c:pt idx="18">
                  <c:v>0.55610899999999996</c:v>
                </c:pt>
                <c:pt idx="19">
                  <c:v>0.55662599999999995</c:v>
                </c:pt>
                <c:pt idx="20">
                  <c:v>0.55710199999999999</c:v>
                </c:pt>
                <c:pt idx="21">
                  <c:v>0.55747400000000003</c:v>
                </c:pt>
                <c:pt idx="22">
                  <c:v>0.55779199999999995</c:v>
                </c:pt>
                <c:pt idx="23">
                  <c:v>0.55804399999999998</c:v>
                </c:pt>
                <c:pt idx="24">
                  <c:v>0.55822799999999995</c:v>
                </c:pt>
                <c:pt idx="25">
                  <c:v>0.55841399999999997</c:v>
                </c:pt>
                <c:pt idx="26">
                  <c:v>0.55856300000000003</c:v>
                </c:pt>
                <c:pt idx="27">
                  <c:v>0.55867999999999995</c:v>
                </c:pt>
                <c:pt idx="28">
                  <c:v>0.55878700000000003</c:v>
                </c:pt>
                <c:pt idx="29">
                  <c:v>0.55888099999999996</c:v>
                </c:pt>
                <c:pt idx="30">
                  <c:v>0.55894299999999997</c:v>
                </c:pt>
                <c:pt idx="31">
                  <c:v>0.55898199999999998</c:v>
                </c:pt>
                <c:pt idx="32">
                  <c:v>0.55902600000000002</c:v>
                </c:pt>
                <c:pt idx="33">
                  <c:v>0.55908199999999997</c:v>
                </c:pt>
                <c:pt idx="34">
                  <c:v>0.55910899999999997</c:v>
                </c:pt>
                <c:pt idx="35">
                  <c:v>0.55912799999999996</c:v>
                </c:pt>
                <c:pt idx="36">
                  <c:v>0.55915599999999999</c:v>
                </c:pt>
                <c:pt idx="37">
                  <c:v>0.55916500000000002</c:v>
                </c:pt>
                <c:pt idx="38">
                  <c:v>0.55916900000000003</c:v>
                </c:pt>
                <c:pt idx="39">
                  <c:v>0.55918599999999996</c:v>
                </c:pt>
                <c:pt idx="40">
                  <c:v>0.55918599999999996</c:v>
                </c:pt>
                <c:pt idx="41">
                  <c:v>0.55920300000000001</c:v>
                </c:pt>
                <c:pt idx="42">
                  <c:v>0.55921200000000004</c:v>
                </c:pt>
                <c:pt idx="43">
                  <c:v>0.55920800000000004</c:v>
                </c:pt>
                <c:pt idx="44">
                  <c:v>0.55921200000000004</c:v>
                </c:pt>
                <c:pt idx="45">
                  <c:v>0.55920999999999998</c:v>
                </c:pt>
                <c:pt idx="46">
                  <c:v>0.55921399999999999</c:v>
                </c:pt>
                <c:pt idx="47">
                  <c:v>0.55921399999999999</c:v>
                </c:pt>
                <c:pt idx="48">
                  <c:v>0.55921100000000001</c:v>
                </c:pt>
                <c:pt idx="49">
                  <c:v>0.55920099999999995</c:v>
                </c:pt>
                <c:pt idx="50">
                  <c:v>0.55918699999999999</c:v>
                </c:pt>
                <c:pt idx="51">
                  <c:v>0.55918500000000004</c:v>
                </c:pt>
                <c:pt idx="52">
                  <c:v>0.55918900000000005</c:v>
                </c:pt>
                <c:pt idx="53">
                  <c:v>0.55918800000000002</c:v>
                </c:pt>
                <c:pt idx="54">
                  <c:v>0.55918400000000001</c:v>
                </c:pt>
                <c:pt idx="55">
                  <c:v>0.55917700000000004</c:v>
                </c:pt>
                <c:pt idx="56">
                  <c:v>0.55917600000000001</c:v>
                </c:pt>
                <c:pt idx="57">
                  <c:v>0.55916299999999997</c:v>
                </c:pt>
                <c:pt idx="58">
                  <c:v>0.55916299999999997</c:v>
                </c:pt>
                <c:pt idx="59">
                  <c:v>0.55915300000000001</c:v>
                </c:pt>
                <c:pt idx="60">
                  <c:v>0.55915000000000004</c:v>
                </c:pt>
                <c:pt idx="61">
                  <c:v>0.559141</c:v>
                </c:pt>
                <c:pt idx="62">
                  <c:v>0.55912399999999995</c:v>
                </c:pt>
                <c:pt idx="63">
                  <c:v>0.559118</c:v>
                </c:pt>
                <c:pt idx="64">
                  <c:v>0.55910199999999999</c:v>
                </c:pt>
                <c:pt idx="65">
                  <c:v>0.55908500000000005</c:v>
                </c:pt>
                <c:pt idx="66">
                  <c:v>0.55908500000000005</c:v>
                </c:pt>
                <c:pt idx="67">
                  <c:v>0.55907799999999996</c:v>
                </c:pt>
                <c:pt idx="68">
                  <c:v>0.55905800000000005</c:v>
                </c:pt>
                <c:pt idx="69">
                  <c:v>0.55905499999999997</c:v>
                </c:pt>
                <c:pt idx="70">
                  <c:v>0.55904399999999999</c:v>
                </c:pt>
                <c:pt idx="71">
                  <c:v>0.55903199999999997</c:v>
                </c:pt>
                <c:pt idx="72">
                  <c:v>0.55902700000000005</c:v>
                </c:pt>
                <c:pt idx="73">
                  <c:v>0.55901299999999998</c:v>
                </c:pt>
                <c:pt idx="74">
                  <c:v>0.55900700000000003</c:v>
                </c:pt>
                <c:pt idx="75">
                  <c:v>0.55899200000000004</c:v>
                </c:pt>
                <c:pt idx="76">
                  <c:v>0.55896999999999997</c:v>
                </c:pt>
                <c:pt idx="77">
                  <c:v>0.55896100000000004</c:v>
                </c:pt>
                <c:pt idx="78">
                  <c:v>0.55895099999999998</c:v>
                </c:pt>
                <c:pt idx="79">
                  <c:v>0.55893899999999996</c:v>
                </c:pt>
                <c:pt idx="80">
                  <c:v>0.55892399999999998</c:v>
                </c:pt>
                <c:pt idx="81">
                  <c:v>0.55891199999999996</c:v>
                </c:pt>
                <c:pt idx="82">
                  <c:v>0.55891299999999999</c:v>
                </c:pt>
                <c:pt idx="83">
                  <c:v>0.55890300000000004</c:v>
                </c:pt>
                <c:pt idx="84">
                  <c:v>0.55889800000000001</c:v>
                </c:pt>
                <c:pt idx="85">
                  <c:v>0.55888300000000002</c:v>
                </c:pt>
                <c:pt idx="86">
                  <c:v>0.55887100000000001</c:v>
                </c:pt>
                <c:pt idx="87">
                  <c:v>0.55886800000000003</c:v>
                </c:pt>
                <c:pt idx="88">
                  <c:v>0.55886000000000002</c:v>
                </c:pt>
                <c:pt idx="89">
                  <c:v>0.55884699999999998</c:v>
                </c:pt>
                <c:pt idx="90">
                  <c:v>0.55883799999999995</c:v>
                </c:pt>
                <c:pt idx="91">
                  <c:v>0.55881599999999998</c:v>
                </c:pt>
                <c:pt idx="92">
                  <c:v>0.558805</c:v>
                </c:pt>
                <c:pt idx="93">
                  <c:v>0.55879900000000005</c:v>
                </c:pt>
                <c:pt idx="94">
                  <c:v>0.55879199999999996</c:v>
                </c:pt>
                <c:pt idx="95">
                  <c:v>0.558782</c:v>
                </c:pt>
                <c:pt idx="96">
                  <c:v>0.55877200000000005</c:v>
                </c:pt>
                <c:pt idx="97">
                  <c:v>0.55876199999999998</c:v>
                </c:pt>
                <c:pt idx="98">
                  <c:v>0.558751</c:v>
                </c:pt>
                <c:pt idx="99">
                  <c:v>0.55873399999999995</c:v>
                </c:pt>
                <c:pt idx="100">
                  <c:v>0.55871999999999999</c:v>
                </c:pt>
                <c:pt idx="101">
                  <c:v>0.55871000000000004</c:v>
                </c:pt>
                <c:pt idx="102">
                  <c:v>0.55870299999999995</c:v>
                </c:pt>
                <c:pt idx="103">
                  <c:v>0.55868499999999999</c:v>
                </c:pt>
                <c:pt idx="104">
                  <c:v>0.558674</c:v>
                </c:pt>
                <c:pt idx="105">
                  <c:v>0.55866700000000002</c:v>
                </c:pt>
                <c:pt idx="106">
                  <c:v>0.55865600000000004</c:v>
                </c:pt>
                <c:pt idx="107">
                  <c:v>0.55863399999999996</c:v>
                </c:pt>
                <c:pt idx="108">
                  <c:v>0.55862400000000001</c:v>
                </c:pt>
                <c:pt idx="109">
                  <c:v>0.55860500000000002</c:v>
                </c:pt>
                <c:pt idx="110">
                  <c:v>0.55860200000000004</c:v>
                </c:pt>
                <c:pt idx="111">
                  <c:v>0.55858399999999997</c:v>
                </c:pt>
                <c:pt idx="112">
                  <c:v>0.55855999999999995</c:v>
                </c:pt>
                <c:pt idx="113">
                  <c:v>0.55855100000000002</c:v>
                </c:pt>
                <c:pt idx="114">
                  <c:v>0.55854000000000004</c:v>
                </c:pt>
                <c:pt idx="115">
                  <c:v>0.55852999999999997</c:v>
                </c:pt>
                <c:pt idx="116">
                  <c:v>0.55852000000000002</c:v>
                </c:pt>
                <c:pt idx="117">
                  <c:v>0.55850299999999997</c:v>
                </c:pt>
                <c:pt idx="118">
                  <c:v>0.55848900000000001</c:v>
                </c:pt>
                <c:pt idx="119">
                  <c:v>0.55848100000000001</c:v>
                </c:pt>
                <c:pt idx="120">
                  <c:v>0.55846600000000002</c:v>
                </c:pt>
                <c:pt idx="121">
                  <c:v>0.55845100000000003</c:v>
                </c:pt>
                <c:pt idx="122">
                  <c:v>0.55842599999999998</c:v>
                </c:pt>
                <c:pt idx="123">
                  <c:v>0.55842099999999995</c:v>
                </c:pt>
                <c:pt idx="124">
                  <c:v>0.55840999999999996</c:v>
                </c:pt>
                <c:pt idx="125">
                  <c:v>0.55840100000000004</c:v>
                </c:pt>
                <c:pt idx="126">
                  <c:v>0.558388</c:v>
                </c:pt>
                <c:pt idx="127">
                  <c:v>0.55837199999999998</c:v>
                </c:pt>
                <c:pt idx="128">
                  <c:v>0.55835999999999997</c:v>
                </c:pt>
                <c:pt idx="129">
                  <c:v>0.55834499999999998</c:v>
                </c:pt>
                <c:pt idx="130">
                  <c:v>0.55833500000000003</c:v>
                </c:pt>
                <c:pt idx="131">
                  <c:v>0.558311</c:v>
                </c:pt>
                <c:pt idx="132">
                  <c:v>0.55829700000000004</c:v>
                </c:pt>
                <c:pt idx="133">
                  <c:v>0.55827400000000005</c:v>
                </c:pt>
                <c:pt idx="134">
                  <c:v>0.55825100000000005</c:v>
                </c:pt>
                <c:pt idx="135">
                  <c:v>0.55823900000000004</c:v>
                </c:pt>
                <c:pt idx="136">
                  <c:v>0.55822400000000005</c:v>
                </c:pt>
                <c:pt idx="137">
                  <c:v>0.55821399999999999</c:v>
                </c:pt>
                <c:pt idx="138">
                  <c:v>0.55820000000000003</c:v>
                </c:pt>
                <c:pt idx="139">
                  <c:v>0.55818999999999996</c:v>
                </c:pt>
                <c:pt idx="140">
                  <c:v>0.558168</c:v>
                </c:pt>
                <c:pt idx="141">
                  <c:v>0.55815300000000001</c:v>
                </c:pt>
                <c:pt idx="142">
                  <c:v>0.55813599999999997</c:v>
                </c:pt>
                <c:pt idx="143">
                  <c:v>0.55811900000000003</c:v>
                </c:pt>
                <c:pt idx="144">
                  <c:v>0.55810800000000005</c:v>
                </c:pt>
                <c:pt idx="145">
                  <c:v>0.55809299999999995</c:v>
                </c:pt>
                <c:pt idx="146">
                  <c:v>0.55807899999999999</c:v>
                </c:pt>
                <c:pt idx="147">
                  <c:v>0.55806599999999995</c:v>
                </c:pt>
                <c:pt idx="148">
                  <c:v>0.55805700000000003</c:v>
                </c:pt>
                <c:pt idx="149">
                  <c:v>0.55804500000000001</c:v>
                </c:pt>
                <c:pt idx="150">
                  <c:v>0.55803700000000001</c:v>
                </c:pt>
                <c:pt idx="151">
                  <c:v>0.55801400000000001</c:v>
                </c:pt>
                <c:pt idx="152">
                  <c:v>0.55799299999999996</c:v>
                </c:pt>
                <c:pt idx="153">
                  <c:v>0.55797699999999995</c:v>
                </c:pt>
                <c:pt idx="154">
                  <c:v>0.55796000000000001</c:v>
                </c:pt>
                <c:pt idx="155">
                  <c:v>0.55794500000000002</c:v>
                </c:pt>
                <c:pt idx="156">
                  <c:v>0.557925</c:v>
                </c:pt>
                <c:pt idx="157">
                  <c:v>0.55790700000000004</c:v>
                </c:pt>
                <c:pt idx="158">
                  <c:v>0.55788400000000005</c:v>
                </c:pt>
                <c:pt idx="159">
                  <c:v>0.55786199999999997</c:v>
                </c:pt>
                <c:pt idx="160">
                  <c:v>0.55784599999999995</c:v>
                </c:pt>
                <c:pt idx="161">
                  <c:v>0.55783300000000002</c:v>
                </c:pt>
                <c:pt idx="162">
                  <c:v>0.557813</c:v>
                </c:pt>
                <c:pt idx="163">
                  <c:v>0.55779699999999999</c:v>
                </c:pt>
                <c:pt idx="164">
                  <c:v>0.55779000000000001</c:v>
                </c:pt>
                <c:pt idx="165">
                  <c:v>0.55776700000000001</c:v>
                </c:pt>
                <c:pt idx="166">
                  <c:v>0.55774999999999997</c:v>
                </c:pt>
                <c:pt idx="167">
                  <c:v>0.55773399999999995</c:v>
                </c:pt>
                <c:pt idx="168">
                  <c:v>0.55771400000000004</c:v>
                </c:pt>
                <c:pt idx="169">
                  <c:v>0.55769599999999997</c:v>
                </c:pt>
                <c:pt idx="170">
                  <c:v>0.557674</c:v>
                </c:pt>
                <c:pt idx="171">
                  <c:v>0.55765900000000002</c:v>
                </c:pt>
                <c:pt idx="172">
                  <c:v>0.55763200000000002</c:v>
                </c:pt>
                <c:pt idx="173">
                  <c:v>0.55760799999999999</c:v>
                </c:pt>
                <c:pt idx="174">
                  <c:v>0.55758799999999997</c:v>
                </c:pt>
                <c:pt idx="175">
                  <c:v>0.55757500000000004</c:v>
                </c:pt>
                <c:pt idx="176">
                  <c:v>0.55755600000000005</c:v>
                </c:pt>
                <c:pt idx="177">
                  <c:v>0.55753699999999995</c:v>
                </c:pt>
                <c:pt idx="178">
                  <c:v>0.55750999999999995</c:v>
                </c:pt>
                <c:pt idx="179">
                  <c:v>0.55749199999999999</c:v>
                </c:pt>
                <c:pt idx="180">
                  <c:v>0.55747500000000005</c:v>
                </c:pt>
                <c:pt idx="181">
                  <c:v>0.55745599999999995</c:v>
                </c:pt>
                <c:pt idx="182">
                  <c:v>0.55743799999999999</c:v>
                </c:pt>
                <c:pt idx="183">
                  <c:v>0.55742100000000006</c:v>
                </c:pt>
                <c:pt idx="184">
                  <c:v>0.55740599999999996</c:v>
                </c:pt>
                <c:pt idx="185">
                  <c:v>0.55738299999999996</c:v>
                </c:pt>
                <c:pt idx="186">
                  <c:v>0.557365</c:v>
                </c:pt>
                <c:pt idx="187">
                  <c:v>0.55734399999999995</c:v>
                </c:pt>
                <c:pt idx="188">
                  <c:v>0.55732400000000004</c:v>
                </c:pt>
                <c:pt idx="189">
                  <c:v>0.55729499999999998</c:v>
                </c:pt>
                <c:pt idx="190">
                  <c:v>0.55727000000000004</c:v>
                </c:pt>
                <c:pt idx="191">
                  <c:v>0.55724499999999999</c:v>
                </c:pt>
                <c:pt idx="192">
                  <c:v>0.55722400000000005</c:v>
                </c:pt>
                <c:pt idx="193">
                  <c:v>0.55719799999999997</c:v>
                </c:pt>
                <c:pt idx="194">
                  <c:v>0.557176</c:v>
                </c:pt>
                <c:pt idx="195">
                  <c:v>0.55715499999999996</c:v>
                </c:pt>
                <c:pt idx="196">
                  <c:v>0.55714399999999997</c:v>
                </c:pt>
                <c:pt idx="197">
                  <c:v>0.55712700000000004</c:v>
                </c:pt>
                <c:pt idx="198">
                  <c:v>0.55709900000000001</c:v>
                </c:pt>
                <c:pt idx="199">
                  <c:v>0.55707499999999999</c:v>
                </c:pt>
                <c:pt idx="200">
                  <c:v>0.55706100000000003</c:v>
                </c:pt>
                <c:pt idx="201">
                  <c:v>0.55703800000000003</c:v>
                </c:pt>
                <c:pt idx="202">
                  <c:v>0.55701699999999998</c:v>
                </c:pt>
                <c:pt idx="203">
                  <c:v>0.55698999999999999</c:v>
                </c:pt>
                <c:pt idx="204">
                  <c:v>0.55696599999999996</c:v>
                </c:pt>
                <c:pt idx="205">
                  <c:v>0.55694200000000005</c:v>
                </c:pt>
                <c:pt idx="206">
                  <c:v>0.55691299999999999</c:v>
                </c:pt>
                <c:pt idx="207">
                  <c:v>0.55688400000000005</c:v>
                </c:pt>
                <c:pt idx="208">
                  <c:v>0.55686899999999995</c:v>
                </c:pt>
                <c:pt idx="209">
                  <c:v>0.55684800000000001</c:v>
                </c:pt>
                <c:pt idx="210">
                  <c:v>0.55682399999999999</c:v>
                </c:pt>
                <c:pt idx="211">
                  <c:v>0.55679900000000004</c:v>
                </c:pt>
                <c:pt idx="212">
                  <c:v>0.55677699999999997</c:v>
                </c:pt>
                <c:pt idx="213">
                  <c:v>0.55675200000000002</c:v>
                </c:pt>
                <c:pt idx="214">
                  <c:v>0.55672900000000003</c:v>
                </c:pt>
                <c:pt idx="215">
                  <c:v>0.55669599999999997</c:v>
                </c:pt>
                <c:pt idx="216">
                  <c:v>0.556674</c:v>
                </c:pt>
                <c:pt idx="217">
                  <c:v>0.55664599999999997</c:v>
                </c:pt>
                <c:pt idx="218">
                  <c:v>0.55662199999999995</c:v>
                </c:pt>
                <c:pt idx="219">
                  <c:v>0.55659999999999998</c:v>
                </c:pt>
                <c:pt idx="220">
                  <c:v>0.55657400000000001</c:v>
                </c:pt>
                <c:pt idx="221">
                  <c:v>0.55654400000000004</c:v>
                </c:pt>
                <c:pt idx="222">
                  <c:v>0.55652199999999996</c:v>
                </c:pt>
                <c:pt idx="223">
                  <c:v>0.55650599999999995</c:v>
                </c:pt>
                <c:pt idx="224">
                  <c:v>0.556477</c:v>
                </c:pt>
                <c:pt idx="225">
                  <c:v>0.55644499999999997</c:v>
                </c:pt>
                <c:pt idx="226">
                  <c:v>0.55642599999999998</c:v>
                </c:pt>
                <c:pt idx="227">
                  <c:v>0.55640599999999996</c:v>
                </c:pt>
                <c:pt idx="228">
                  <c:v>0.55638900000000002</c:v>
                </c:pt>
                <c:pt idx="229">
                  <c:v>0.556369</c:v>
                </c:pt>
                <c:pt idx="230">
                  <c:v>0.55634399999999995</c:v>
                </c:pt>
                <c:pt idx="231">
                  <c:v>0.55632400000000004</c:v>
                </c:pt>
                <c:pt idx="232">
                  <c:v>0.55630100000000005</c:v>
                </c:pt>
                <c:pt idx="233">
                  <c:v>0.556284</c:v>
                </c:pt>
                <c:pt idx="234">
                  <c:v>0.556253</c:v>
                </c:pt>
                <c:pt idx="235">
                  <c:v>0.55622799999999994</c:v>
                </c:pt>
                <c:pt idx="236">
                  <c:v>0.55620400000000003</c:v>
                </c:pt>
                <c:pt idx="237">
                  <c:v>0.55618400000000001</c:v>
                </c:pt>
                <c:pt idx="238">
                  <c:v>0.55616399999999999</c:v>
                </c:pt>
                <c:pt idx="239">
                  <c:v>0.55613900000000005</c:v>
                </c:pt>
                <c:pt idx="240">
                  <c:v>0.55611200000000005</c:v>
                </c:pt>
                <c:pt idx="241">
                  <c:v>0.55608800000000003</c:v>
                </c:pt>
                <c:pt idx="242">
                  <c:v>0.55606199999999995</c:v>
                </c:pt>
                <c:pt idx="243">
                  <c:v>0.556029</c:v>
                </c:pt>
                <c:pt idx="244">
                  <c:v>0.55599900000000002</c:v>
                </c:pt>
                <c:pt idx="245">
                  <c:v>0.55597099999999999</c:v>
                </c:pt>
                <c:pt idx="246">
                  <c:v>0.55594900000000003</c:v>
                </c:pt>
                <c:pt idx="247">
                  <c:v>0.55591699999999999</c:v>
                </c:pt>
                <c:pt idx="248">
                  <c:v>0.55588599999999999</c:v>
                </c:pt>
                <c:pt idx="249">
                  <c:v>0.55586100000000005</c:v>
                </c:pt>
                <c:pt idx="250">
                  <c:v>0.55584500000000003</c:v>
                </c:pt>
                <c:pt idx="251">
                  <c:v>0.55582699999999996</c:v>
                </c:pt>
                <c:pt idx="252">
                  <c:v>0.55580099999999999</c:v>
                </c:pt>
                <c:pt idx="253">
                  <c:v>0.55577500000000002</c:v>
                </c:pt>
                <c:pt idx="254">
                  <c:v>0.55574100000000004</c:v>
                </c:pt>
                <c:pt idx="255">
                  <c:v>0.55571599999999999</c:v>
                </c:pt>
                <c:pt idx="256">
                  <c:v>0.55568300000000004</c:v>
                </c:pt>
                <c:pt idx="257">
                  <c:v>0.55566099999999996</c:v>
                </c:pt>
                <c:pt idx="258">
                  <c:v>0.55563600000000002</c:v>
                </c:pt>
                <c:pt idx="259">
                  <c:v>0.55560600000000004</c:v>
                </c:pt>
                <c:pt idx="260">
                  <c:v>0.55557500000000004</c:v>
                </c:pt>
                <c:pt idx="261">
                  <c:v>0.55555500000000002</c:v>
                </c:pt>
                <c:pt idx="262">
                  <c:v>0.55553200000000003</c:v>
                </c:pt>
                <c:pt idx="263">
                  <c:v>0.55549499999999996</c:v>
                </c:pt>
                <c:pt idx="264">
                  <c:v>0.55545999999999995</c:v>
                </c:pt>
                <c:pt idx="265">
                  <c:v>0.55543100000000001</c:v>
                </c:pt>
                <c:pt idx="266">
                  <c:v>0.55539899999999998</c:v>
                </c:pt>
                <c:pt idx="267">
                  <c:v>0.55537199999999998</c:v>
                </c:pt>
                <c:pt idx="268">
                  <c:v>0.55535100000000004</c:v>
                </c:pt>
                <c:pt idx="269">
                  <c:v>0.55532400000000004</c:v>
                </c:pt>
                <c:pt idx="270">
                  <c:v>0.55529399999999995</c:v>
                </c:pt>
                <c:pt idx="271">
                  <c:v>0.55527099999999996</c:v>
                </c:pt>
                <c:pt idx="272">
                  <c:v>0.55523900000000004</c:v>
                </c:pt>
                <c:pt idx="273">
                  <c:v>0.55521699999999996</c:v>
                </c:pt>
                <c:pt idx="274">
                  <c:v>0.55518800000000001</c:v>
                </c:pt>
                <c:pt idx="275">
                  <c:v>0.55515999999999999</c:v>
                </c:pt>
                <c:pt idx="276">
                  <c:v>0.55513199999999996</c:v>
                </c:pt>
                <c:pt idx="277">
                  <c:v>0.55509799999999998</c:v>
                </c:pt>
                <c:pt idx="278">
                  <c:v>0.55507099999999998</c:v>
                </c:pt>
                <c:pt idx="279">
                  <c:v>0.55503899999999995</c:v>
                </c:pt>
                <c:pt idx="280">
                  <c:v>0.55500799999999995</c:v>
                </c:pt>
                <c:pt idx="281">
                  <c:v>0.55498599999999998</c:v>
                </c:pt>
                <c:pt idx="282">
                  <c:v>0.55496000000000001</c:v>
                </c:pt>
                <c:pt idx="283">
                  <c:v>0.55493199999999998</c:v>
                </c:pt>
                <c:pt idx="284">
                  <c:v>0.55490200000000001</c:v>
                </c:pt>
                <c:pt idx="285">
                  <c:v>0.55487600000000004</c:v>
                </c:pt>
                <c:pt idx="286">
                  <c:v>0.55485300000000004</c:v>
                </c:pt>
                <c:pt idx="287">
                  <c:v>0.55482799999999999</c:v>
                </c:pt>
                <c:pt idx="288">
                  <c:v>0.55479900000000004</c:v>
                </c:pt>
                <c:pt idx="289">
                  <c:v>0.55476599999999998</c:v>
                </c:pt>
                <c:pt idx="290">
                  <c:v>0.55473700000000004</c:v>
                </c:pt>
                <c:pt idx="291">
                  <c:v>0.55471099999999995</c:v>
                </c:pt>
                <c:pt idx="292">
                  <c:v>0.55468099999999998</c:v>
                </c:pt>
                <c:pt idx="293">
                  <c:v>0.55465100000000001</c:v>
                </c:pt>
                <c:pt idx="294">
                  <c:v>0.55462100000000003</c:v>
                </c:pt>
                <c:pt idx="295">
                  <c:v>0.55459599999999998</c:v>
                </c:pt>
                <c:pt idx="296">
                  <c:v>0.55457100000000004</c:v>
                </c:pt>
                <c:pt idx="297">
                  <c:v>0.55454199999999998</c:v>
                </c:pt>
                <c:pt idx="298">
                  <c:v>0.55451899999999998</c:v>
                </c:pt>
                <c:pt idx="299">
                  <c:v>0.55448900000000001</c:v>
                </c:pt>
                <c:pt idx="300">
                  <c:v>0.55445599999999995</c:v>
                </c:pt>
                <c:pt idx="301">
                  <c:v>0.55442999999999998</c:v>
                </c:pt>
                <c:pt idx="302">
                  <c:v>0.55439799999999995</c:v>
                </c:pt>
                <c:pt idx="303">
                  <c:v>0.55437000000000003</c:v>
                </c:pt>
                <c:pt idx="304">
                  <c:v>0.55433900000000003</c:v>
                </c:pt>
                <c:pt idx="305">
                  <c:v>0.55430599999999997</c:v>
                </c:pt>
                <c:pt idx="306">
                  <c:v>0.55427499999999996</c:v>
                </c:pt>
                <c:pt idx="307">
                  <c:v>0.55424399999999996</c:v>
                </c:pt>
                <c:pt idx="308">
                  <c:v>0.55421900000000002</c:v>
                </c:pt>
                <c:pt idx="309">
                  <c:v>0.55418800000000001</c:v>
                </c:pt>
                <c:pt idx="310">
                  <c:v>0.55415999999999999</c:v>
                </c:pt>
                <c:pt idx="311">
                  <c:v>0.55413400000000002</c:v>
                </c:pt>
                <c:pt idx="312">
                  <c:v>0.55411100000000002</c:v>
                </c:pt>
                <c:pt idx="313">
                  <c:v>0.55407899999999999</c:v>
                </c:pt>
                <c:pt idx="314">
                  <c:v>0.55405000000000004</c:v>
                </c:pt>
                <c:pt idx="315">
                  <c:v>0.55402799999999996</c:v>
                </c:pt>
                <c:pt idx="316">
                  <c:v>0.554006</c:v>
                </c:pt>
                <c:pt idx="317">
                  <c:v>0.55398099999999995</c:v>
                </c:pt>
                <c:pt idx="318">
                  <c:v>0.55394500000000002</c:v>
                </c:pt>
                <c:pt idx="319">
                  <c:v>0.55391000000000001</c:v>
                </c:pt>
                <c:pt idx="320">
                  <c:v>0.55388499999999996</c:v>
                </c:pt>
                <c:pt idx="321">
                  <c:v>0.55386000000000002</c:v>
                </c:pt>
                <c:pt idx="322">
                  <c:v>0.55382900000000002</c:v>
                </c:pt>
                <c:pt idx="323">
                  <c:v>0.55380300000000005</c:v>
                </c:pt>
                <c:pt idx="324">
                  <c:v>0.55377399999999999</c:v>
                </c:pt>
                <c:pt idx="325">
                  <c:v>0.55374299999999999</c:v>
                </c:pt>
                <c:pt idx="326">
                  <c:v>0.55371599999999999</c:v>
                </c:pt>
                <c:pt idx="327">
                  <c:v>0.55368399999999995</c:v>
                </c:pt>
                <c:pt idx="328">
                  <c:v>0.55365799999999998</c:v>
                </c:pt>
                <c:pt idx="329">
                  <c:v>0.55362500000000003</c:v>
                </c:pt>
                <c:pt idx="330">
                  <c:v>0.553593</c:v>
                </c:pt>
                <c:pt idx="331">
                  <c:v>0.55356499999999997</c:v>
                </c:pt>
                <c:pt idx="332">
                  <c:v>0.55353799999999997</c:v>
                </c:pt>
                <c:pt idx="333">
                  <c:v>0.55351099999999998</c:v>
                </c:pt>
                <c:pt idx="334">
                  <c:v>0.55347999999999997</c:v>
                </c:pt>
                <c:pt idx="335">
                  <c:v>0.55345100000000003</c:v>
                </c:pt>
                <c:pt idx="336">
                  <c:v>0.55342100000000005</c:v>
                </c:pt>
                <c:pt idx="337">
                  <c:v>0.55338900000000002</c:v>
                </c:pt>
                <c:pt idx="338">
                  <c:v>0.553346</c:v>
                </c:pt>
                <c:pt idx="339">
                  <c:v>0.55332000000000003</c:v>
                </c:pt>
                <c:pt idx="340">
                  <c:v>0.55329499999999998</c:v>
                </c:pt>
                <c:pt idx="341">
                  <c:v>0.55326399999999998</c:v>
                </c:pt>
                <c:pt idx="342">
                  <c:v>0.55323599999999995</c:v>
                </c:pt>
                <c:pt idx="343">
                  <c:v>0.55320899999999995</c:v>
                </c:pt>
                <c:pt idx="344">
                  <c:v>0.55318299999999998</c:v>
                </c:pt>
                <c:pt idx="345">
                  <c:v>0.55314700000000006</c:v>
                </c:pt>
                <c:pt idx="346">
                  <c:v>0.55311100000000002</c:v>
                </c:pt>
                <c:pt idx="347">
                  <c:v>0.55308599999999997</c:v>
                </c:pt>
                <c:pt idx="348">
                  <c:v>0.55306299999999997</c:v>
                </c:pt>
                <c:pt idx="349">
                  <c:v>0.55303899999999995</c:v>
                </c:pt>
                <c:pt idx="350">
                  <c:v>0.55301100000000003</c:v>
                </c:pt>
                <c:pt idx="351">
                  <c:v>0.552979</c:v>
                </c:pt>
                <c:pt idx="352">
                  <c:v>0.55294600000000005</c:v>
                </c:pt>
                <c:pt idx="353">
                  <c:v>0.55291599999999996</c:v>
                </c:pt>
                <c:pt idx="354">
                  <c:v>0.55288899999999996</c:v>
                </c:pt>
                <c:pt idx="355">
                  <c:v>0.55285700000000004</c:v>
                </c:pt>
                <c:pt idx="356">
                  <c:v>0.55281499999999995</c:v>
                </c:pt>
                <c:pt idx="357">
                  <c:v>0.55278400000000005</c:v>
                </c:pt>
                <c:pt idx="358">
                  <c:v>0.55275300000000005</c:v>
                </c:pt>
                <c:pt idx="359">
                  <c:v>0.55272100000000002</c:v>
                </c:pt>
                <c:pt idx="360">
                  <c:v>0.55269000000000001</c:v>
                </c:pt>
                <c:pt idx="361">
                  <c:v>0.55266499999999996</c:v>
                </c:pt>
                <c:pt idx="362">
                  <c:v>0.55263300000000004</c:v>
                </c:pt>
                <c:pt idx="363">
                  <c:v>0.55260299999999996</c:v>
                </c:pt>
                <c:pt idx="364">
                  <c:v>0.55257100000000003</c:v>
                </c:pt>
                <c:pt idx="365">
                  <c:v>0.552535</c:v>
                </c:pt>
                <c:pt idx="366">
                  <c:v>0.55249499999999996</c:v>
                </c:pt>
                <c:pt idx="367">
                  <c:v>0.55246399999999996</c:v>
                </c:pt>
                <c:pt idx="368">
                  <c:v>0.55243900000000001</c:v>
                </c:pt>
                <c:pt idx="369">
                  <c:v>0.5524</c:v>
                </c:pt>
                <c:pt idx="370">
                  <c:v>0.552373</c:v>
                </c:pt>
                <c:pt idx="371">
                  <c:v>0.55233699999999997</c:v>
                </c:pt>
                <c:pt idx="372">
                  <c:v>0.55231200000000003</c:v>
                </c:pt>
                <c:pt idx="373">
                  <c:v>0.55228100000000002</c:v>
                </c:pt>
                <c:pt idx="374">
                  <c:v>0.55224700000000004</c:v>
                </c:pt>
                <c:pt idx="375">
                  <c:v>0.55221299999999995</c:v>
                </c:pt>
                <c:pt idx="376">
                  <c:v>0.55218500000000004</c:v>
                </c:pt>
                <c:pt idx="377">
                  <c:v>0.55215700000000001</c:v>
                </c:pt>
                <c:pt idx="378">
                  <c:v>0.55212899999999998</c:v>
                </c:pt>
                <c:pt idx="379">
                  <c:v>0.55209699999999995</c:v>
                </c:pt>
                <c:pt idx="380">
                  <c:v>0.55207200000000001</c:v>
                </c:pt>
                <c:pt idx="381">
                  <c:v>0.55203000000000002</c:v>
                </c:pt>
                <c:pt idx="382">
                  <c:v>0.55199699999999996</c:v>
                </c:pt>
                <c:pt idx="383">
                  <c:v>0.55197099999999999</c:v>
                </c:pt>
                <c:pt idx="384">
                  <c:v>0.55194799999999999</c:v>
                </c:pt>
                <c:pt idx="385">
                  <c:v>0.55191900000000005</c:v>
                </c:pt>
                <c:pt idx="386">
                  <c:v>0.55189200000000005</c:v>
                </c:pt>
                <c:pt idx="387">
                  <c:v>0.55186800000000003</c:v>
                </c:pt>
                <c:pt idx="388">
                  <c:v>0.551844</c:v>
                </c:pt>
                <c:pt idx="389">
                  <c:v>0.55181400000000003</c:v>
                </c:pt>
                <c:pt idx="390">
                  <c:v>0.55178899999999997</c:v>
                </c:pt>
                <c:pt idx="391">
                  <c:v>0.551759</c:v>
                </c:pt>
                <c:pt idx="392">
                  <c:v>0.551728</c:v>
                </c:pt>
                <c:pt idx="393">
                  <c:v>0.55170300000000005</c:v>
                </c:pt>
                <c:pt idx="394">
                  <c:v>0.551678</c:v>
                </c:pt>
                <c:pt idx="395">
                  <c:v>0.551651</c:v>
                </c:pt>
                <c:pt idx="396">
                  <c:v>0.55162299999999997</c:v>
                </c:pt>
                <c:pt idx="397">
                  <c:v>0.551589</c:v>
                </c:pt>
                <c:pt idx="398">
                  <c:v>0.55156000000000005</c:v>
                </c:pt>
                <c:pt idx="399">
                  <c:v>0.55152500000000004</c:v>
                </c:pt>
                <c:pt idx="400">
                  <c:v>0.55150200000000005</c:v>
                </c:pt>
                <c:pt idx="401">
                  <c:v>0.55147299999999999</c:v>
                </c:pt>
                <c:pt idx="402">
                  <c:v>0.55144899999999997</c:v>
                </c:pt>
                <c:pt idx="403">
                  <c:v>0.55141600000000002</c:v>
                </c:pt>
                <c:pt idx="404">
                  <c:v>0.55139300000000002</c:v>
                </c:pt>
                <c:pt idx="405">
                  <c:v>0.55135699999999999</c:v>
                </c:pt>
                <c:pt idx="406">
                  <c:v>0.55133200000000004</c:v>
                </c:pt>
                <c:pt idx="407">
                  <c:v>0.55130299999999999</c:v>
                </c:pt>
                <c:pt idx="408">
                  <c:v>0.55126399999999998</c:v>
                </c:pt>
                <c:pt idx="409">
                  <c:v>0.55123100000000003</c:v>
                </c:pt>
                <c:pt idx="410">
                  <c:v>0.55120100000000005</c:v>
                </c:pt>
                <c:pt idx="411">
                  <c:v>0.55116399999999999</c:v>
                </c:pt>
                <c:pt idx="412">
                  <c:v>0.55113000000000001</c:v>
                </c:pt>
                <c:pt idx="413">
                  <c:v>0.55110899999999996</c:v>
                </c:pt>
                <c:pt idx="414">
                  <c:v>0.55107300000000004</c:v>
                </c:pt>
                <c:pt idx="415">
                  <c:v>0.55104200000000003</c:v>
                </c:pt>
                <c:pt idx="416">
                  <c:v>0.55101</c:v>
                </c:pt>
                <c:pt idx="417">
                  <c:v>0.55098400000000003</c:v>
                </c:pt>
                <c:pt idx="418">
                  <c:v>0.55095899999999998</c:v>
                </c:pt>
                <c:pt idx="419">
                  <c:v>0.55093400000000003</c:v>
                </c:pt>
                <c:pt idx="420">
                  <c:v>0.55091000000000001</c:v>
                </c:pt>
                <c:pt idx="421">
                  <c:v>0.55088000000000004</c:v>
                </c:pt>
                <c:pt idx="422">
                  <c:v>0.55085300000000004</c:v>
                </c:pt>
                <c:pt idx="423">
                  <c:v>0.55082299999999995</c:v>
                </c:pt>
                <c:pt idx="424">
                  <c:v>0.55079800000000001</c:v>
                </c:pt>
                <c:pt idx="425">
                  <c:v>0.55077299999999996</c:v>
                </c:pt>
                <c:pt idx="426">
                  <c:v>0.55074900000000004</c:v>
                </c:pt>
                <c:pt idx="427">
                  <c:v>0.55072500000000002</c:v>
                </c:pt>
                <c:pt idx="428">
                  <c:v>0.550701</c:v>
                </c:pt>
                <c:pt idx="429">
                  <c:v>0.550674</c:v>
                </c:pt>
                <c:pt idx="430">
                  <c:v>0.55064999999999997</c:v>
                </c:pt>
                <c:pt idx="431">
                  <c:v>0.55062199999999994</c:v>
                </c:pt>
                <c:pt idx="432">
                  <c:v>0.55059599999999997</c:v>
                </c:pt>
                <c:pt idx="433">
                  <c:v>0.55057100000000003</c:v>
                </c:pt>
                <c:pt idx="434">
                  <c:v>0.55054599999999998</c:v>
                </c:pt>
                <c:pt idx="435">
                  <c:v>0.55051899999999998</c:v>
                </c:pt>
                <c:pt idx="436">
                  <c:v>0.55049199999999998</c:v>
                </c:pt>
                <c:pt idx="437">
                  <c:v>0.55046600000000001</c:v>
                </c:pt>
                <c:pt idx="438">
                  <c:v>0.55043600000000004</c:v>
                </c:pt>
                <c:pt idx="439">
                  <c:v>0.55040599999999995</c:v>
                </c:pt>
                <c:pt idx="440">
                  <c:v>0.55038299999999996</c:v>
                </c:pt>
                <c:pt idx="441">
                  <c:v>0.55035100000000003</c:v>
                </c:pt>
                <c:pt idx="442">
                  <c:v>0.55032199999999998</c:v>
                </c:pt>
                <c:pt idx="443">
                  <c:v>0.55029700000000004</c:v>
                </c:pt>
                <c:pt idx="444">
                  <c:v>0.550265</c:v>
                </c:pt>
                <c:pt idx="445">
                  <c:v>0.55023299999999997</c:v>
                </c:pt>
                <c:pt idx="446">
                  <c:v>0.55020199999999997</c:v>
                </c:pt>
                <c:pt idx="447">
                  <c:v>0.550176</c:v>
                </c:pt>
                <c:pt idx="448">
                  <c:v>0.55015099999999995</c:v>
                </c:pt>
                <c:pt idx="449">
                  <c:v>0.55012799999999995</c:v>
                </c:pt>
                <c:pt idx="450">
                  <c:v>0.55010300000000001</c:v>
                </c:pt>
                <c:pt idx="451">
                  <c:v>0.55008100000000004</c:v>
                </c:pt>
                <c:pt idx="452">
                  <c:v>0.55005599999999999</c:v>
                </c:pt>
                <c:pt idx="453">
                  <c:v>0.55003199999999997</c:v>
                </c:pt>
                <c:pt idx="454">
                  <c:v>0.55000499999999997</c:v>
                </c:pt>
                <c:pt idx="455">
                  <c:v>0.549987</c:v>
                </c:pt>
                <c:pt idx="456">
                  <c:v>0.54995799999999995</c:v>
                </c:pt>
                <c:pt idx="457">
                  <c:v>0.54992300000000005</c:v>
                </c:pt>
                <c:pt idx="458">
                  <c:v>0.54988899999999996</c:v>
                </c:pt>
                <c:pt idx="459">
                  <c:v>0.54986100000000004</c:v>
                </c:pt>
                <c:pt idx="460">
                  <c:v>0.54983800000000005</c:v>
                </c:pt>
                <c:pt idx="461">
                  <c:v>0.54980300000000004</c:v>
                </c:pt>
                <c:pt idx="462">
                  <c:v>0.54977500000000001</c:v>
                </c:pt>
                <c:pt idx="463">
                  <c:v>0.54974500000000004</c:v>
                </c:pt>
                <c:pt idx="464">
                  <c:v>0.54971099999999995</c:v>
                </c:pt>
                <c:pt idx="465">
                  <c:v>0.54969000000000001</c:v>
                </c:pt>
                <c:pt idx="466">
                  <c:v>0.54966099999999996</c:v>
                </c:pt>
                <c:pt idx="467">
                  <c:v>0.54964199999999996</c:v>
                </c:pt>
                <c:pt idx="468">
                  <c:v>0.54961400000000005</c:v>
                </c:pt>
                <c:pt idx="469">
                  <c:v>0.54959100000000005</c:v>
                </c:pt>
                <c:pt idx="470">
                  <c:v>0.54956700000000003</c:v>
                </c:pt>
                <c:pt idx="471">
                  <c:v>0.54954099999999995</c:v>
                </c:pt>
                <c:pt idx="472">
                  <c:v>0.54951399999999995</c:v>
                </c:pt>
                <c:pt idx="473">
                  <c:v>0.54949000000000003</c:v>
                </c:pt>
                <c:pt idx="474">
                  <c:v>0.54946499999999998</c:v>
                </c:pt>
                <c:pt idx="475">
                  <c:v>0.54945200000000005</c:v>
                </c:pt>
                <c:pt idx="476">
                  <c:v>0.54943200000000003</c:v>
                </c:pt>
                <c:pt idx="477">
                  <c:v>0.549404</c:v>
                </c:pt>
                <c:pt idx="478">
                  <c:v>0.54937899999999995</c:v>
                </c:pt>
                <c:pt idx="479">
                  <c:v>0.54934799999999995</c:v>
                </c:pt>
                <c:pt idx="480">
                  <c:v>0.54932599999999998</c:v>
                </c:pt>
                <c:pt idx="481">
                  <c:v>0.54929899999999998</c:v>
                </c:pt>
                <c:pt idx="482">
                  <c:v>0.54927000000000004</c:v>
                </c:pt>
                <c:pt idx="483">
                  <c:v>0.54925000000000002</c:v>
                </c:pt>
                <c:pt idx="484">
                  <c:v>0.54923100000000002</c:v>
                </c:pt>
                <c:pt idx="485">
                  <c:v>0.549203</c:v>
                </c:pt>
                <c:pt idx="486">
                  <c:v>0.54918299999999998</c:v>
                </c:pt>
                <c:pt idx="487">
                  <c:v>0.54915700000000001</c:v>
                </c:pt>
                <c:pt idx="488">
                  <c:v>0.54913100000000004</c:v>
                </c:pt>
                <c:pt idx="489">
                  <c:v>0.54910499999999995</c:v>
                </c:pt>
                <c:pt idx="490">
                  <c:v>0.54908000000000001</c:v>
                </c:pt>
                <c:pt idx="491">
                  <c:v>0.54904900000000001</c:v>
                </c:pt>
                <c:pt idx="492">
                  <c:v>0.54901999999999995</c:v>
                </c:pt>
                <c:pt idx="493">
                  <c:v>0.54899399999999998</c:v>
                </c:pt>
                <c:pt idx="494">
                  <c:v>0.54896100000000003</c:v>
                </c:pt>
                <c:pt idx="495">
                  <c:v>0.54894299999999996</c:v>
                </c:pt>
                <c:pt idx="496">
                  <c:v>0.54892399999999997</c:v>
                </c:pt>
                <c:pt idx="497">
                  <c:v>0.54890000000000005</c:v>
                </c:pt>
                <c:pt idx="498">
                  <c:v>0.54888599999999999</c:v>
                </c:pt>
                <c:pt idx="499">
                  <c:v>0.54886699999999999</c:v>
                </c:pt>
                <c:pt idx="500">
                  <c:v>0.54883999999999999</c:v>
                </c:pt>
              </c:numCache>
            </c:numRef>
          </c:val>
          <c:smooth val="0"/>
        </c:ser>
        <c:ser>
          <c:idx val="2"/>
          <c:order val="2"/>
          <c:tx>
            <c:v>0.125</c:v>
          </c:tx>
          <c:spPr>
            <a:ln w="19050" cap="rnd">
              <a:solidFill>
                <a:schemeClr val="accent3"/>
              </a:solidFill>
              <a:prstDash val="lgDashDot"/>
              <a:round/>
            </a:ln>
            <a:effectLst/>
          </c:spPr>
          <c:marker>
            <c:symbol val="none"/>
          </c:marker>
          <c:cat>
            <c:numRef>
              <c:f>mogb!$A$2:$A$502</c:f>
              <c:numCache>
                <c:formatCode>General</c:formatCode>
                <c:ptCount val="5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</c:numCache>
            </c:numRef>
          </c:cat>
          <c:val>
            <c:numRef>
              <c:f>mogb!$I$2:$I$502</c:f>
              <c:numCache>
                <c:formatCode>General</c:formatCode>
                <c:ptCount val="501"/>
                <c:pt idx="0">
                  <c:v>0.37955899999999998</c:v>
                </c:pt>
                <c:pt idx="1">
                  <c:v>0.39835399999999999</c:v>
                </c:pt>
                <c:pt idx="2">
                  <c:v>0.415217</c:v>
                </c:pt>
                <c:pt idx="3">
                  <c:v>0.43051499999999998</c:v>
                </c:pt>
                <c:pt idx="4">
                  <c:v>0.44437199999999999</c:v>
                </c:pt>
                <c:pt idx="5">
                  <c:v>0.45696500000000001</c:v>
                </c:pt>
                <c:pt idx="6">
                  <c:v>0.46805999999999998</c:v>
                </c:pt>
                <c:pt idx="7">
                  <c:v>0.478134</c:v>
                </c:pt>
                <c:pt idx="8">
                  <c:v>0.48712499999999997</c:v>
                </c:pt>
                <c:pt idx="9">
                  <c:v>0.494944</c:v>
                </c:pt>
                <c:pt idx="10">
                  <c:v>0.502027</c:v>
                </c:pt>
                <c:pt idx="11">
                  <c:v>0.50829999999999997</c:v>
                </c:pt>
                <c:pt idx="12">
                  <c:v>0.51381900000000003</c:v>
                </c:pt>
                <c:pt idx="13">
                  <c:v>0.51887399999999995</c:v>
                </c:pt>
                <c:pt idx="14">
                  <c:v>0.52322800000000003</c:v>
                </c:pt>
                <c:pt idx="15">
                  <c:v>0.52710900000000005</c:v>
                </c:pt>
                <c:pt idx="16">
                  <c:v>0.53063300000000002</c:v>
                </c:pt>
                <c:pt idx="17">
                  <c:v>0.53369599999999995</c:v>
                </c:pt>
                <c:pt idx="18">
                  <c:v>0.536412</c:v>
                </c:pt>
                <c:pt idx="19">
                  <c:v>0.53884399999999999</c:v>
                </c:pt>
                <c:pt idx="20">
                  <c:v>0.54095700000000002</c:v>
                </c:pt>
                <c:pt idx="21">
                  <c:v>0.54288999999999998</c:v>
                </c:pt>
                <c:pt idx="22">
                  <c:v>0.54457599999999995</c:v>
                </c:pt>
                <c:pt idx="23">
                  <c:v>0.54607600000000001</c:v>
                </c:pt>
                <c:pt idx="24">
                  <c:v>0.54741899999999999</c:v>
                </c:pt>
                <c:pt idx="25">
                  <c:v>0.54860500000000001</c:v>
                </c:pt>
                <c:pt idx="26">
                  <c:v>0.54965699999999995</c:v>
                </c:pt>
                <c:pt idx="27">
                  <c:v>0.55059000000000002</c:v>
                </c:pt>
                <c:pt idx="28">
                  <c:v>0.55142899999999995</c:v>
                </c:pt>
                <c:pt idx="29">
                  <c:v>0.55218500000000004</c:v>
                </c:pt>
                <c:pt idx="30">
                  <c:v>0.55286800000000003</c:v>
                </c:pt>
                <c:pt idx="31">
                  <c:v>0.55344599999999999</c:v>
                </c:pt>
                <c:pt idx="32">
                  <c:v>0.55398999999999998</c:v>
                </c:pt>
                <c:pt idx="33">
                  <c:v>0.55446399999999996</c:v>
                </c:pt>
                <c:pt idx="34">
                  <c:v>0.55490200000000001</c:v>
                </c:pt>
                <c:pt idx="35">
                  <c:v>0.55530100000000004</c:v>
                </c:pt>
                <c:pt idx="36">
                  <c:v>0.55563200000000001</c:v>
                </c:pt>
                <c:pt idx="37">
                  <c:v>0.55594900000000003</c:v>
                </c:pt>
                <c:pt idx="38">
                  <c:v>0.55624899999999999</c:v>
                </c:pt>
                <c:pt idx="39">
                  <c:v>0.55651399999999995</c:v>
                </c:pt>
                <c:pt idx="40">
                  <c:v>0.55674999999999997</c:v>
                </c:pt>
                <c:pt idx="41">
                  <c:v>0.55696000000000001</c:v>
                </c:pt>
                <c:pt idx="42">
                  <c:v>0.55716299999999996</c:v>
                </c:pt>
                <c:pt idx="43">
                  <c:v>0.55733699999999997</c:v>
                </c:pt>
                <c:pt idx="44">
                  <c:v>0.55750299999999997</c:v>
                </c:pt>
                <c:pt idx="45">
                  <c:v>0.55766700000000002</c:v>
                </c:pt>
                <c:pt idx="46">
                  <c:v>0.55778399999999995</c:v>
                </c:pt>
                <c:pt idx="47">
                  <c:v>0.55790099999999998</c:v>
                </c:pt>
                <c:pt idx="48">
                  <c:v>0.558006</c:v>
                </c:pt>
                <c:pt idx="49">
                  <c:v>0.55809500000000001</c:v>
                </c:pt>
                <c:pt idx="50">
                  <c:v>0.55818999999999996</c:v>
                </c:pt>
                <c:pt idx="51">
                  <c:v>0.55827700000000002</c:v>
                </c:pt>
                <c:pt idx="52">
                  <c:v>0.55836600000000003</c:v>
                </c:pt>
                <c:pt idx="53">
                  <c:v>0.558423</c:v>
                </c:pt>
                <c:pt idx="54">
                  <c:v>0.55847500000000005</c:v>
                </c:pt>
                <c:pt idx="55">
                  <c:v>0.55853200000000003</c:v>
                </c:pt>
                <c:pt idx="56">
                  <c:v>0.55859800000000004</c:v>
                </c:pt>
                <c:pt idx="57">
                  <c:v>0.558643</c:v>
                </c:pt>
                <c:pt idx="58">
                  <c:v>0.558693</c:v>
                </c:pt>
                <c:pt idx="59">
                  <c:v>0.55872999999999995</c:v>
                </c:pt>
                <c:pt idx="60">
                  <c:v>0.55877500000000002</c:v>
                </c:pt>
                <c:pt idx="61">
                  <c:v>0.55879999999999996</c:v>
                </c:pt>
                <c:pt idx="62">
                  <c:v>0.55883300000000002</c:v>
                </c:pt>
                <c:pt idx="63">
                  <c:v>0.55885799999999997</c:v>
                </c:pt>
                <c:pt idx="64">
                  <c:v>0.55887699999999996</c:v>
                </c:pt>
                <c:pt idx="65">
                  <c:v>0.55889800000000001</c:v>
                </c:pt>
                <c:pt idx="66">
                  <c:v>0.55890799999999996</c:v>
                </c:pt>
                <c:pt idx="67">
                  <c:v>0.55892500000000001</c:v>
                </c:pt>
                <c:pt idx="68">
                  <c:v>0.55893899999999996</c:v>
                </c:pt>
                <c:pt idx="69">
                  <c:v>0.55896599999999996</c:v>
                </c:pt>
                <c:pt idx="70">
                  <c:v>0.55898599999999998</c:v>
                </c:pt>
                <c:pt idx="71">
                  <c:v>0.55900000000000005</c:v>
                </c:pt>
                <c:pt idx="72">
                  <c:v>0.55901000000000001</c:v>
                </c:pt>
                <c:pt idx="73">
                  <c:v>0.55902099999999999</c:v>
                </c:pt>
                <c:pt idx="74">
                  <c:v>0.55903599999999998</c:v>
                </c:pt>
                <c:pt idx="75">
                  <c:v>0.55903800000000003</c:v>
                </c:pt>
                <c:pt idx="76">
                  <c:v>0.55903999999999998</c:v>
                </c:pt>
                <c:pt idx="77">
                  <c:v>0.55904900000000002</c:v>
                </c:pt>
                <c:pt idx="78">
                  <c:v>0.55905899999999997</c:v>
                </c:pt>
                <c:pt idx="79">
                  <c:v>0.55906999999999996</c:v>
                </c:pt>
                <c:pt idx="80">
                  <c:v>0.55907700000000005</c:v>
                </c:pt>
                <c:pt idx="81">
                  <c:v>0.559087</c:v>
                </c:pt>
                <c:pt idx="82">
                  <c:v>0.55909600000000004</c:v>
                </c:pt>
                <c:pt idx="83">
                  <c:v>0.55910199999999999</c:v>
                </c:pt>
                <c:pt idx="84">
                  <c:v>0.55911200000000005</c:v>
                </c:pt>
                <c:pt idx="85">
                  <c:v>0.55911900000000003</c:v>
                </c:pt>
                <c:pt idx="86">
                  <c:v>0.55911999999999995</c:v>
                </c:pt>
                <c:pt idx="87">
                  <c:v>0.55911699999999998</c:v>
                </c:pt>
                <c:pt idx="88">
                  <c:v>0.55912499999999998</c:v>
                </c:pt>
                <c:pt idx="89">
                  <c:v>0.55913400000000002</c:v>
                </c:pt>
                <c:pt idx="90">
                  <c:v>0.55913999999999997</c:v>
                </c:pt>
                <c:pt idx="91">
                  <c:v>0.55913999999999997</c:v>
                </c:pt>
                <c:pt idx="92">
                  <c:v>0.55913999999999997</c:v>
                </c:pt>
                <c:pt idx="93">
                  <c:v>0.55914799999999998</c:v>
                </c:pt>
                <c:pt idx="94">
                  <c:v>0.559145</c:v>
                </c:pt>
                <c:pt idx="95">
                  <c:v>0.55914600000000003</c:v>
                </c:pt>
                <c:pt idx="96">
                  <c:v>0.55914399999999997</c:v>
                </c:pt>
                <c:pt idx="97">
                  <c:v>0.55913999999999997</c:v>
                </c:pt>
                <c:pt idx="98">
                  <c:v>0.55914200000000003</c:v>
                </c:pt>
                <c:pt idx="99">
                  <c:v>0.559141</c:v>
                </c:pt>
                <c:pt idx="100">
                  <c:v>0.55913500000000005</c:v>
                </c:pt>
                <c:pt idx="101">
                  <c:v>0.55913299999999999</c:v>
                </c:pt>
                <c:pt idx="102">
                  <c:v>0.55913199999999996</c:v>
                </c:pt>
                <c:pt idx="103">
                  <c:v>0.55913199999999996</c:v>
                </c:pt>
                <c:pt idx="104">
                  <c:v>0.55913000000000002</c:v>
                </c:pt>
                <c:pt idx="105">
                  <c:v>0.55912399999999995</c:v>
                </c:pt>
                <c:pt idx="106">
                  <c:v>0.55911900000000003</c:v>
                </c:pt>
                <c:pt idx="107">
                  <c:v>0.55911699999999998</c:v>
                </c:pt>
                <c:pt idx="108">
                  <c:v>0.55911500000000003</c:v>
                </c:pt>
                <c:pt idx="109">
                  <c:v>0.55911100000000002</c:v>
                </c:pt>
                <c:pt idx="110">
                  <c:v>0.55910499999999996</c:v>
                </c:pt>
                <c:pt idx="111">
                  <c:v>0.55909900000000001</c:v>
                </c:pt>
                <c:pt idx="112">
                  <c:v>0.55910000000000004</c:v>
                </c:pt>
                <c:pt idx="113">
                  <c:v>0.55909699999999996</c:v>
                </c:pt>
                <c:pt idx="114">
                  <c:v>0.55909299999999995</c:v>
                </c:pt>
                <c:pt idx="115">
                  <c:v>0.55909299999999995</c:v>
                </c:pt>
                <c:pt idx="116">
                  <c:v>0.55909399999999998</c:v>
                </c:pt>
                <c:pt idx="117">
                  <c:v>0.55908899999999995</c:v>
                </c:pt>
                <c:pt idx="118">
                  <c:v>0.55908100000000005</c:v>
                </c:pt>
                <c:pt idx="119">
                  <c:v>0.55907300000000004</c:v>
                </c:pt>
                <c:pt idx="120">
                  <c:v>0.55906999999999996</c:v>
                </c:pt>
                <c:pt idx="121">
                  <c:v>0.55906999999999996</c:v>
                </c:pt>
                <c:pt idx="122">
                  <c:v>0.55905899999999997</c:v>
                </c:pt>
                <c:pt idx="123">
                  <c:v>0.55905499999999997</c:v>
                </c:pt>
                <c:pt idx="124">
                  <c:v>0.55904799999999999</c:v>
                </c:pt>
                <c:pt idx="125">
                  <c:v>0.55904200000000004</c:v>
                </c:pt>
                <c:pt idx="126">
                  <c:v>0.55903499999999995</c:v>
                </c:pt>
                <c:pt idx="127">
                  <c:v>0.55903199999999997</c:v>
                </c:pt>
                <c:pt idx="128">
                  <c:v>0.559029</c:v>
                </c:pt>
                <c:pt idx="129">
                  <c:v>0.55902700000000005</c:v>
                </c:pt>
                <c:pt idx="130">
                  <c:v>0.55902300000000005</c:v>
                </c:pt>
                <c:pt idx="131">
                  <c:v>0.55901900000000004</c:v>
                </c:pt>
                <c:pt idx="132">
                  <c:v>0.55901500000000004</c:v>
                </c:pt>
                <c:pt idx="133">
                  <c:v>0.55900700000000003</c:v>
                </c:pt>
                <c:pt idx="134">
                  <c:v>0.55900399999999995</c:v>
                </c:pt>
                <c:pt idx="135">
                  <c:v>0.55899600000000005</c:v>
                </c:pt>
                <c:pt idx="136">
                  <c:v>0.55898899999999996</c:v>
                </c:pt>
                <c:pt idx="137">
                  <c:v>0.55898099999999995</c:v>
                </c:pt>
                <c:pt idx="138">
                  <c:v>0.558975</c:v>
                </c:pt>
                <c:pt idx="139">
                  <c:v>0.55896299999999999</c:v>
                </c:pt>
                <c:pt idx="140">
                  <c:v>0.55895799999999995</c:v>
                </c:pt>
                <c:pt idx="141">
                  <c:v>0.55894999999999995</c:v>
                </c:pt>
                <c:pt idx="142">
                  <c:v>0.55893999999999999</c:v>
                </c:pt>
                <c:pt idx="143">
                  <c:v>0.55893199999999998</c:v>
                </c:pt>
                <c:pt idx="144">
                  <c:v>0.55892900000000001</c:v>
                </c:pt>
                <c:pt idx="145">
                  <c:v>0.55892299999999995</c:v>
                </c:pt>
                <c:pt idx="146">
                  <c:v>0.55891999999999997</c:v>
                </c:pt>
                <c:pt idx="147">
                  <c:v>0.55891000000000002</c:v>
                </c:pt>
                <c:pt idx="148">
                  <c:v>0.55890399999999996</c:v>
                </c:pt>
                <c:pt idx="149">
                  <c:v>0.55889599999999995</c:v>
                </c:pt>
                <c:pt idx="150">
                  <c:v>0.55888700000000002</c:v>
                </c:pt>
                <c:pt idx="151">
                  <c:v>0.55888099999999996</c:v>
                </c:pt>
                <c:pt idx="152">
                  <c:v>0.55886999999999998</c:v>
                </c:pt>
                <c:pt idx="153">
                  <c:v>0.55886899999999995</c:v>
                </c:pt>
                <c:pt idx="154">
                  <c:v>0.55886199999999997</c:v>
                </c:pt>
                <c:pt idx="155">
                  <c:v>0.55885499999999999</c:v>
                </c:pt>
                <c:pt idx="156">
                  <c:v>0.55884999999999996</c:v>
                </c:pt>
                <c:pt idx="157">
                  <c:v>0.55884400000000001</c:v>
                </c:pt>
                <c:pt idx="158">
                  <c:v>0.55883700000000003</c:v>
                </c:pt>
                <c:pt idx="159">
                  <c:v>0.558832</c:v>
                </c:pt>
                <c:pt idx="160">
                  <c:v>0.55882699999999996</c:v>
                </c:pt>
                <c:pt idx="161">
                  <c:v>0.55882900000000002</c:v>
                </c:pt>
                <c:pt idx="162">
                  <c:v>0.55882699999999996</c:v>
                </c:pt>
                <c:pt idx="163">
                  <c:v>0.55881899999999995</c:v>
                </c:pt>
                <c:pt idx="164">
                  <c:v>0.55881599999999998</c:v>
                </c:pt>
                <c:pt idx="165">
                  <c:v>0.55880799999999997</c:v>
                </c:pt>
                <c:pt idx="166">
                  <c:v>0.55879800000000002</c:v>
                </c:pt>
                <c:pt idx="167">
                  <c:v>0.55880099999999999</c:v>
                </c:pt>
                <c:pt idx="168">
                  <c:v>0.55879199999999996</c:v>
                </c:pt>
                <c:pt idx="169">
                  <c:v>0.55879000000000001</c:v>
                </c:pt>
                <c:pt idx="170">
                  <c:v>0.55878499999999998</c:v>
                </c:pt>
                <c:pt idx="171">
                  <c:v>0.55877900000000003</c:v>
                </c:pt>
                <c:pt idx="172">
                  <c:v>0.55877399999999999</c:v>
                </c:pt>
                <c:pt idx="173">
                  <c:v>0.55876999999999999</c:v>
                </c:pt>
                <c:pt idx="174">
                  <c:v>0.55876300000000001</c:v>
                </c:pt>
                <c:pt idx="175">
                  <c:v>0.55875900000000001</c:v>
                </c:pt>
                <c:pt idx="176">
                  <c:v>0.558751</c:v>
                </c:pt>
                <c:pt idx="177">
                  <c:v>0.55874500000000005</c:v>
                </c:pt>
                <c:pt idx="178">
                  <c:v>0.55873799999999996</c:v>
                </c:pt>
                <c:pt idx="179">
                  <c:v>0.55873499999999998</c:v>
                </c:pt>
                <c:pt idx="180">
                  <c:v>0.55873099999999998</c:v>
                </c:pt>
                <c:pt idx="181">
                  <c:v>0.558724</c:v>
                </c:pt>
                <c:pt idx="182">
                  <c:v>0.55872100000000002</c:v>
                </c:pt>
                <c:pt idx="183">
                  <c:v>0.55871499999999996</c:v>
                </c:pt>
                <c:pt idx="184">
                  <c:v>0.55871300000000002</c:v>
                </c:pt>
                <c:pt idx="185">
                  <c:v>0.55870799999999998</c:v>
                </c:pt>
                <c:pt idx="186">
                  <c:v>0.55869999999999997</c:v>
                </c:pt>
                <c:pt idx="187">
                  <c:v>0.55869500000000005</c:v>
                </c:pt>
                <c:pt idx="188">
                  <c:v>0.558693</c:v>
                </c:pt>
                <c:pt idx="189">
                  <c:v>0.55869000000000002</c:v>
                </c:pt>
                <c:pt idx="190">
                  <c:v>0.55868300000000004</c:v>
                </c:pt>
                <c:pt idx="191">
                  <c:v>0.55867800000000001</c:v>
                </c:pt>
                <c:pt idx="192">
                  <c:v>0.55867100000000003</c:v>
                </c:pt>
                <c:pt idx="193">
                  <c:v>0.55866400000000005</c:v>
                </c:pt>
                <c:pt idx="194">
                  <c:v>0.55865699999999996</c:v>
                </c:pt>
                <c:pt idx="195">
                  <c:v>0.55864899999999995</c:v>
                </c:pt>
                <c:pt idx="196">
                  <c:v>0.55864599999999998</c:v>
                </c:pt>
                <c:pt idx="197">
                  <c:v>0.55864400000000003</c:v>
                </c:pt>
                <c:pt idx="198">
                  <c:v>0.55864000000000003</c:v>
                </c:pt>
                <c:pt idx="199">
                  <c:v>0.55863399999999996</c:v>
                </c:pt>
                <c:pt idx="200">
                  <c:v>0.55862500000000004</c:v>
                </c:pt>
                <c:pt idx="201">
                  <c:v>0.55861899999999998</c:v>
                </c:pt>
                <c:pt idx="202">
                  <c:v>0.55861300000000003</c:v>
                </c:pt>
                <c:pt idx="203">
                  <c:v>0.55860699999999996</c:v>
                </c:pt>
                <c:pt idx="204">
                  <c:v>0.55860399999999999</c:v>
                </c:pt>
                <c:pt idx="205">
                  <c:v>0.55859999999999999</c:v>
                </c:pt>
                <c:pt idx="206">
                  <c:v>0.55859499999999995</c:v>
                </c:pt>
                <c:pt idx="207">
                  <c:v>0.55859099999999995</c:v>
                </c:pt>
                <c:pt idx="208">
                  <c:v>0.55858799999999997</c:v>
                </c:pt>
                <c:pt idx="209">
                  <c:v>0.558585</c:v>
                </c:pt>
                <c:pt idx="210">
                  <c:v>0.55857900000000005</c:v>
                </c:pt>
                <c:pt idx="211">
                  <c:v>0.55857199999999996</c:v>
                </c:pt>
                <c:pt idx="212">
                  <c:v>0.55856899999999998</c:v>
                </c:pt>
                <c:pt idx="213">
                  <c:v>0.55855999999999995</c:v>
                </c:pt>
                <c:pt idx="214">
                  <c:v>0.55855500000000002</c:v>
                </c:pt>
                <c:pt idx="215">
                  <c:v>0.55854899999999996</c:v>
                </c:pt>
                <c:pt idx="216">
                  <c:v>0.55854599999999999</c:v>
                </c:pt>
                <c:pt idx="217">
                  <c:v>0.55854000000000004</c:v>
                </c:pt>
                <c:pt idx="218">
                  <c:v>0.558535</c:v>
                </c:pt>
                <c:pt idx="219">
                  <c:v>0.558531</c:v>
                </c:pt>
                <c:pt idx="220">
                  <c:v>0.55852599999999997</c:v>
                </c:pt>
                <c:pt idx="221">
                  <c:v>0.55852000000000002</c:v>
                </c:pt>
                <c:pt idx="222">
                  <c:v>0.55851600000000001</c:v>
                </c:pt>
                <c:pt idx="223">
                  <c:v>0.55850999999999995</c:v>
                </c:pt>
                <c:pt idx="224">
                  <c:v>0.55850699999999998</c:v>
                </c:pt>
                <c:pt idx="225">
                  <c:v>0.5585</c:v>
                </c:pt>
                <c:pt idx="226">
                  <c:v>0.55849400000000005</c:v>
                </c:pt>
                <c:pt idx="227">
                  <c:v>0.55848500000000001</c:v>
                </c:pt>
                <c:pt idx="228">
                  <c:v>0.55847999999999998</c:v>
                </c:pt>
                <c:pt idx="229">
                  <c:v>0.558473</c:v>
                </c:pt>
                <c:pt idx="230">
                  <c:v>0.55846899999999999</c:v>
                </c:pt>
                <c:pt idx="231">
                  <c:v>0.55846700000000005</c:v>
                </c:pt>
                <c:pt idx="232">
                  <c:v>0.55845900000000004</c:v>
                </c:pt>
                <c:pt idx="233">
                  <c:v>0.55845299999999998</c:v>
                </c:pt>
                <c:pt idx="234">
                  <c:v>0.558446</c:v>
                </c:pt>
                <c:pt idx="235">
                  <c:v>0.55843799999999999</c:v>
                </c:pt>
                <c:pt idx="236">
                  <c:v>0.55843100000000001</c:v>
                </c:pt>
                <c:pt idx="237">
                  <c:v>0.55842499999999995</c:v>
                </c:pt>
                <c:pt idx="238">
                  <c:v>0.55841700000000005</c:v>
                </c:pt>
                <c:pt idx="239">
                  <c:v>0.55841399999999997</c:v>
                </c:pt>
                <c:pt idx="240">
                  <c:v>0.55840699999999999</c:v>
                </c:pt>
                <c:pt idx="241">
                  <c:v>0.55840299999999998</c:v>
                </c:pt>
                <c:pt idx="242">
                  <c:v>0.55839799999999995</c:v>
                </c:pt>
                <c:pt idx="243">
                  <c:v>0.55839499999999997</c:v>
                </c:pt>
                <c:pt idx="244">
                  <c:v>0.558388</c:v>
                </c:pt>
                <c:pt idx="245">
                  <c:v>0.55837999999999999</c:v>
                </c:pt>
                <c:pt idx="246">
                  <c:v>0.55837400000000004</c:v>
                </c:pt>
                <c:pt idx="247">
                  <c:v>0.55836799999999998</c:v>
                </c:pt>
                <c:pt idx="248">
                  <c:v>0.55836200000000002</c:v>
                </c:pt>
                <c:pt idx="249">
                  <c:v>0.55835500000000005</c:v>
                </c:pt>
                <c:pt idx="250">
                  <c:v>0.55834799999999996</c:v>
                </c:pt>
                <c:pt idx="251">
                  <c:v>0.55834399999999995</c:v>
                </c:pt>
                <c:pt idx="252">
                  <c:v>0.55833699999999997</c:v>
                </c:pt>
                <c:pt idx="253">
                  <c:v>0.55832999999999999</c:v>
                </c:pt>
                <c:pt idx="254">
                  <c:v>0.55832599999999999</c:v>
                </c:pt>
                <c:pt idx="255">
                  <c:v>0.55832099999999996</c:v>
                </c:pt>
                <c:pt idx="256">
                  <c:v>0.55831900000000001</c:v>
                </c:pt>
                <c:pt idx="257">
                  <c:v>0.55831299999999995</c:v>
                </c:pt>
                <c:pt idx="258">
                  <c:v>0.55830599999999997</c:v>
                </c:pt>
                <c:pt idx="259">
                  <c:v>0.55829899999999999</c:v>
                </c:pt>
                <c:pt idx="260">
                  <c:v>0.55829300000000004</c:v>
                </c:pt>
                <c:pt idx="261">
                  <c:v>0.55828599999999995</c:v>
                </c:pt>
                <c:pt idx="262">
                  <c:v>0.55827700000000002</c:v>
                </c:pt>
                <c:pt idx="263">
                  <c:v>0.55827300000000002</c:v>
                </c:pt>
                <c:pt idx="264">
                  <c:v>0.55826399999999998</c:v>
                </c:pt>
                <c:pt idx="265">
                  <c:v>0.558257</c:v>
                </c:pt>
                <c:pt idx="266">
                  <c:v>0.55825199999999997</c:v>
                </c:pt>
                <c:pt idx="267">
                  <c:v>0.55824499999999999</c:v>
                </c:pt>
                <c:pt idx="268">
                  <c:v>0.55823699999999998</c:v>
                </c:pt>
                <c:pt idx="269">
                  <c:v>0.55822899999999998</c:v>
                </c:pt>
                <c:pt idx="270">
                  <c:v>0.55822300000000002</c:v>
                </c:pt>
                <c:pt idx="271">
                  <c:v>0.55821500000000002</c:v>
                </c:pt>
                <c:pt idx="272">
                  <c:v>0.55821200000000004</c:v>
                </c:pt>
                <c:pt idx="273">
                  <c:v>0.55820599999999998</c:v>
                </c:pt>
                <c:pt idx="274">
                  <c:v>0.558195</c:v>
                </c:pt>
                <c:pt idx="275">
                  <c:v>0.55818900000000005</c:v>
                </c:pt>
                <c:pt idx="276">
                  <c:v>0.55818100000000004</c:v>
                </c:pt>
                <c:pt idx="277">
                  <c:v>0.55817399999999995</c:v>
                </c:pt>
                <c:pt idx="278">
                  <c:v>0.55816500000000002</c:v>
                </c:pt>
                <c:pt idx="279">
                  <c:v>0.55815800000000004</c:v>
                </c:pt>
                <c:pt idx="280">
                  <c:v>0.55814699999999995</c:v>
                </c:pt>
                <c:pt idx="281">
                  <c:v>0.55813800000000002</c:v>
                </c:pt>
                <c:pt idx="282">
                  <c:v>0.55813100000000004</c:v>
                </c:pt>
                <c:pt idx="283">
                  <c:v>0.55812499999999998</c:v>
                </c:pt>
                <c:pt idx="284">
                  <c:v>0.55811500000000003</c:v>
                </c:pt>
                <c:pt idx="285">
                  <c:v>0.55810800000000005</c:v>
                </c:pt>
                <c:pt idx="286">
                  <c:v>0.55809799999999998</c:v>
                </c:pt>
                <c:pt idx="287">
                  <c:v>0.55808899999999995</c:v>
                </c:pt>
                <c:pt idx="288">
                  <c:v>0.55808400000000002</c:v>
                </c:pt>
                <c:pt idx="289">
                  <c:v>0.55807600000000002</c:v>
                </c:pt>
                <c:pt idx="290">
                  <c:v>0.55807099999999998</c:v>
                </c:pt>
                <c:pt idx="291">
                  <c:v>0.55806500000000003</c:v>
                </c:pt>
                <c:pt idx="292">
                  <c:v>0.55805400000000005</c:v>
                </c:pt>
                <c:pt idx="293">
                  <c:v>0.55804699999999996</c:v>
                </c:pt>
                <c:pt idx="294">
                  <c:v>0.55803800000000003</c:v>
                </c:pt>
                <c:pt idx="295">
                  <c:v>0.55803400000000003</c:v>
                </c:pt>
                <c:pt idx="296">
                  <c:v>0.55802300000000005</c:v>
                </c:pt>
                <c:pt idx="297">
                  <c:v>0.55801699999999999</c:v>
                </c:pt>
                <c:pt idx="298">
                  <c:v>0.55801199999999995</c:v>
                </c:pt>
                <c:pt idx="299">
                  <c:v>0.55800000000000005</c:v>
                </c:pt>
                <c:pt idx="300">
                  <c:v>0.55799399999999999</c:v>
                </c:pt>
                <c:pt idx="301">
                  <c:v>0.55798899999999996</c:v>
                </c:pt>
                <c:pt idx="302">
                  <c:v>0.55798000000000003</c:v>
                </c:pt>
                <c:pt idx="303">
                  <c:v>0.55797300000000005</c:v>
                </c:pt>
                <c:pt idx="304">
                  <c:v>0.55796599999999996</c:v>
                </c:pt>
                <c:pt idx="305">
                  <c:v>0.55796100000000004</c:v>
                </c:pt>
                <c:pt idx="306">
                  <c:v>0.55795300000000003</c:v>
                </c:pt>
                <c:pt idx="307">
                  <c:v>0.55794900000000003</c:v>
                </c:pt>
                <c:pt idx="308">
                  <c:v>0.55793899999999996</c:v>
                </c:pt>
                <c:pt idx="309">
                  <c:v>0.55793300000000001</c:v>
                </c:pt>
                <c:pt idx="310">
                  <c:v>0.55792399999999998</c:v>
                </c:pt>
                <c:pt idx="311">
                  <c:v>0.55791500000000005</c:v>
                </c:pt>
                <c:pt idx="312">
                  <c:v>0.55791100000000005</c:v>
                </c:pt>
                <c:pt idx="313">
                  <c:v>0.55790600000000001</c:v>
                </c:pt>
                <c:pt idx="314">
                  <c:v>0.55789999999999995</c:v>
                </c:pt>
                <c:pt idx="315">
                  <c:v>0.55789200000000005</c:v>
                </c:pt>
                <c:pt idx="316">
                  <c:v>0.55788700000000002</c:v>
                </c:pt>
                <c:pt idx="317">
                  <c:v>0.55788199999999999</c:v>
                </c:pt>
                <c:pt idx="318">
                  <c:v>0.55787500000000001</c:v>
                </c:pt>
                <c:pt idx="319">
                  <c:v>0.557867</c:v>
                </c:pt>
                <c:pt idx="320">
                  <c:v>0.55785399999999996</c:v>
                </c:pt>
                <c:pt idx="321">
                  <c:v>0.55784400000000001</c:v>
                </c:pt>
                <c:pt idx="322">
                  <c:v>0.557836</c:v>
                </c:pt>
                <c:pt idx="323">
                  <c:v>0.55782799999999999</c:v>
                </c:pt>
                <c:pt idx="324">
                  <c:v>0.55781400000000003</c:v>
                </c:pt>
                <c:pt idx="325">
                  <c:v>0.557805</c:v>
                </c:pt>
                <c:pt idx="326">
                  <c:v>0.55779400000000001</c:v>
                </c:pt>
                <c:pt idx="327">
                  <c:v>0.55778499999999998</c:v>
                </c:pt>
                <c:pt idx="328">
                  <c:v>0.55778099999999997</c:v>
                </c:pt>
                <c:pt idx="329">
                  <c:v>0.55777100000000002</c:v>
                </c:pt>
                <c:pt idx="330">
                  <c:v>0.55776300000000001</c:v>
                </c:pt>
                <c:pt idx="331">
                  <c:v>0.557755</c:v>
                </c:pt>
                <c:pt idx="332">
                  <c:v>0.55774900000000005</c:v>
                </c:pt>
                <c:pt idx="333">
                  <c:v>0.55774199999999996</c:v>
                </c:pt>
                <c:pt idx="334">
                  <c:v>0.55773499999999998</c:v>
                </c:pt>
                <c:pt idx="335">
                  <c:v>0.557728</c:v>
                </c:pt>
                <c:pt idx="336">
                  <c:v>0.55771700000000002</c:v>
                </c:pt>
                <c:pt idx="337">
                  <c:v>0.55770399999999998</c:v>
                </c:pt>
                <c:pt idx="338">
                  <c:v>0.55769800000000003</c:v>
                </c:pt>
                <c:pt idx="339">
                  <c:v>0.55768700000000004</c:v>
                </c:pt>
                <c:pt idx="340">
                  <c:v>0.55767900000000004</c:v>
                </c:pt>
                <c:pt idx="341">
                  <c:v>0.55766899999999997</c:v>
                </c:pt>
                <c:pt idx="342">
                  <c:v>0.55766199999999999</c:v>
                </c:pt>
                <c:pt idx="343">
                  <c:v>0.55765299999999995</c:v>
                </c:pt>
                <c:pt idx="344">
                  <c:v>0.55764400000000003</c:v>
                </c:pt>
                <c:pt idx="345">
                  <c:v>0.55763600000000002</c:v>
                </c:pt>
                <c:pt idx="346">
                  <c:v>0.55762800000000001</c:v>
                </c:pt>
                <c:pt idx="347">
                  <c:v>0.55761400000000005</c:v>
                </c:pt>
                <c:pt idx="348">
                  <c:v>0.55760399999999999</c:v>
                </c:pt>
                <c:pt idx="349">
                  <c:v>0.55759499999999995</c:v>
                </c:pt>
                <c:pt idx="350">
                  <c:v>0.55758300000000005</c:v>
                </c:pt>
                <c:pt idx="351">
                  <c:v>0.55757100000000004</c:v>
                </c:pt>
                <c:pt idx="352">
                  <c:v>0.557562</c:v>
                </c:pt>
                <c:pt idx="353">
                  <c:v>0.55755600000000005</c:v>
                </c:pt>
                <c:pt idx="354">
                  <c:v>0.55754899999999996</c:v>
                </c:pt>
                <c:pt idx="355">
                  <c:v>0.55754000000000004</c:v>
                </c:pt>
                <c:pt idx="356">
                  <c:v>0.55753399999999997</c:v>
                </c:pt>
                <c:pt idx="357">
                  <c:v>0.55752400000000002</c:v>
                </c:pt>
                <c:pt idx="358">
                  <c:v>0.55751700000000004</c:v>
                </c:pt>
                <c:pt idx="359">
                  <c:v>0.55750699999999997</c:v>
                </c:pt>
                <c:pt idx="360">
                  <c:v>0.55749599999999999</c:v>
                </c:pt>
                <c:pt idx="361">
                  <c:v>0.55748699999999995</c:v>
                </c:pt>
                <c:pt idx="362">
                  <c:v>0.55747599999999997</c:v>
                </c:pt>
                <c:pt idx="363">
                  <c:v>0.55746600000000002</c:v>
                </c:pt>
                <c:pt idx="364">
                  <c:v>0.55745999999999996</c:v>
                </c:pt>
                <c:pt idx="365">
                  <c:v>0.55744700000000003</c:v>
                </c:pt>
                <c:pt idx="366">
                  <c:v>0.55743500000000001</c:v>
                </c:pt>
                <c:pt idx="367">
                  <c:v>0.55742000000000003</c:v>
                </c:pt>
                <c:pt idx="368">
                  <c:v>0.55740599999999996</c:v>
                </c:pt>
                <c:pt idx="369">
                  <c:v>0.55740100000000004</c:v>
                </c:pt>
                <c:pt idx="370">
                  <c:v>0.557392</c:v>
                </c:pt>
                <c:pt idx="371">
                  <c:v>0.55738299999999996</c:v>
                </c:pt>
                <c:pt idx="372">
                  <c:v>0.55737499999999995</c:v>
                </c:pt>
                <c:pt idx="373">
                  <c:v>0.55736699999999995</c:v>
                </c:pt>
                <c:pt idx="374">
                  <c:v>0.55735800000000002</c:v>
                </c:pt>
                <c:pt idx="375">
                  <c:v>0.55734700000000004</c:v>
                </c:pt>
                <c:pt idx="376">
                  <c:v>0.557338</c:v>
                </c:pt>
                <c:pt idx="377">
                  <c:v>0.55732700000000002</c:v>
                </c:pt>
                <c:pt idx="378">
                  <c:v>0.55731900000000001</c:v>
                </c:pt>
                <c:pt idx="379">
                  <c:v>0.557307</c:v>
                </c:pt>
                <c:pt idx="380">
                  <c:v>0.55729600000000001</c:v>
                </c:pt>
                <c:pt idx="381">
                  <c:v>0.55728500000000003</c:v>
                </c:pt>
                <c:pt idx="382">
                  <c:v>0.55727700000000002</c:v>
                </c:pt>
                <c:pt idx="383">
                  <c:v>0.55726799999999999</c:v>
                </c:pt>
                <c:pt idx="384">
                  <c:v>0.55725599999999997</c:v>
                </c:pt>
                <c:pt idx="385">
                  <c:v>0.55724600000000002</c:v>
                </c:pt>
                <c:pt idx="386">
                  <c:v>0.55723999999999996</c:v>
                </c:pt>
                <c:pt idx="387">
                  <c:v>0.55723100000000003</c:v>
                </c:pt>
                <c:pt idx="388">
                  <c:v>0.55721500000000002</c:v>
                </c:pt>
                <c:pt idx="389">
                  <c:v>0.55720800000000004</c:v>
                </c:pt>
                <c:pt idx="390">
                  <c:v>0.55719799999999997</c:v>
                </c:pt>
                <c:pt idx="391">
                  <c:v>0.55718699999999999</c:v>
                </c:pt>
                <c:pt idx="392">
                  <c:v>0.557176</c:v>
                </c:pt>
                <c:pt idx="393">
                  <c:v>0.55716699999999997</c:v>
                </c:pt>
                <c:pt idx="394">
                  <c:v>0.55715899999999996</c:v>
                </c:pt>
                <c:pt idx="395">
                  <c:v>0.55715300000000001</c:v>
                </c:pt>
                <c:pt idx="396">
                  <c:v>0.55713999999999997</c:v>
                </c:pt>
                <c:pt idx="397">
                  <c:v>0.55713299999999999</c:v>
                </c:pt>
                <c:pt idx="398">
                  <c:v>0.55712099999999998</c:v>
                </c:pt>
                <c:pt idx="399">
                  <c:v>0.55711200000000005</c:v>
                </c:pt>
                <c:pt idx="400">
                  <c:v>0.55710400000000004</c:v>
                </c:pt>
                <c:pt idx="401">
                  <c:v>0.557087</c:v>
                </c:pt>
                <c:pt idx="402">
                  <c:v>0.55707300000000004</c:v>
                </c:pt>
                <c:pt idx="403">
                  <c:v>0.55706199999999995</c:v>
                </c:pt>
                <c:pt idx="404">
                  <c:v>0.557056</c:v>
                </c:pt>
                <c:pt idx="405">
                  <c:v>0.55704399999999998</c:v>
                </c:pt>
                <c:pt idx="406">
                  <c:v>0.55703199999999997</c:v>
                </c:pt>
                <c:pt idx="407">
                  <c:v>0.55702099999999999</c:v>
                </c:pt>
                <c:pt idx="408">
                  <c:v>0.55701199999999995</c:v>
                </c:pt>
                <c:pt idx="409">
                  <c:v>0.55699900000000002</c:v>
                </c:pt>
                <c:pt idx="410">
                  <c:v>0.55698999999999999</c:v>
                </c:pt>
                <c:pt idx="411">
                  <c:v>0.55697700000000006</c:v>
                </c:pt>
                <c:pt idx="412">
                  <c:v>0.55696699999999999</c:v>
                </c:pt>
                <c:pt idx="413">
                  <c:v>0.55695300000000003</c:v>
                </c:pt>
                <c:pt idx="414">
                  <c:v>0.55694200000000005</c:v>
                </c:pt>
                <c:pt idx="415">
                  <c:v>0.55693000000000004</c:v>
                </c:pt>
                <c:pt idx="416">
                  <c:v>0.55692399999999997</c:v>
                </c:pt>
                <c:pt idx="417">
                  <c:v>0.55691100000000004</c:v>
                </c:pt>
                <c:pt idx="418">
                  <c:v>0.55689500000000003</c:v>
                </c:pt>
                <c:pt idx="419">
                  <c:v>0.55688599999999999</c:v>
                </c:pt>
                <c:pt idx="420">
                  <c:v>0.55687500000000001</c:v>
                </c:pt>
                <c:pt idx="421">
                  <c:v>0.55685899999999999</c:v>
                </c:pt>
                <c:pt idx="422">
                  <c:v>0.55684599999999995</c:v>
                </c:pt>
                <c:pt idx="423">
                  <c:v>0.55683499999999997</c:v>
                </c:pt>
                <c:pt idx="424">
                  <c:v>0.55682699999999996</c:v>
                </c:pt>
                <c:pt idx="425">
                  <c:v>0.55681800000000004</c:v>
                </c:pt>
                <c:pt idx="426">
                  <c:v>0.55680600000000002</c:v>
                </c:pt>
                <c:pt idx="427">
                  <c:v>0.55678899999999998</c:v>
                </c:pt>
                <c:pt idx="428">
                  <c:v>0.55677699999999997</c:v>
                </c:pt>
                <c:pt idx="429">
                  <c:v>0.55676800000000004</c:v>
                </c:pt>
                <c:pt idx="430">
                  <c:v>0.55674999999999997</c:v>
                </c:pt>
                <c:pt idx="431">
                  <c:v>0.55674000000000001</c:v>
                </c:pt>
                <c:pt idx="432">
                  <c:v>0.556728</c:v>
                </c:pt>
                <c:pt idx="433">
                  <c:v>0.55671599999999999</c:v>
                </c:pt>
                <c:pt idx="434">
                  <c:v>0.55670600000000003</c:v>
                </c:pt>
                <c:pt idx="435">
                  <c:v>0.55668899999999999</c:v>
                </c:pt>
                <c:pt idx="436">
                  <c:v>0.55667999999999995</c:v>
                </c:pt>
                <c:pt idx="437">
                  <c:v>0.55667</c:v>
                </c:pt>
                <c:pt idx="438">
                  <c:v>0.55666099999999996</c:v>
                </c:pt>
                <c:pt idx="439">
                  <c:v>0.556647</c:v>
                </c:pt>
                <c:pt idx="440">
                  <c:v>0.55663700000000005</c:v>
                </c:pt>
                <c:pt idx="441">
                  <c:v>0.55662400000000001</c:v>
                </c:pt>
                <c:pt idx="442">
                  <c:v>0.556612</c:v>
                </c:pt>
                <c:pt idx="443">
                  <c:v>0.55660100000000001</c:v>
                </c:pt>
                <c:pt idx="444">
                  <c:v>0.55658700000000005</c:v>
                </c:pt>
                <c:pt idx="445">
                  <c:v>0.55657599999999996</c:v>
                </c:pt>
                <c:pt idx="446">
                  <c:v>0.55656600000000001</c:v>
                </c:pt>
                <c:pt idx="447">
                  <c:v>0.55655699999999997</c:v>
                </c:pt>
                <c:pt idx="448">
                  <c:v>0.55654400000000004</c:v>
                </c:pt>
                <c:pt idx="449">
                  <c:v>0.55653399999999997</c:v>
                </c:pt>
                <c:pt idx="450">
                  <c:v>0.55652100000000004</c:v>
                </c:pt>
                <c:pt idx="451">
                  <c:v>0.55650500000000003</c:v>
                </c:pt>
                <c:pt idx="452">
                  <c:v>0.55649300000000002</c:v>
                </c:pt>
                <c:pt idx="453">
                  <c:v>0.55648399999999998</c:v>
                </c:pt>
                <c:pt idx="454">
                  <c:v>0.55646899999999999</c:v>
                </c:pt>
                <c:pt idx="455">
                  <c:v>0.55645299999999998</c:v>
                </c:pt>
                <c:pt idx="456">
                  <c:v>0.55643900000000002</c:v>
                </c:pt>
                <c:pt idx="457">
                  <c:v>0.55642800000000003</c:v>
                </c:pt>
                <c:pt idx="458">
                  <c:v>0.55640999999999996</c:v>
                </c:pt>
                <c:pt idx="459">
                  <c:v>0.55640299999999998</c:v>
                </c:pt>
                <c:pt idx="460">
                  <c:v>0.55639099999999997</c:v>
                </c:pt>
                <c:pt idx="461">
                  <c:v>0.55637800000000004</c:v>
                </c:pt>
                <c:pt idx="462">
                  <c:v>0.556365</c:v>
                </c:pt>
                <c:pt idx="463">
                  <c:v>0.55635400000000002</c:v>
                </c:pt>
                <c:pt idx="464">
                  <c:v>0.55634099999999997</c:v>
                </c:pt>
                <c:pt idx="465">
                  <c:v>0.55633100000000002</c:v>
                </c:pt>
                <c:pt idx="466">
                  <c:v>0.556315</c:v>
                </c:pt>
                <c:pt idx="467">
                  <c:v>0.55630299999999999</c:v>
                </c:pt>
                <c:pt idx="468">
                  <c:v>0.55628999999999995</c:v>
                </c:pt>
                <c:pt idx="469">
                  <c:v>0.55628</c:v>
                </c:pt>
                <c:pt idx="470">
                  <c:v>0.55626900000000001</c:v>
                </c:pt>
                <c:pt idx="471">
                  <c:v>0.55625899999999995</c:v>
                </c:pt>
                <c:pt idx="472">
                  <c:v>0.55624399999999996</c:v>
                </c:pt>
                <c:pt idx="473">
                  <c:v>0.55623199999999995</c:v>
                </c:pt>
                <c:pt idx="474">
                  <c:v>0.55621799999999999</c:v>
                </c:pt>
                <c:pt idx="475">
                  <c:v>0.55620700000000001</c:v>
                </c:pt>
                <c:pt idx="476">
                  <c:v>0.55619200000000002</c:v>
                </c:pt>
                <c:pt idx="477">
                  <c:v>0.55618400000000001</c:v>
                </c:pt>
                <c:pt idx="478">
                  <c:v>0.55617000000000005</c:v>
                </c:pt>
                <c:pt idx="479">
                  <c:v>0.55615999999999999</c:v>
                </c:pt>
                <c:pt idx="480">
                  <c:v>0.55614799999999998</c:v>
                </c:pt>
                <c:pt idx="481">
                  <c:v>0.55613400000000002</c:v>
                </c:pt>
                <c:pt idx="482">
                  <c:v>0.55612399999999995</c:v>
                </c:pt>
                <c:pt idx="483">
                  <c:v>0.55611200000000005</c:v>
                </c:pt>
                <c:pt idx="484">
                  <c:v>0.55610099999999996</c:v>
                </c:pt>
                <c:pt idx="485">
                  <c:v>0.556091</c:v>
                </c:pt>
                <c:pt idx="486">
                  <c:v>0.55607399999999996</c:v>
                </c:pt>
                <c:pt idx="487">
                  <c:v>0.55606100000000003</c:v>
                </c:pt>
                <c:pt idx="488">
                  <c:v>0.55605000000000004</c:v>
                </c:pt>
                <c:pt idx="489">
                  <c:v>0.55603800000000003</c:v>
                </c:pt>
                <c:pt idx="490">
                  <c:v>0.55602200000000002</c:v>
                </c:pt>
                <c:pt idx="491">
                  <c:v>0.55600499999999997</c:v>
                </c:pt>
                <c:pt idx="492">
                  <c:v>0.55599200000000004</c:v>
                </c:pt>
                <c:pt idx="493">
                  <c:v>0.55597300000000005</c:v>
                </c:pt>
                <c:pt idx="494">
                  <c:v>0.55596100000000004</c:v>
                </c:pt>
                <c:pt idx="495">
                  <c:v>0.55595099999999997</c:v>
                </c:pt>
                <c:pt idx="496">
                  <c:v>0.55593899999999996</c:v>
                </c:pt>
                <c:pt idx="497">
                  <c:v>0.55592600000000003</c:v>
                </c:pt>
                <c:pt idx="498">
                  <c:v>0.55590700000000004</c:v>
                </c:pt>
                <c:pt idx="499">
                  <c:v>0.55589299999999997</c:v>
                </c:pt>
                <c:pt idx="500">
                  <c:v>0.55587699999999995</c:v>
                </c:pt>
              </c:numCache>
            </c:numRef>
          </c:val>
          <c:smooth val="0"/>
        </c:ser>
        <c:ser>
          <c:idx val="3"/>
          <c:order val="3"/>
          <c:tx>
            <c:v>0.06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mogb!$A$2:$A$502</c:f>
              <c:numCache>
                <c:formatCode>General</c:formatCode>
                <c:ptCount val="5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</c:numCache>
            </c:numRef>
          </c:cat>
          <c:val>
            <c:numRef>
              <c:f>mogb!$L$2:$L$502</c:f>
              <c:numCache>
                <c:formatCode>General</c:formatCode>
                <c:ptCount val="501"/>
                <c:pt idx="0">
                  <c:v>0.37955899999999998</c:v>
                </c:pt>
                <c:pt idx="1">
                  <c:v>0.38879900000000001</c:v>
                </c:pt>
                <c:pt idx="2">
                  <c:v>0.397476</c:v>
                </c:pt>
                <c:pt idx="3">
                  <c:v>0.40575299999999997</c:v>
                </c:pt>
                <c:pt idx="4">
                  <c:v>0.41361999999999999</c:v>
                </c:pt>
                <c:pt idx="5">
                  <c:v>0.421155</c:v>
                </c:pt>
                <c:pt idx="6">
                  <c:v>0.42829299999999998</c:v>
                </c:pt>
                <c:pt idx="7">
                  <c:v>0.435089</c:v>
                </c:pt>
                <c:pt idx="8">
                  <c:v>0.44155699999999998</c:v>
                </c:pt>
                <c:pt idx="9">
                  <c:v>0.44780399999999998</c:v>
                </c:pt>
                <c:pt idx="10">
                  <c:v>0.45371800000000001</c:v>
                </c:pt>
                <c:pt idx="11">
                  <c:v>0.45933800000000002</c:v>
                </c:pt>
                <c:pt idx="12">
                  <c:v>0.46466600000000002</c:v>
                </c:pt>
                <c:pt idx="13">
                  <c:v>0.46969100000000003</c:v>
                </c:pt>
                <c:pt idx="14">
                  <c:v>0.47446199999999999</c:v>
                </c:pt>
                <c:pt idx="15">
                  <c:v>0.47892200000000001</c:v>
                </c:pt>
                <c:pt idx="16">
                  <c:v>0.483205</c:v>
                </c:pt>
                <c:pt idx="17">
                  <c:v>0.48728199999999999</c:v>
                </c:pt>
                <c:pt idx="18">
                  <c:v>0.49114099999999999</c:v>
                </c:pt>
                <c:pt idx="19">
                  <c:v>0.494757</c:v>
                </c:pt>
                <c:pt idx="20">
                  <c:v>0.49824099999999999</c:v>
                </c:pt>
                <c:pt idx="21">
                  <c:v>0.50146000000000002</c:v>
                </c:pt>
                <c:pt idx="22">
                  <c:v>0.50455399999999995</c:v>
                </c:pt>
                <c:pt idx="23">
                  <c:v>0.50750700000000004</c:v>
                </c:pt>
                <c:pt idx="24">
                  <c:v>0.51027</c:v>
                </c:pt>
                <c:pt idx="25">
                  <c:v>0.51289200000000001</c:v>
                </c:pt>
                <c:pt idx="26">
                  <c:v>0.51535799999999998</c:v>
                </c:pt>
                <c:pt idx="27">
                  <c:v>0.51767300000000005</c:v>
                </c:pt>
                <c:pt idx="28">
                  <c:v>0.519872</c:v>
                </c:pt>
                <c:pt idx="29">
                  <c:v>0.52193999999999996</c:v>
                </c:pt>
                <c:pt idx="30">
                  <c:v>0.52391299999999996</c:v>
                </c:pt>
                <c:pt idx="31">
                  <c:v>0.52577499999999999</c:v>
                </c:pt>
                <c:pt idx="32">
                  <c:v>0.52752600000000005</c:v>
                </c:pt>
                <c:pt idx="33">
                  <c:v>0.52921399999999996</c:v>
                </c:pt>
                <c:pt idx="34">
                  <c:v>0.530775</c:v>
                </c:pt>
                <c:pt idx="35">
                  <c:v>0.53225599999999995</c:v>
                </c:pt>
                <c:pt idx="36">
                  <c:v>0.53365899999999999</c:v>
                </c:pt>
                <c:pt idx="37">
                  <c:v>0.53498199999999996</c:v>
                </c:pt>
                <c:pt idx="38">
                  <c:v>0.53623500000000002</c:v>
                </c:pt>
                <c:pt idx="39">
                  <c:v>0.53742900000000005</c:v>
                </c:pt>
                <c:pt idx="40">
                  <c:v>0.53855799999999998</c:v>
                </c:pt>
                <c:pt idx="41">
                  <c:v>0.53961800000000004</c:v>
                </c:pt>
                <c:pt idx="42">
                  <c:v>0.54061999999999999</c:v>
                </c:pt>
                <c:pt idx="43">
                  <c:v>0.54156300000000002</c:v>
                </c:pt>
                <c:pt idx="44">
                  <c:v>0.54245900000000002</c:v>
                </c:pt>
                <c:pt idx="45">
                  <c:v>0.54330299999999998</c:v>
                </c:pt>
                <c:pt idx="46">
                  <c:v>0.54410700000000001</c:v>
                </c:pt>
                <c:pt idx="47">
                  <c:v>0.54487099999999999</c:v>
                </c:pt>
                <c:pt idx="48">
                  <c:v>0.54558499999999999</c:v>
                </c:pt>
                <c:pt idx="49">
                  <c:v>0.54625599999999996</c:v>
                </c:pt>
                <c:pt idx="50">
                  <c:v>0.54689900000000002</c:v>
                </c:pt>
                <c:pt idx="51">
                  <c:v>0.54750699999999997</c:v>
                </c:pt>
                <c:pt idx="52">
                  <c:v>0.54807899999999998</c:v>
                </c:pt>
                <c:pt idx="53">
                  <c:v>0.54861700000000002</c:v>
                </c:pt>
                <c:pt idx="54">
                  <c:v>0.54914499999999999</c:v>
                </c:pt>
                <c:pt idx="55">
                  <c:v>0.54962900000000003</c:v>
                </c:pt>
                <c:pt idx="56">
                  <c:v>0.55008500000000005</c:v>
                </c:pt>
                <c:pt idx="57">
                  <c:v>0.55051499999999998</c:v>
                </c:pt>
                <c:pt idx="58">
                  <c:v>0.55091999999999997</c:v>
                </c:pt>
                <c:pt idx="59">
                  <c:v>0.55132000000000003</c:v>
                </c:pt>
                <c:pt idx="60">
                  <c:v>0.55169199999999996</c:v>
                </c:pt>
                <c:pt idx="61">
                  <c:v>0.55203899999999995</c:v>
                </c:pt>
                <c:pt idx="62">
                  <c:v>0.55236799999999997</c:v>
                </c:pt>
                <c:pt idx="63">
                  <c:v>0.55268300000000004</c:v>
                </c:pt>
                <c:pt idx="64">
                  <c:v>0.55298499999999995</c:v>
                </c:pt>
                <c:pt idx="65">
                  <c:v>0.55325899999999995</c:v>
                </c:pt>
                <c:pt idx="66">
                  <c:v>0.55353799999999997</c:v>
                </c:pt>
                <c:pt idx="67">
                  <c:v>0.55378300000000003</c:v>
                </c:pt>
                <c:pt idx="68">
                  <c:v>0.55402799999999996</c:v>
                </c:pt>
                <c:pt idx="69">
                  <c:v>0.55425899999999995</c:v>
                </c:pt>
                <c:pt idx="70">
                  <c:v>0.55449400000000004</c:v>
                </c:pt>
                <c:pt idx="71">
                  <c:v>0.55470299999999995</c:v>
                </c:pt>
                <c:pt idx="72">
                  <c:v>0.55491000000000001</c:v>
                </c:pt>
                <c:pt idx="73">
                  <c:v>0.55509299999999995</c:v>
                </c:pt>
                <c:pt idx="74">
                  <c:v>0.55526500000000001</c:v>
                </c:pt>
                <c:pt idx="75">
                  <c:v>0.55542499999999995</c:v>
                </c:pt>
                <c:pt idx="76">
                  <c:v>0.55557999999999996</c:v>
                </c:pt>
                <c:pt idx="77">
                  <c:v>0.55573899999999998</c:v>
                </c:pt>
                <c:pt idx="78">
                  <c:v>0.55588700000000002</c:v>
                </c:pt>
                <c:pt idx="79">
                  <c:v>0.55603199999999997</c:v>
                </c:pt>
                <c:pt idx="80">
                  <c:v>0.556176</c:v>
                </c:pt>
                <c:pt idx="81">
                  <c:v>0.55629799999999996</c:v>
                </c:pt>
                <c:pt idx="82">
                  <c:v>0.55642499999999995</c:v>
                </c:pt>
                <c:pt idx="83">
                  <c:v>0.55654899999999996</c:v>
                </c:pt>
                <c:pt idx="84">
                  <c:v>0.55666599999999999</c:v>
                </c:pt>
                <c:pt idx="85">
                  <c:v>0.55677500000000002</c:v>
                </c:pt>
                <c:pt idx="86">
                  <c:v>0.55688199999999999</c:v>
                </c:pt>
                <c:pt idx="87">
                  <c:v>0.55697799999999997</c:v>
                </c:pt>
                <c:pt idx="88">
                  <c:v>0.55707200000000001</c:v>
                </c:pt>
                <c:pt idx="89">
                  <c:v>0.55716500000000002</c:v>
                </c:pt>
                <c:pt idx="90">
                  <c:v>0.557253</c:v>
                </c:pt>
                <c:pt idx="91">
                  <c:v>0.55732999999999999</c:v>
                </c:pt>
                <c:pt idx="92">
                  <c:v>0.55741099999999999</c:v>
                </c:pt>
                <c:pt idx="93">
                  <c:v>0.55748600000000004</c:v>
                </c:pt>
                <c:pt idx="94">
                  <c:v>0.55754999999999999</c:v>
                </c:pt>
                <c:pt idx="95">
                  <c:v>0.55761899999999998</c:v>
                </c:pt>
                <c:pt idx="96">
                  <c:v>0.55768499999999999</c:v>
                </c:pt>
                <c:pt idx="97">
                  <c:v>0.55774500000000005</c:v>
                </c:pt>
                <c:pt idx="98">
                  <c:v>0.55780300000000005</c:v>
                </c:pt>
                <c:pt idx="99">
                  <c:v>0.55785300000000004</c:v>
                </c:pt>
                <c:pt idx="100">
                  <c:v>0.55791199999999996</c:v>
                </c:pt>
                <c:pt idx="101">
                  <c:v>0.55795700000000004</c:v>
                </c:pt>
                <c:pt idx="102">
                  <c:v>0.55800799999999995</c:v>
                </c:pt>
                <c:pt idx="103">
                  <c:v>0.55805499999999997</c:v>
                </c:pt>
                <c:pt idx="104">
                  <c:v>0.55810300000000002</c:v>
                </c:pt>
                <c:pt idx="105">
                  <c:v>0.55815000000000003</c:v>
                </c:pt>
                <c:pt idx="106">
                  <c:v>0.55818699999999999</c:v>
                </c:pt>
                <c:pt idx="107">
                  <c:v>0.55822700000000003</c:v>
                </c:pt>
                <c:pt idx="108">
                  <c:v>0.55826799999999999</c:v>
                </c:pt>
                <c:pt idx="109">
                  <c:v>0.55831200000000003</c:v>
                </c:pt>
                <c:pt idx="110">
                  <c:v>0.55834799999999996</c:v>
                </c:pt>
                <c:pt idx="111">
                  <c:v>0.55838500000000002</c:v>
                </c:pt>
                <c:pt idx="112">
                  <c:v>0.55841300000000005</c:v>
                </c:pt>
                <c:pt idx="113">
                  <c:v>0.55844800000000006</c:v>
                </c:pt>
                <c:pt idx="114">
                  <c:v>0.55847400000000003</c:v>
                </c:pt>
                <c:pt idx="115">
                  <c:v>0.55850599999999995</c:v>
                </c:pt>
                <c:pt idx="116">
                  <c:v>0.55853600000000003</c:v>
                </c:pt>
                <c:pt idx="117">
                  <c:v>0.55855999999999995</c:v>
                </c:pt>
                <c:pt idx="118">
                  <c:v>0.55858399999999997</c:v>
                </c:pt>
                <c:pt idx="119">
                  <c:v>0.55860299999999996</c:v>
                </c:pt>
                <c:pt idx="120">
                  <c:v>0.55862699999999998</c:v>
                </c:pt>
                <c:pt idx="121">
                  <c:v>0.55865100000000001</c:v>
                </c:pt>
                <c:pt idx="122">
                  <c:v>0.55867</c:v>
                </c:pt>
                <c:pt idx="123">
                  <c:v>0.55868600000000002</c:v>
                </c:pt>
                <c:pt idx="124">
                  <c:v>0.55870600000000004</c:v>
                </c:pt>
                <c:pt idx="125">
                  <c:v>0.55873200000000001</c:v>
                </c:pt>
                <c:pt idx="126">
                  <c:v>0.55874900000000005</c:v>
                </c:pt>
                <c:pt idx="127">
                  <c:v>0.55876700000000001</c:v>
                </c:pt>
                <c:pt idx="128">
                  <c:v>0.55878399999999995</c:v>
                </c:pt>
                <c:pt idx="129">
                  <c:v>0.55879800000000002</c:v>
                </c:pt>
                <c:pt idx="130">
                  <c:v>0.55881599999999998</c:v>
                </c:pt>
                <c:pt idx="131">
                  <c:v>0.55882699999999996</c:v>
                </c:pt>
                <c:pt idx="132">
                  <c:v>0.55884699999999998</c:v>
                </c:pt>
                <c:pt idx="133">
                  <c:v>0.55885799999999997</c:v>
                </c:pt>
                <c:pt idx="134">
                  <c:v>0.55886999999999998</c:v>
                </c:pt>
                <c:pt idx="135">
                  <c:v>0.55888300000000002</c:v>
                </c:pt>
                <c:pt idx="136">
                  <c:v>0.55889599999999995</c:v>
                </c:pt>
                <c:pt idx="137">
                  <c:v>0.55891000000000002</c:v>
                </c:pt>
                <c:pt idx="138">
                  <c:v>0.55892600000000003</c:v>
                </c:pt>
                <c:pt idx="139">
                  <c:v>0.55893099999999996</c:v>
                </c:pt>
                <c:pt idx="140">
                  <c:v>0.55893999999999999</c:v>
                </c:pt>
                <c:pt idx="141">
                  <c:v>0.55894699999999997</c:v>
                </c:pt>
                <c:pt idx="142">
                  <c:v>0.55895499999999998</c:v>
                </c:pt>
                <c:pt idx="143">
                  <c:v>0.55896699999999999</c:v>
                </c:pt>
                <c:pt idx="144">
                  <c:v>0.55898000000000003</c:v>
                </c:pt>
                <c:pt idx="145">
                  <c:v>0.55898599999999998</c:v>
                </c:pt>
                <c:pt idx="146">
                  <c:v>0.55899299999999996</c:v>
                </c:pt>
                <c:pt idx="147">
                  <c:v>0.55899600000000005</c:v>
                </c:pt>
                <c:pt idx="148">
                  <c:v>0.55900300000000003</c:v>
                </c:pt>
                <c:pt idx="149">
                  <c:v>0.55900799999999995</c:v>
                </c:pt>
                <c:pt idx="150">
                  <c:v>0.55901900000000004</c:v>
                </c:pt>
                <c:pt idx="151">
                  <c:v>0.55902399999999997</c:v>
                </c:pt>
                <c:pt idx="152">
                  <c:v>0.55903099999999994</c:v>
                </c:pt>
                <c:pt idx="153">
                  <c:v>0.55903800000000003</c:v>
                </c:pt>
                <c:pt idx="154">
                  <c:v>0.55904600000000004</c:v>
                </c:pt>
                <c:pt idx="155">
                  <c:v>0.55905400000000005</c:v>
                </c:pt>
                <c:pt idx="156">
                  <c:v>0.55906</c:v>
                </c:pt>
                <c:pt idx="157">
                  <c:v>0.55906199999999995</c:v>
                </c:pt>
                <c:pt idx="158">
                  <c:v>0.55906900000000004</c:v>
                </c:pt>
                <c:pt idx="159">
                  <c:v>0.55907300000000004</c:v>
                </c:pt>
                <c:pt idx="160">
                  <c:v>0.55907600000000002</c:v>
                </c:pt>
                <c:pt idx="161">
                  <c:v>0.55907799999999996</c:v>
                </c:pt>
                <c:pt idx="162">
                  <c:v>0.55908100000000005</c:v>
                </c:pt>
                <c:pt idx="163">
                  <c:v>0.55908500000000005</c:v>
                </c:pt>
                <c:pt idx="164">
                  <c:v>0.559087</c:v>
                </c:pt>
                <c:pt idx="165">
                  <c:v>0.559091</c:v>
                </c:pt>
                <c:pt idx="166">
                  <c:v>0.559091</c:v>
                </c:pt>
                <c:pt idx="167">
                  <c:v>0.55909600000000004</c:v>
                </c:pt>
                <c:pt idx="168">
                  <c:v>0.55909699999999996</c:v>
                </c:pt>
                <c:pt idx="169">
                  <c:v>0.55909799999999998</c:v>
                </c:pt>
                <c:pt idx="170">
                  <c:v>0.55909900000000001</c:v>
                </c:pt>
                <c:pt idx="171">
                  <c:v>0.55910099999999996</c:v>
                </c:pt>
                <c:pt idx="172">
                  <c:v>0.55910400000000005</c:v>
                </c:pt>
                <c:pt idx="173">
                  <c:v>0.55910599999999999</c:v>
                </c:pt>
                <c:pt idx="174">
                  <c:v>0.55910700000000002</c:v>
                </c:pt>
                <c:pt idx="175">
                  <c:v>0.55910800000000005</c:v>
                </c:pt>
                <c:pt idx="176">
                  <c:v>0.55910800000000005</c:v>
                </c:pt>
                <c:pt idx="177">
                  <c:v>0.55911299999999997</c:v>
                </c:pt>
                <c:pt idx="178">
                  <c:v>0.559114</c:v>
                </c:pt>
                <c:pt idx="179">
                  <c:v>0.559114</c:v>
                </c:pt>
                <c:pt idx="180">
                  <c:v>0.55911500000000003</c:v>
                </c:pt>
                <c:pt idx="181">
                  <c:v>0.55911500000000003</c:v>
                </c:pt>
                <c:pt idx="182">
                  <c:v>0.55911500000000003</c:v>
                </c:pt>
                <c:pt idx="183">
                  <c:v>0.55911900000000003</c:v>
                </c:pt>
                <c:pt idx="184">
                  <c:v>0.55911900000000003</c:v>
                </c:pt>
                <c:pt idx="185">
                  <c:v>0.55912200000000001</c:v>
                </c:pt>
                <c:pt idx="186">
                  <c:v>0.55912600000000001</c:v>
                </c:pt>
                <c:pt idx="187">
                  <c:v>0.55912700000000004</c:v>
                </c:pt>
                <c:pt idx="188">
                  <c:v>0.55912600000000001</c:v>
                </c:pt>
                <c:pt idx="189">
                  <c:v>0.55912600000000001</c:v>
                </c:pt>
                <c:pt idx="190">
                  <c:v>0.55912799999999996</c:v>
                </c:pt>
                <c:pt idx="191">
                  <c:v>0.55912700000000004</c:v>
                </c:pt>
                <c:pt idx="192">
                  <c:v>0.55912499999999998</c:v>
                </c:pt>
                <c:pt idx="193">
                  <c:v>0.55912300000000004</c:v>
                </c:pt>
                <c:pt idx="194">
                  <c:v>0.55912600000000001</c:v>
                </c:pt>
                <c:pt idx="195">
                  <c:v>0.55912799999999996</c:v>
                </c:pt>
                <c:pt idx="196">
                  <c:v>0.55912799999999996</c:v>
                </c:pt>
                <c:pt idx="197">
                  <c:v>0.55912899999999999</c:v>
                </c:pt>
                <c:pt idx="198">
                  <c:v>0.55912799999999996</c:v>
                </c:pt>
                <c:pt idx="199">
                  <c:v>0.55912899999999999</c:v>
                </c:pt>
                <c:pt idx="200">
                  <c:v>0.55913100000000004</c:v>
                </c:pt>
                <c:pt idx="201">
                  <c:v>0.55912899999999999</c:v>
                </c:pt>
                <c:pt idx="202">
                  <c:v>0.55912799999999996</c:v>
                </c:pt>
                <c:pt idx="203">
                  <c:v>0.55913000000000002</c:v>
                </c:pt>
                <c:pt idx="204">
                  <c:v>0.55912899999999999</c:v>
                </c:pt>
                <c:pt idx="205">
                  <c:v>0.55912799999999996</c:v>
                </c:pt>
                <c:pt idx="206">
                  <c:v>0.55912899999999999</c:v>
                </c:pt>
                <c:pt idx="207">
                  <c:v>0.55913100000000004</c:v>
                </c:pt>
                <c:pt idx="208">
                  <c:v>0.55913000000000002</c:v>
                </c:pt>
                <c:pt idx="209">
                  <c:v>0.55912899999999999</c:v>
                </c:pt>
                <c:pt idx="210">
                  <c:v>0.55913100000000004</c:v>
                </c:pt>
                <c:pt idx="211">
                  <c:v>0.55913000000000002</c:v>
                </c:pt>
                <c:pt idx="212">
                  <c:v>0.55913000000000002</c:v>
                </c:pt>
                <c:pt idx="213">
                  <c:v>0.55912799999999996</c:v>
                </c:pt>
                <c:pt idx="214">
                  <c:v>0.55912700000000004</c:v>
                </c:pt>
                <c:pt idx="215">
                  <c:v>0.55912700000000004</c:v>
                </c:pt>
                <c:pt idx="216">
                  <c:v>0.55912600000000001</c:v>
                </c:pt>
                <c:pt idx="217">
                  <c:v>0.55912300000000004</c:v>
                </c:pt>
                <c:pt idx="218">
                  <c:v>0.55911900000000003</c:v>
                </c:pt>
                <c:pt idx="219">
                  <c:v>0.55912300000000004</c:v>
                </c:pt>
                <c:pt idx="220">
                  <c:v>0.55912300000000004</c:v>
                </c:pt>
                <c:pt idx="221">
                  <c:v>0.55911999999999995</c:v>
                </c:pt>
                <c:pt idx="222">
                  <c:v>0.55911900000000003</c:v>
                </c:pt>
                <c:pt idx="223">
                  <c:v>0.55911599999999995</c:v>
                </c:pt>
                <c:pt idx="224">
                  <c:v>0.559114</c:v>
                </c:pt>
                <c:pt idx="225">
                  <c:v>0.55911200000000005</c:v>
                </c:pt>
                <c:pt idx="226">
                  <c:v>0.55910899999999997</c:v>
                </c:pt>
                <c:pt idx="227">
                  <c:v>0.55910800000000005</c:v>
                </c:pt>
                <c:pt idx="228">
                  <c:v>0.55910599999999999</c:v>
                </c:pt>
                <c:pt idx="229">
                  <c:v>0.55910700000000002</c:v>
                </c:pt>
                <c:pt idx="230">
                  <c:v>0.55910300000000002</c:v>
                </c:pt>
                <c:pt idx="231">
                  <c:v>0.55910300000000002</c:v>
                </c:pt>
                <c:pt idx="232">
                  <c:v>0.55910099999999996</c:v>
                </c:pt>
                <c:pt idx="233">
                  <c:v>0.55910000000000004</c:v>
                </c:pt>
                <c:pt idx="234">
                  <c:v>0.55909699999999996</c:v>
                </c:pt>
                <c:pt idx="235">
                  <c:v>0.55909500000000001</c:v>
                </c:pt>
                <c:pt idx="236">
                  <c:v>0.55909500000000001</c:v>
                </c:pt>
                <c:pt idx="237">
                  <c:v>0.55909500000000001</c:v>
                </c:pt>
                <c:pt idx="238">
                  <c:v>0.55909200000000003</c:v>
                </c:pt>
                <c:pt idx="239">
                  <c:v>0.559087</c:v>
                </c:pt>
                <c:pt idx="240">
                  <c:v>0.55908599999999997</c:v>
                </c:pt>
                <c:pt idx="241">
                  <c:v>0.55908599999999997</c:v>
                </c:pt>
                <c:pt idx="242">
                  <c:v>0.55908500000000005</c:v>
                </c:pt>
                <c:pt idx="243">
                  <c:v>0.55908100000000005</c:v>
                </c:pt>
                <c:pt idx="244">
                  <c:v>0.55908100000000005</c:v>
                </c:pt>
                <c:pt idx="245">
                  <c:v>0.55907799999999996</c:v>
                </c:pt>
                <c:pt idx="246">
                  <c:v>0.55907499999999999</c:v>
                </c:pt>
                <c:pt idx="247">
                  <c:v>0.55907300000000004</c:v>
                </c:pt>
                <c:pt idx="248">
                  <c:v>0.55907099999999998</c:v>
                </c:pt>
                <c:pt idx="249">
                  <c:v>0.55906599999999995</c:v>
                </c:pt>
                <c:pt idx="250">
                  <c:v>0.55906500000000003</c:v>
                </c:pt>
                <c:pt idx="251">
                  <c:v>0.55906100000000003</c:v>
                </c:pt>
                <c:pt idx="252">
                  <c:v>0.55906</c:v>
                </c:pt>
                <c:pt idx="253">
                  <c:v>0.55905800000000005</c:v>
                </c:pt>
                <c:pt idx="254">
                  <c:v>0.559056</c:v>
                </c:pt>
                <c:pt idx="255">
                  <c:v>0.55905400000000005</c:v>
                </c:pt>
                <c:pt idx="256">
                  <c:v>0.55905000000000005</c:v>
                </c:pt>
                <c:pt idx="257">
                  <c:v>0.55904900000000002</c:v>
                </c:pt>
                <c:pt idx="258">
                  <c:v>0.55904799999999999</c:v>
                </c:pt>
                <c:pt idx="259">
                  <c:v>0.55904600000000004</c:v>
                </c:pt>
                <c:pt idx="260">
                  <c:v>0.55904299999999996</c:v>
                </c:pt>
                <c:pt idx="261">
                  <c:v>0.55903899999999995</c:v>
                </c:pt>
                <c:pt idx="262">
                  <c:v>0.55903800000000003</c:v>
                </c:pt>
                <c:pt idx="263">
                  <c:v>0.55903499999999995</c:v>
                </c:pt>
                <c:pt idx="264">
                  <c:v>0.55903199999999997</c:v>
                </c:pt>
                <c:pt idx="265">
                  <c:v>0.55903000000000003</c:v>
                </c:pt>
                <c:pt idx="266">
                  <c:v>0.55902799999999997</c:v>
                </c:pt>
                <c:pt idx="267">
                  <c:v>0.55902499999999999</c:v>
                </c:pt>
                <c:pt idx="268">
                  <c:v>0.55902200000000002</c:v>
                </c:pt>
                <c:pt idx="269">
                  <c:v>0.55901900000000004</c:v>
                </c:pt>
                <c:pt idx="270">
                  <c:v>0.55901900000000004</c:v>
                </c:pt>
                <c:pt idx="271">
                  <c:v>0.55901500000000004</c:v>
                </c:pt>
                <c:pt idx="272">
                  <c:v>0.55901199999999995</c:v>
                </c:pt>
                <c:pt idx="273">
                  <c:v>0.55901299999999998</c:v>
                </c:pt>
                <c:pt idx="274">
                  <c:v>0.55901100000000004</c:v>
                </c:pt>
                <c:pt idx="275">
                  <c:v>0.55901100000000004</c:v>
                </c:pt>
                <c:pt idx="276">
                  <c:v>0.55900899999999998</c:v>
                </c:pt>
                <c:pt idx="277">
                  <c:v>0.559006</c:v>
                </c:pt>
                <c:pt idx="278">
                  <c:v>0.55900499999999997</c:v>
                </c:pt>
                <c:pt idx="279">
                  <c:v>0.559002</c:v>
                </c:pt>
                <c:pt idx="280">
                  <c:v>0.55899900000000002</c:v>
                </c:pt>
                <c:pt idx="281">
                  <c:v>0.55899699999999997</c:v>
                </c:pt>
                <c:pt idx="282">
                  <c:v>0.55899200000000004</c:v>
                </c:pt>
                <c:pt idx="283">
                  <c:v>0.55898899999999996</c:v>
                </c:pt>
                <c:pt idx="284">
                  <c:v>0.55898599999999998</c:v>
                </c:pt>
                <c:pt idx="285">
                  <c:v>0.55898400000000004</c:v>
                </c:pt>
                <c:pt idx="286">
                  <c:v>0.55898300000000001</c:v>
                </c:pt>
                <c:pt idx="287">
                  <c:v>0.55898000000000003</c:v>
                </c:pt>
                <c:pt idx="288">
                  <c:v>0.55897699999999995</c:v>
                </c:pt>
                <c:pt idx="289">
                  <c:v>0.55897399999999997</c:v>
                </c:pt>
                <c:pt idx="290">
                  <c:v>0.558971</c:v>
                </c:pt>
                <c:pt idx="291">
                  <c:v>0.55896699999999999</c:v>
                </c:pt>
                <c:pt idx="292">
                  <c:v>0.55896500000000005</c:v>
                </c:pt>
                <c:pt idx="293">
                  <c:v>0.55896299999999999</c:v>
                </c:pt>
                <c:pt idx="294">
                  <c:v>0.55896000000000001</c:v>
                </c:pt>
                <c:pt idx="295">
                  <c:v>0.55895700000000004</c:v>
                </c:pt>
                <c:pt idx="296">
                  <c:v>0.55895499999999998</c:v>
                </c:pt>
                <c:pt idx="297">
                  <c:v>0.55895300000000003</c:v>
                </c:pt>
                <c:pt idx="298">
                  <c:v>0.55895099999999998</c:v>
                </c:pt>
                <c:pt idx="299">
                  <c:v>0.558948</c:v>
                </c:pt>
                <c:pt idx="300">
                  <c:v>0.55894600000000005</c:v>
                </c:pt>
                <c:pt idx="301">
                  <c:v>0.55894299999999997</c:v>
                </c:pt>
                <c:pt idx="302">
                  <c:v>0.55893899999999996</c:v>
                </c:pt>
                <c:pt idx="303">
                  <c:v>0.55893700000000002</c:v>
                </c:pt>
                <c:pt idx="304">
                  <c:v>0.55893199999999998</c:v>
                </c:pt>
                <c:pt idx="305">
                  <c:v>0.55892900000000001</c:v>
                </c:pt>
                <c:pt idx="306">
                  <c:v>0.55892799999999998</c:v>
                </c:pt>
                <c:pt idx="307">
                  <c:v>0.55892699999999995</c:v>
                </c:pt>
                <c:pt idx="308">
                  <c:v>0.55892399999999998</c:v>
                </c:pt>
                <c:pt idx="309">
                  <c:v>0.558921</c:v>
                </c:pt>
                <c:pt idx="310">
                  <c:v>0.55891999999999997</c:v>
                </c:pt>
                <c:pt idx="311">
                  <c:v>0.55891800000000003</c:v>
                </c:pt>
                <c:pt idx="312">
                  <c:v>0.55891500000000005</c:v>
                </c:pt>
                <c:pt idx="313">
                  <c:v>0.55891299999999999</c:v>
                </c:pt>
                <c:pt idx="314">
                  <c:v>0.55891299999999999</c:v>
                </c:pt>
                <c:pt idx="315">
                  <c:v>0.55891199999999996</c:v>
                </c:pt>
                <c:pt idx="316">
                  <c:v>0.55890799999999996</c:v>
                </c:pt>
                <c:pt idx="317">
                  <c:v>0.55890399999999996</c:v>
                </c:pt>
                <c:pt idx="318">
                  <c:v>0.55890300000000004</c:v>
                </c:pt>
                <c:pt idx="319">
                  <c:v>0.55890200000000001</c:v>
                </c:pt>
                <c:pt idx="320">
                  <c:v>0.55889800000000001</c:v>
                </c:pt>
                <c:pt idx="321">
                  <c:v>0.55889500000000003</c:v>
                </c:pt>
                <c:pt idx="322">
                  <c:v>0.55889100000000003</c:v>
                </c:pt>
                <c:pt idx="323">
                  <c:v>0.55888800000000005</c:v>
                </c:pt>
                <c:pt idx="324">
                  <c:v>0.55888499999999997</c:v>
                </c:pt>
                <c:pt idx="325">
                  <c:v>0.55888199999999999</c:v>
                </c:pt>
                <c:pt idx="326">
                  <c:v>0.55888199999999999</c:v>
                </c:pt>
                <c:pt idx="327">
                  <c:v>0.55887900000000001</c:v>
                </c:pt>
                <c:pt idx="328">
                  <c:v>0.55887799999999999</c:v>
                </c:pt>
                <c:pt idx="329">
                  <c:v>0.55887500000000001</c:v>
                </c:pt>
                <c:pt idx="330">
                  <c:v>0.55887200000000004</c:v>
                </c:pt>
                <c:pt idx="331">
                  <c:v>0.55886899999999995</c:v>
                </c:pt>
                <c:pt idx="332">
                  <c:v>0.55886499999999995</c:v>
                </c:pt>
                <c:pt idx="333">
                  <c:v>0.55886400000000003</c:v>
                </c:pt>
                <c:pt idx="334">
                  <c:v>0.55886100000000005</c:v>
                </c:pt>
                <c:pt idx="335">
                  <c:v>0.55885799999999997</c:v>
                </c:pt>
                <c:pt idx="336">
                  <c:v>0.55885499999999999</c:v>
                </c:pt>
                <c:pt idx="337">
                  <c:v>0.55885300000000004</c:v>
                </c:pt>
                <c:pt idx="338">
                  <c:v>0.55885200000000002</c:v>
                </c:pt>
                <c:pt idx="339">
                  <c:v>0.55884900000000004</c:v>
                </c:pt>
                <c:pt idx="340">
                  <c:v>0.55884500000000004</c:v>
                </c:pt>
                <c:pt idx="341">
                  <c:v>0.55884400000000001</c:v>
                </c:pt>
                <c:pt idx="342">
                  <c:v>0.55884400000000001</c:v>
                </c:pt>
                <c:pt idx="343">
                  <c:v>0.55884</c:v>
                </c:pt>
                <c:pt idx="344">
                  <c:v>0.558836</c:v>
                </c:pt>
                <c:pt idx="345">
                  <c:v>0.55883400000000005</c:v>
                </c:pt>
                <c:pt idx="346">
                  <c:v>0.55883300000000002</c:v>
                </c:pt>
                <c:pt idx="347">
                  <c:v>0.55883099999999997</c:v>
                </c:pt>
                <c:pt idx="348">
                  <c:v>0.55882799999999999</c:v>
                </c:pt>
                <c:pt idx="349">
                  <c:v>0.55882600000000004</c:v>
                </c:pt>
                <c:pt idx="350">
                  <c:v>0.55882399999999999</c:v>
                </c:pt>
                <c:pt idx="351">
                  <c:v>0.55882200000000004</c:v>
                </c:pt>
                <c:pt idx="352">
                  <c:v>0.55882299999999996</c:v>
                </c:pt>
                <c:pt idx="353">
                  <c:v>0.55881899999999995</c:v>
                </c:pt>
                <c:pt idx="354">
                  <c:v>0.55881499999999995</c:v>
                </c:pt>
                <c:pt idx="355">
                  <c:v>0.55881099999999995</c:v>
                </c:pt>
                <c:pt idx="356">
                  <c:v>0.55880700000000005</c:v>
                </c:pt>
                <c:pt idx="357">
                  <c:v>0.558805</c:v>
                </c:pt>
                <c:pt idx="358">
                  <c:v>0.55880200000000002</c:v>
                </c:pt>
                <c:pt idx="359">
                  <c:v>0.55879900000000005</c:v>
                </c:pt>
                <c:pt idx="360">
                  <c:v>0.55879599999999996</c:v>
                </c:pt>
                <c:pt idx="361">
                  <c:v>0.55879299999999998</c:v>
                </c:pt>
                <c:pt idx="362">
                  <c:v>0.55878899999999998</c:v>
                </c:pt>
                <c:pt idx="363">
                  <c:v>0.558786</c:v>
                </c:pt>
                <c:pt idx="364">
                  <c:v>0.55878300000000003</c:v>
                </c:pt>
                <c:pt idx="365">
                  <c:v>0.55878099999999997</c:v>
                </c:pt>
                <c:pt idx="366">
                  <c:v>0.55878099999999997</c:v>
                </c:pt>
                <c:pt idx="367">
                  <c:v>0.558778</c:v>
                </c:pt>
                <c:pt idx="368">
                  <c:v>0.55877500000000002</c:v>
                </c:pt>
                <c:pt idx="369">
                  <c:v>0.55877200000000005</c:v>
                </c:pt>
                <c:pt idx="370">
                  <c:v>0.55876899999999996</c:v>
                </c:pt>
                <c:pt idx="371">
                  <c:v>0.55876599999999998</c:v>
                </c:pt>
                <c:pt idx="372">
                  <c:v>0.55876499999999996</c:v>
                </c:pt>
                <c:pt idx="373">
                  <c:v>0.55876199999999998</c:v>
                </c:pt>
                <c:pt idx="374">
                  <c:v>0.55875799999999998</c:v>
                </c:pt>
                <c:pt idx="375">
                  <c:v>0.55875699999999995</c:v>
                </c:pt>
                <c:pt idx="376">
                  <c:v>0.558755</c:v>
                </c:pt>
                <c:pt idx="377">
                  <c:v>0.558755</c:v>
                </c:pt>
                <c:pt idx="378">
                  <c:v>0.55875300000000006</c:v>
                </c:pt>
                <c:pt idx="379">
                  <c:v>0.55874999999999997</c:v>
                </c:pt>
                <c:pt idx="380">
                  <c:v>0.55874699999999999</c:v>
                </c:pt>
                <c:pt idx="381">
                  <c:v>0.55874599999999996</c:v>
                </c:pt>
                <c:pt idx="382">
                  <c:v>0.55874500000000005</c:v>
                </c:pt>
                <c:pt idx="383">
                  <c:v>0.55874299999999999</c:v>
                </c:pt>
                <c:pt idx="384">
                  <c:v>0.55874199999999996</c:v>
                </c:pt>
                <c:pt idx="385">
                  <c:v>0.55874000000000001</c:v>
                </c:pt>
                <c:pt idx="386">
                  <c:v>0.55873499999999998</c:v>
                </c:pt>
                <c:pt idx="387">
                  <c:v>0.55873200000000001</c:v>
                </c:pt>
                <c:pt idx="388">
                  <c:v>0.55872900000000003</c:v>
                </c:pt>
                <c:pt idx="389">
                  <c:v>0.558728</c:v>
                </c:pt>
                <c:pt idx="390">
                  <c:v>0.558724</c:v>
                </c:pt>
                <c:pt idx="391">
                  <c:v>0.55872299999999997</c:v>
                </c:pt>
                <c:pt idx="392">
                  <c:v>0.55872100000000002</c:v>
                </c:pt>
                <c:pt idx="393">
                  <c:v>0.55871800000000005</c:v>
                </c:pt>
                <c:pt idx="394">
                  <c:v>0.55871700000000002</c:v>
                </c:pt>
                <c:pt idx="395">
                  <c:v>0.55871599999999999</c:v>
                </c:pt>
                <c:pt idx="396">
                  <c:v>0.55871300000000002</c:v>
                </c:pt>
                <c:pt idx="397">
                  <c:v>0.55871199999999999</c:v>
                </c:pt>
                <c:pt idx="398">
                  <c:v>0.55871099999999996</c:v>
                </c:pt>
                <c:pt idx="399">
                  <c:v>0.55871000000000004</c:v>
                </c:pt>
                <c:pt idx="400">
                  <c:v>0.55870699999999995</c:v>
                </c:pt>
                <c:pt idx="401">
                  <c:v>0.55870399999999998</c:v>
                </c:pt>
                <c:pt idx="402">
                  <c:v>0.55870200000000003</c:v>
                </c:pt>
                <c:pt idx="403">
                  <c:v>0.55870299999999995</c:v>
                </c:pt>
                <c:pt idx="404">
                  <c:v>0.55870200000000003</c:v>
                </c:pt>
                <c:pt idx="405">
                  <c:v>0.55870200000000003</c:v>
                </c:pt>
                <c:pt idx="406">
                  <c:v>0.558701</c:v>
                </c:pt>
                <c:pt idx="407">
                  <c:v>0.558697</c:v>
                </c:pt>
                <c:pt idx="408">
                  <c:v>0.55869400000000002</c:v>
                </c:pt>
                <c:pt idx="409">
                  <c:v>0.55869100000000005</c:v>
                </c:pt>
                <c:pt idx="410">
                  <c:v>0.55868899999999999</c:v>
                </c:pt>
                <c:pt idx="411">
                  <c:v>0.55868600000000002</c:v>
                </c:pt>
                <c:pt idx="412">
                  <c:v>0.55868300000000004</c:v>
                </c:pt>
                <c:pt idx="413">
                  <c:v>0.55867999999999995</c:v>
                </c:pt>
                <c:pt idx="414">
                  <c:v>0.55867699999999998</c:v>
                </c:pt>
                <c:pt idx="415">
                  <c:v>0.558674</c:v>
                </c:pt>
                <c:pt idx="416">
                  <c:v>0.55867</c:v>
                </c:pt>
                <c:pt idx="417">
                  <c:v>0.558666</c:v>
                </c:pt>
                <c:pt idx="418">
                  <c:v>0.55866300000000002</c:v>
                </c:pt>
                <c:pt idx="419">
                  <c:v>0.55865900000000002</c:v>
                </c:pt>
                <c:pt idx="420">
                  <c:v>0.55865799999999999</c:v>
                </c:pt>
                <c:pt idx="421">
                  <c:v>0.55865600000000004</c:v>
                </c:pt>
                <c:pt idx="422">
                  <c:v>0.55865299999999996</c:v>
                </c:pt>
                <c:pt idx="423">
                  <c:v>0.55865100000000001</c:v>
                </c:pt>
                <c:pt idx="424">
                  <c:v>0.55864899999999995</c:v>
                </c:pt>
                <c:pt idx="425">
                  <c:v>0.55864599999999998</c:v>
                </c:pt>
                <c:pt idx="426">
                  <c:v>0.55864199999999997</c:v>
                </c:pt>
                <c:pt idx="427">
                  <c:v>0.55864000000000003</c:v>
                </c:pt>
                <c:pt idx="428">
                  <c:v>0.55863700000000005</c:v>
                </c:pt>
                <c:pt idx="429">
                  <c:v>0.55863300000000005</c:v>
                </c:pt>
                <c:pt idx="430">
                  <c:v>0.55862900000000004</c:v>
                </c:pt>
                <c:pt idx="431">
                  <c:v>0.55862400000000001</c:v>
                </c:pt>
                <c:pt idx="432">
                  <c:v>0.55861899999999998</c:v>
                </c:pt>
                <c:pt idx="433">
                  <c:v>0.55861700000000003</c:v>
                </c:pt>
                <c:pt idx="434">
                  <c:v>0.55861499999999997</c:v>
                </c:pt>
                <c:pt idx="435">
                  <c:v>0.55861300000000003</c:v>
                </c:pt>
                <c:pt idx="436">
                  <c:v>0.55860900000000002</c:v>
                </c:pt>
                <c:pt idx="437">
                  <c:v>0.55860500000000002</c:v>
                </c:pt>
                <c:pt idx="438">
                  <c:v>0.55860200000000004</c:v>
                </c:pt>
                <c:pt idx="439">
                  <c:v>0.55859800000000004</c:v>
                </c:pt>
                <c:pt idx="440">
                  <c:v>0.55859499999999995</c:v>
                </c:pt>
                <c:pt idx="441">
                  <c:v>0.55859199999999998</c:v>
                </c:pt>
                <c:pt idx="442">
                  <c:v>0.55858600000000003</c:v>
                </c:pt>
                <c:pt idx="443">
                  <c:v>0.55858300000000005</c:v>
                </c:pt>
                <c:pt idx="444">
                  <c:v>0.55858200000000002</c:v>
                </c:pt>
                <c:pt idx="445">
                  <c:v>0.55858099999999999</c:v>
                </c:pt>
                <c:pt idx="446">
                  <c:v>0.55857800000000002</c:v>
                </c:pt>
                <c:pt idx="447">
                  <c:v>0.55857500000000004</c:v>
                </c:pt>
                <c:pt idx="448">
                  <c:v>0.55857100000000004</c:v>
                </c:pt>
                <c:pt idx="449">
                  <c:v>0.55857000000000001</c:v>
                </c:pt>
                <c:pt idx="450">
                  <c:v>0.55856799999999995</c:v>
                </c:pt>
                <c:pt idx="451">
                  <c:v>0.55856499999999998</c:v>
                </c:pt>
                <c:pt idx="452">
                  <c:v>0.55856300000000003</c:v>
                </c:pt>
                <c:pt idx="453">
                  <c:v>0.55856099999999997</c:v>
                </c:pt>
                <c:pt idx="454">
                  <c:v>0.55855500000000002</c:v>
                </c:pt>
                <c:pt idx="455">
                  <c:v>0.55855299999999997</c:v>
                </c:pt>
                <c:pt idx="456">
                  <c:v>0.55854999999999999</c:v>
                </c:pt>
                <c:pt idx="457">
                  <c:v>0.55854700000000002</c:v>
                </c:pt>
                <c:pt idx="458">
                  <c:v>0.55854499999999996</c:v>
                </c:pt>
                <c:pt idx="459">
                  <c:v>0.55854099999999995</c:v>
                </c:pt>
                <c:pt idx="460">
                  <c:v>0.55853699999999995</c:v>
                </c:pt>
                <c:pt idx="461">
                  <c:v>0.55853600000000003</c:v>
                </c:pt>
                <c:pt idx="462">
                  <c:v>0.55853200000000003</c:v>
                </c:pt>
                <c:pt idx="463">
                  <c:v>0.55852800000000002</c:v>
                </c:pt>
                <c:pt idx="464">
                  <c:v>0.55852500000000005</c:v>
                </c:pt>
                <c:pt idx="465">
                  <c:v>0.55852199999999996</c:v>
                </c:pt>
                <c:pt idx="466">
                  <c:v>0.55851799999999996</c:v>
                </c:pt>
                <c:pt idx="467">
                  <c:v>0.55851499999999998</c:v>
                </c:pt>
                <c:pt idx="468">
                  <c:v>0.55850999999999995</c:v>
                </c:pt>
                <c:pt idx="469">
                  <c:v>0.55850599999999995</c:v>
                </c:pt>
                <c:pt idx="470">
                  <c:v>0.55850299999999997</c:v>
                </c:pt>
                <c:pt idx="471">
                  <c:v>0.5585</c:v>
                </c:pt>
                <c:pt idx="472">
                  <c:v>0.55849700000000002</c:v>
                </c:pt>
                <c:pt idx="473">
                  <c:v>0.55849300000000002</c:v>
                </c:pt>
                <c:pt idx="474">
                  <c:v>0.55849099999999996</c:v>
                </c:pt>
                <c:pt idx="475">
                  <c:v>0.55848900000000001</c:v>
                </c:pt>
                <c:pt idx="476">
                  <c:v>0.55848500000000001</c:v>
                </c:pt>
                <c:pt idx="477">
                  <c:v>0.55848299999999995</c:v>
                </c:pt>
                <c:pt idx="478">
                  <c:v>0.55847899999999995</c:v>
                </c:pt>
                <c:pt idx="479">
                  <c:v>0.55847500000000005</c:v>
                </c:pt>
                <c:pt idx="480">
                  <c:v>0.55847400000000003</c:v>
                </c:pt>
                <c:pt idx="481">
                  <c:v>0.55847000000000002</c:v>
                </c:pt>
                <c:pt idx="482">
                  <c:v>0.55846700000000005</c:v>
                </c:pt>
                <c:pt idx="483">
                  <c:v>0.55846499999999999</c:v>
                </c:pt>
                <c:pt idx="484">
                  <c:v>0.55846099999999999</c:v>
                </c:pt>
                <c:pt idx="485">
                  <c:v>0.55845999999999996</c:v>
                </c:pt>
                <c:pt idx="486">
                  <c:v>0.55845699999999998</c:v>
                </c:pt>
                <c:pt idx="487">
                  <c:v>0.55845400000000001</c:v>
                </c:pt>
                <c:pt idx="488">
                  <c:v>0.55845</c:v>
                </c:pt>
                <c:pt idx="489">
                  <c:v>0.55844800000000006</c:v>
                </c:pt>
                <c:pt idx="490">
                  <c:v>0.55844400000000005</c:v>
                </c:pt>
                <c:pt idx="491">
                  <c:v>0.55844099999999997</c:v>
                </c:pt>
                <c:pt idx="492">
                  <c:v>0.55843699999999996</c:v>
                </c:pt>
                <c:pt idx="493">
                  <c:v>0.55843299999999996</c:v>
                </c:pt>
                <c:pt idx="494">
                  <c:v>0.55843100000000001</c:v>
                </c:pt>
                <c:pt idx="495">
                  <c:v>0.55842800000000004</c:v>
                </c:pt>
                <c:pt idx="496">
                  <c:v>0.55842599999999998</c:v>
                </c:pt>
                <c:pt idx="497">
                  <c:v>0.558423</c:v>
                </c:pt>
                <c:pt idx="498">
                  <c:v>0.55842099999999995</c:v>
                </c:pt>
                <c:pt idx="499">
                  <c:v>0.55841799999999997</c:v>
                </c:pt>
                <c:pt idx="500">
                  <c:v>0.55841600000000002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1638176"/>
        <c:axId val="321640976"/>
      </c:lineChart>
      <c:catAx>
        <c:axId val="321638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Iterations</a:t>
                </a:r>
                <a:endParaRPr lang="zh-CN" alt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1640976"/>
        <c:crosses val="autoZero"/>
        <c:auto val="0"/>
        <c:lblAlgn val="ctr"/>
        <c:lblOffset val="100"/>
        <c:tickLblSkip val="50"/>
        <c:tickMarkSkip val="50"/>
        <c:noMultiLvlLbl val="0"/>
      </c:catAx>
      <c:valAx>
        <c:axId val="321640976"/>
        <c:scaling>
          <c:orientation val="minMax"/>
          <c:max val="0.58000000000000007"/>
          <c:min val="0.3700000000000000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Score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16381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321527593695105"/>
          <c:y val="0.48854068241469817"/>
          <c:w val="0.15519621387375002"/>
          <c:h val="0.2812519685039370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10DE-297A-4789-B4D3-FCA1590E1F59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BBB2-5622-4981-9F46-D89F7C5DF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20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10DE-297A-4789-B4D3-FCA1590E1F59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BBB2-5622-4981-9F46-D89F7C5DF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88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10DE-297A-4789-B4D3-FCA1590E1F59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BBB2-5622-4981-9F46-D89F7C5DF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3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10DE-297A-4789-B4D3-FCA1590E1F59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BBB2-5622-4981-9F46-D89F7C5DF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09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10DE-297A-4789-B4D3-FCA1590E1F59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BBB2-5622-4981-9F46-D89F7C5DF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7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10DE-297A-4789-B4D3-FCA1590E1F59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BBB2-5622-4981-9F46-D89F7C5DF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6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10DE-297A-4789-B4D3-FCA1590E1F59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BBB2-5622-4981-9F46-D89F7C5DF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10DE-297A-4789-B4D3-FCA1590E1F59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BBB2-5622-4981-9F46-D89F7C5DF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9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10DE-297A-4789-B4D3-FCA1590E1F59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BBB2-5622-4981-9F46-D89F7C5DF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77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10DE-297A-4789-B4D3-FCA1590E1F59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BBB2-5622-4981-9F46-D89F7C5DF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25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10DE-297A-4789-B4D3-FCA1590E1F59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BBB2-5622-4981-9F46-D89F7C5DF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51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F10DE-297A-4789-B4D3-FCA1590E1F59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3BBB2-5622-4981-9F46-D89F7C5DF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0137601"/>
              </p:ext>
            </p:extLst>
          </p:nvPr>
        </p:nvGraphicFramePr>
        <p:xfrm>
          <a:off x="3772900" y="2063540"/>
          <a:ext cx="4646199" cy="2730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235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7519562"/>
              </p:ext>
            </p:extLst>
          </p:nvPr>
        </p:nvGraphicFramePr>
        <p:xfrm>
          <a:off x="3387374" y="1878220"/>
          <a:ext cx="5417252" cy="3101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732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侯建鹏</dc:creator>
  <cp:lastModifiedBy>侯建鹏</cp:lastModifiedBy>
  <cp:revision>3</cp:revision>
  <dcterms:created xsi:type="dcterms:W3CDTF">2017-04-10T09:16:17Z</dcterms:created>
  <dcterms:modified xsi:type="dcterms:W3CDTF">2017-04-10T13:17:58Z</dcterms:modified>
</cp:coreProperties>
</file>