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28" r:id="rId3"/>
    <p:sldId id="2529" r:id="rId5"/>
    <p:sldId id="2530" r:id="rId6"/>
    <p:sldId id="2589" r:id="rId7"/>
    <p:sldId id="2592" r:id="rId8"/>
    <p:sldId id="2588" r:id="rId9"/>
    <p:sldId id="2593" r:id="rId10"/>
    <p:sldId id="2590" r:id="rId11"/>
    <p:sldId id="2591" r:id="rId12"/>
    <p:sldId id="2594" r:id="rId13"/>
    <p:sldId id="2595" r:id="rId14"/>
    <p:sldId id="2596" r:id="rId15"/>
    <p:sldId id="2597" r:id="rId16"/>
    <p:sldId id="2623" r:id="rId17"/>
    <p:sldId id="2624" r:id="rId18"/>
    <p:sldId id="2625" r:id="rId19"/>
    <p:sldId id="2626" r:id="rId20"/>
    <p:sldId id="2628" r:id="rId21"/>
    <p:sldId id="2630" r:id="rId22"/>
    <p:sldId id="2631" r:id="rId23"/>
    <p:sldId id="2632" r:id="rId24"/>
    <p:sldId id="2633" r:id="rId25"/>
    <p:sldId id="2562" r:id="rId26"/>
  </p:sldIdLst>
  <p:sldSz cx="12858750" cy="7232650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DDE45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3" autoAdjust="0"/>
    <p:restoredTop sz="95317" autoAdjust="0"/>
  </p:normalViewPr>
  <p:slideViewPr>
    <p:cSldViewPr>
      <p:cViewPr varScale="1">
        <p:scale>
          <a:sx n="64" d="100"/>
          <a:sy n="64" d="100"/>
        </p:scale>
        <p:origin x="834" y="78"/>
      </p:cViewPr>
      <p:guideLst>
        <p:guide orient="horz" pos="328"/>
        <p:guide pos="4108"/>
        <p:guide pos="562"/>
        <p:guide orient="horz" pos="4183"/>
        <p:guide pos="7497"/>
        <p:guide pos="6891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7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2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53105" y="3150185"/>
            <a:ext cx="641985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/>
                </a:solidFill>
                <a:cs typeface="Arial" panose="020B0604020202020204" pitchFamily="34" charset="0"/>
              </a:rPr>
              <a:t>功能自动化测试介绍</a:t>
            </a:r>
            <a:endParaRPr lang="zh-CN" altLang="en-US" sz="3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3253196" cy="231949"/>
          </a:xfrm>
          <a:prstGeom prst="rect">
            <a:avLst/>
          </a:prstGeom>
          <a:solidFill>
            <a:srgbClr val="2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5746" y="0"/>
            <a:ext cx="3253196" cy="2319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51491" y="0"/>
            <a:ext cx="3253196" cy="231949"/>
          </a:xfrm>
          <a:prstGeom prst="rect">
            <a:avLst/>
          </a:prstGeom>
          <a:solidFill>
            <a:srgbClr val="2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05554" y="0"/>
            <a:ext cx="3253196" cy="2319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1600" y="4211955"/>
            <a:ext cx="411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平台技术部 / 前端研发部   侯晋龙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13233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airtest工具介绍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1153160"/>
            <a:ext cx="10353675" cy="5480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13233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airtest工具介绍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6975" y="1730375"/>
            <a:ext cx="77336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custom_launcher.py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自定义启动器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2535" y="1097280"/>
            <a:ext cx="6140450" cy="2341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1915" y="3817620"/>
            <a:ext cx="92805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兼容AirtestIDE 和 命令行运行俩种方式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自定义脚本报告存放目录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生成可移植的脚本报告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在原报告的基础上生成简易报告剔除无意义的内容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区分运行环境</a:t>
            </a:r>
            <a:r>
              <a:rPr lang="en-US" altLang="zh-CN" sz="2400"/>
              <a:t>,</a:t>
            </a:r>
            <a:r>
              <a:rPr lang="zh-CN" altLang="en-US" sz="2400"/>
              <a:t>生成报告文件</a:t>
            </a:r>
            <a:r>
              <a:rPr lang="en-US" altLang="zh-CN" sz="2400"/>
              <a:t>,</a:t>
            </a:r>
            <a:r>
              <a:rPr lang="zh-CN" altLang="en-US" sz="2400"/>
              <a:t>便以开发调试与正式运行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67414" y="3324903"/>
            <a:ext cx="4046220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自动化测试实现逻辑</a:t>
            </a:r>
            <a:endParaRPr lang="zh-CN" altLang="en-US" sz="337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259455" y="2546350"/>
            <a:ext cx="33540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功能自动化测试介绍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540"/>
            <a:ext cx="342011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bldLvl="0" animBg="1"/>
      <p:bldP spid="7" grpId="0"/>
      <p:bldP spid="8" grpId="0" bldLvl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743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自动化测试实现逻辑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1220470"/>
            <a:ext cx="11296650" cy="4791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743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自动化测试实现逻辑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ECB019B1-382A-4266-B25C-5B523AA43C14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015" y="815340"/>
            <a:ext cx="4236720" cy="6068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743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自动化测试实现逻辑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823595"/>
            <a:ext cx="10116820" cy="5932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743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自动化测试实现逻辑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ECB019B1-382A-4266-B25C-5B523AA43C14-4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960120"/>
            <a:ext cx="2183130" cy="6092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7730" y="6578600"/>
            <a:ext cx="425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维护了一个任务队列，先进先出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59375" y="3432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ECB019B1-382A-4266-B25C-5B523AA43C14-12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-25400"/>
            <a:ext cx="7283450" cy="7283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743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自动化测试实现逻辑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4925" y="1382395"/>
            <a:ext cx="4320540" cy="230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54495" y="2027555"/>
            <a:ext cx="3581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本地电脑 部署了脚本运行环境 ，脚本项目(包括运行脚本的代码)  ，连接了 测试手机</a:t>
            </a:r>
            <a:r>
              <a:rPr lang="zh-CN" altLang="en-US" sz="2000">
                <a:solidFill>
                  <a:schemeClr val="bg1"/>
                </a:solidFill>
              </a:rPr>
              <a:t>  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11" name="ECB019B1-382A-4266-B25C-5B523AA43C14-1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3042285"/>
            <a:ext cx="12047220" cy="3203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85244" y="3324903"/>
            <a:ext cx="3616960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脚本编写注意事项</a:t>
            </a:r>
            <a:endParaRPr lang="zh-CN" altLang="en-US" sz="337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259455" y="2546350"/>
            <a:ext cx="33540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功能自动化测试介绍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540"/>
            <a:ext cx="3326765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bldLvl="0" animBg="1"/>
      <p:bldP spid="7" grpId="0"/>
      <p:bldP spid="8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4384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脚本编写注意事项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59375" y="3432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9985" y="815340"/>
            <a:ext cx="10027285" cy="11171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/>
              <a:t>自动化测试是模拟用户的操作</a:t>
            </a:r>
            <a:r>
              <a:rPr lang="en-US" altLang="zh-CN" sz="2400"/>
              <a:t>, </a:t>
            </a:r>
            <a:r>
              <a:rPr lang="zh-CN" altLang="en-US" sz="2400"/>
              <a:t>要从操作者的角度去写测试代码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/>
              <a:t>适当添加等待时间sleep</a:t>
            </a:r>
            <a:r>
              <a:rPr lang="en-US" altLang="zh-CN" sz="2400"/>
              <a:t>,</a:t>
            </a:r>
            <a:r>
              <a:rPr lang="zh-CN" altLang="en-US" sz="2400"/>
              <a:t>会使脚本出错率变低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/>
              <a:t>Poco 基于UI控件识别 依赖手机webView实现的，不同手机可能存在webView版本不一致，所以要想脚本兼容，需要统一手机的webView! </a:t>
            </a:r>
            <a:endParaRPr lang="en-US" altLang="zh-CN" sz="2400"/>
          </a:p>
          <a:p>
            <a:pPr marL="4572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app ui是动态的</a:t>
            </a:r>
            <a:endParaRPr lang="en-US" altLang="zh-CN" sz="2400">
              <a:sym typeface="+mn-ea"/>
            </a:endParaRPr>
          </a:p>
          <a:p>
            <a:pPr marL="4572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只有</a:t>
            </a:r>
            <a:r>
              <a:rPr lang="en-US" altLang="zh-CN" sz="2400">
                <a:sym typeface="+mn-ea"/>
              </a:rPr>
              <a:t>ui</a:t>
            </a:r>
            <a:r>
              <a:rPr lang="zh-CN" altLang="en-US" sz="2400">
                <a:sym typeface="+mn-ea"/>
              </a:rPr>
              <a:t>在当前屏幕内才可以进行点击</a:t>
            </a:r>
            <a:endParaRPr lang="en-US" altLang="zh-CN" sz="2400">
              <a:sym typeface="+mn-ea"/>
            </a:endParaRPr>
          </a:p>
          <a:p>
            <a:pPr marL="4572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小程序可以同时存在10个页面</a:t>
            </a:r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ui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小程序ui不稳定，脚本运行中会可能存在获取不到(点击胶囊按钮呼起菜单，触发更新)</a:t>
            </a:r>
            <a:endParaRPr lang="en-US" altLang="zh-CN" sz="2400">
              <a:sym typeface="+mn-ea"/>
            </a:endParaRPr>
          </a:p>
          <a:p>
            <a:pPr marL="4572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小程序</a:t>
            </a:r>
            <a:r>
              <a:rPr lang="en-US" altLang="zh-CN" sz="2400">
                <a:sym typeface="+mn-ea"/>
              </a:rPr>
              <a:t>webView内核基于内置x5浏览器，如果抓取不到小程序内置网页的ui,可以通过微信内置调试工具禁用x5</a:t>
            </a:r>
            <a:r>
              <a:rPr lang="zh-CN" altLang="en-US" sz="2400">
                <a:sym typeface="+mn-ea"/>
              </a:rPr>
              <a:t>内黑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/>
              <a:t>文档参考比较少，可以多看看</a:t>
            </a:r>
            <a:r>
              <a:rPr lang="en-US" altLang="zh-CN" sz="2400"/>
              <a:t>api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/>
              <a:t>源码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/>
          </a:p>
          <a:p>
            <a:pPr marL="4572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25572" y="1457804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56397" y="1370800"/>
            <a:ext cx="333104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实现功能介绍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25572" y="2193335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56397" y="2106331"/>
            <a:ext cx="352538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airtest</a:t>
            </a: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工具介绍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25572" y="2954266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56397" y="2867263"/>
            <a:ext cx="352538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自动化测试实现逻辑</a:t>
            </a:r>
            <a:endParaRPr lang="zh-CN" altLang="en-US" sz="253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25572" y="3673287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256397" y="3586283"/>
            <a:ext cx="352538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脚本编写注意事项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1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2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Number_3"/>
          <p:cNvSpPr/>
          <p:nvPr>
            <p:custDataLst>
              <p:tags r:id="rId13"/>
            </p:custDataLst>
          </p:nvPr>
        </p:nvSpPr>
        <p:spPr>
          <a:xfrm>
            <a:off x="5725572" y="446493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en-US" altLang="zh-CN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MH_Entry_3"/>
          <p:cNvSpPr/>
          <p:nvPr>
            <p:custDataLst>
              <p:tags r:id="rId14"/>
            </p:custDataLst>
          </p:nvPr>
        </p:nvSpPr>
        <p:spPr>
          <a:xfrm>
            <a:off x="6256397" y="4377928"/>
            <a:ext cx="352538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>
              <a:lnSpc>
                <a:spcPct val="130000"/>
              </a:lnSpc>
            </a:pPr>
            <a:r>
              <a:rPr lang="zh-CN" altLang="en-US" sz="253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待完善</a:t>
            </a:r>
            <a:endParaRPr lang="zh-CN" altLang="en-US" sz="253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16" grpId="0" animBg="1"/>
      <p:bldP spid="17" grpId="0" animBg="1"/>
      <p:bldP spid="4" grpId="0" bldLvl="0" animBg="1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5021689" y="3409993"/>
            <a:ext cx="1470660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待完善</a:t>
            </a:r>
            <a:endParaRPr lang="zh-CN" altLang="en-US" sz="337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259455" y="2546350"/>
            <a:ext cx="33540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功能自动化测试介绍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540"/>
            <a:ext cx="343916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bldLvl="0" animBg="1"/>
      <p:bldP spid="7" grpId="0"/>
      <p:bldP spid="8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9144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待完善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30190" y="45516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61135" y="2798445"/>
            <a:ext cx="9965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sz="2400"/>
              <a:t>增加 网页端的自动化测试</a:t>
            </a:r>
            <a:endParaRPr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/>
              <a:t>增加覆盖更多功能的测试脚本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/>
              <a:t>脚本兼容运行不同型号的手机，可以进行代码</a:t>
            </a:r>
            <a:r>
              <a:rPr lang="zh-CN" altLang="en-US" sz="2400">
                <a:sym typeface="+mn-ea"/>
              </a:rPr>
              <a:t>兼容性测试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5068570" y="1548130"/>
            <a:ext cx="2252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丰富内容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9144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待完善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5775" y="1405890"/>
            <a:ext cx="2252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优化</a:t>
            </a:r>
            <a:endParaRPr lang="zh-CN" altLang="en-US" sz="3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9240" y="2505075"/>
            <a:ext cx="99656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/>
              <a:t>流程上，目前</a:t>
            </a:r>
            <a:r>
              <a:rPr lang="zh-CN" altLang="en-US" sz="1800"/>
              <a:t>添加一个新的</a:t>
            </a:r>
            <a:r>
              <a:rPr lang="en-US" altLang="zh-CN" sz="1800"/>
              <a:t>脚本</a:t>
            </a:r>
            <a:r>
              <a:rPr lang="zh-CN" altLang="en-US" sz="1800"/>
              <a:t>需要</a:t>
            </a:r>
            <a:endParaRPr lang="zh-CN" altLang="en-US" sz="18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800"/>
              <a:t>拉取脚本项目</a:t>
            </a:r>
            <a:r>
              <a:rPr lang="en-US" altLang="zh-CN" sz="1800"/>
              <a:t>,</a:t>
            </a:r>
            <a:r>
              <a:rPr lang="zh-CN" altLang="en-US" sz="1800"/>
              <a:t>进行新脚本编写</a:t>
            </a:r>
            <a:endParaRPr lang="zh-CN" altLang="en-US" sz="18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1800"/>
              <a:t>提交git,</a:t>
            </a:r>
            <a:r>
              <a:rPr lang="zh-CN" altLang="en-US" sz="1800"/>
              <a:t>测试</a:t>
            </a:r>
            <a:r>
              <a:rPr lang="en-US" altLang="zh-CN" sz="1800"/>
              <a:t>电脑拉取</a:t>
            </a:r>
            <a:endParaRPr lang="en-US" altLang="zh-CN" sz="18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800"/>
              <a:t>自动话测试</a:t>
            </a:r>
            <a:r>
              <a:rPr lang="en-US" altLang="zh-CN" sz="1800"/>
              <a:t>后端</a:t>
            </a:r>
            <a:r>
              <a:rPr lang="zh-CN" altLang="en-US" sz="1800"/>
              <a:t>脚本列表</a:t>
            </a:r>
            <a:r>
              <a:rPr lang="en-US" altLang="zh-CN" sz="1800"/>
              <a:t>添加</a:t>
            </a:r>
            <a:endParaRPr lang="en-US" altLang="zh-CN" sz="1800"/>
          </a:p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/>
              <a:t>    </a:t>
            </a:r>
            <a:r>
              <a:rPr lang="zh-CN" altLang="en-US" sz="1800"/>
              <a:t>后续</a:t>
            </a:r>
            <a:r>
              <a:rPr lang="zh-CN" altLang="en-US" sz="1800"/>
              <a:t>希望改为</a:t>
            </a:r>
            <a:r>
              <a:rPr lang="en-US" altLang="zh-CN" sz="1800">
                <a:sym typeface="+mn-ea"/>
              </a:rPr>
              <a:t>测试电脑只保留运行框架，</a:t>
            </a:r>
            <a:r>
              <a:rPr lang="zh-CN" altLang="en-US" sz="1800">
                <a:sym typeface="+mn-ea"/>
              </a:rPr>
              <a:t>运行脚本开发人员开发完成功能后自己编写，上传后台，运行时下发脚本文件进行运行</a:t>
            </a:r>
            <a:endParaRPr lang="zh-CN" altLang="en-US" sz="1800">
              <a:sym typeface="+mn-ea"/>
            </a:endParaRPr>
          </a:p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800">
              <a:sym typeface="+mn-ea"/>
            </a:endParaRPr>
          </a:p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800">
              <a:sym typeface="+mn-ea"/>
            </a:endParaRPr>
          </a:p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450" y="3423235"/>
            <a:ext cx="641985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/>
                </a:solidFill>
                <a:cs typeface="Arial" panose="020B0604020202020204" pitchFamily="34" charset="0"/>
              </a:rPr>
              <a:t>介绍完毕，</a:t>
            </a:r>
            <a:r>
              <a:rPr lang="zh-CN" altLang="en-US" sz="3600" cap="all" dirty="0">
                <a:solidFill>
                  <a:schemeClr val="bg1"/>
                </a:solidFill>
                <a:cs typeface="Arial" panose="020B0604020202020204" pitchFamily="34" charset="0"/>
              </a:rPr>
              <a:t>感谢聆听</a:t>
            </a:r>
            <a:endParaRPr lang="zh-CN" altLang="en-US" sz="3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3253196" cy="231949"/>
          </a:xfrm>
          <a:prstGeom prst="rect">
            <a:avLst/>
          </a:prstGeom>
          <a:solidFill>
            <a:srgbClr val="2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5746" y="0"/>
            <a:ext cx="3253196" cy="2319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51491" y="0"/>
            <a:ext cx="3253196" cy="231949"/>
          </a:xfrm>
          <a:prstGeom prst="rect">
            <a:avLst/>
          </a:prstGeom>
          <a:solidFill>
            <a:srgbClr val="2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05554" y="0"/>
            <a:ext cx="3253196" cy="2319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855194" y="3324903"/>
            <a:ext cx="2758440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实现功能介绍</a:t>
            </a:r>
            <a:endParaRPr lang="zh-CN" altLang="en-US" sz="337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259455" y="2546350"/>
            <a:ext cx="33540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功能自动化测试介绍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 flipV="1">
            <a:off x="2078" y="3845226"/>
            <a:ext cx="4459877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236" y="3846775"/>
            <a:ext cx="1883484" cy="1882041"/>
            <a:chOff x="3225639" y="4543565"/>
            <a:chExt cx="1735762" cy="17343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 anchorCtr="1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6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36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2079" y="3271869"/>
            <a:ext cx="7594539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54875" y="1659421"/>
            <a:ext cx="1883484" cy="1883593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6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360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6616019" y="3845226"/>
            <a:ext cx="6242026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4276" y="3846775"/>
            <a:ext cx="1883484" cy="1882041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6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360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86915" y="1903730"/>
            <a:ext cx="4514850" cy="983615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目前已经实现了对 用户侧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和小程序首页，大类页，列表页前15条 可点击测试，以及c点下单，直约下单 流程测试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6613" y="1214132"/>
            <a:ext cx="3042920" cy="689610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功能自动话测试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18288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实现功能介绍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434975" y="5504180"/>
            <a:ext cx="3210560" cy="393700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支持定时运行指定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脚本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439898" y="4814582"/>
            <a:ext cx="1823720" cy="689610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定时运行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8037830" y="5447665"/>
            <a:ext cx="4514850" cy="983615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脚本运行完毕后会将结果更新 自动化测试后台 生成 测试报告和对比报告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本次测试与基准测试 图片对比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，并邮件通知本次运行结果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6"/>
          <p:cNvSpPr txBox="1"/>
          <p:nvPr/>
        </p:nvSpPr>
        <p:spPr>
          <a:xfrm>
            <a:off x="8037673" y="4629797"/>
            <a:ext cx="2230120" cy="689610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报告和通知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5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5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5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49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  <p:bldP spid="12" grpId="0" bldLvl="0" animBg="1"/>
      <p:bldP spid="16" grpId="0"/>
      <p:bldP spid="17" grpId="0"/>
      <p:bldP spid="2" grpId="0"/>
      <p:bldP spid="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18288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实现功能介绍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872490"/>
            <a:ext cx="11081385" cy="5877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18288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实现功能介绍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000760"/>
            <a:ext cx="10854690" cy="566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18288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实现功能介绍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3435" y="942340"/>
            <a:ext cx="8609965" cy="5813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544679" y="3324903"/>
            <a:ext cx="3068955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airtest工具介绍</a:t>
            </a:r>
            <a:endParaRPr lang="zh-CN" altLang="en-US" sz="337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259455" y="2546350"/>
            <a:ext cx="33540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功能自动化测试介绍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540"/>
            <a:ext cx="3333750" cy="37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bldLvl="0" animBg="1"/>
      <p:bldP spid="7" grpId="0"/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565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5203" y="337695"/>
            <a:ext cx="213233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4565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airtest工具介绍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 rot="5400000">
            <a:off x="-373654" y="1696256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6165" y="1114425"/>
            <a:ext cx="10531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AirtestProject</a:t>
            </a:r>
            <a:r>
              <a:rPr lang="en-US" altLang="zh-CN" sz="3200" b="1"/>
              <a:t>:</a:t>
            </a:r>
            <a:r>
              <a:rPr lang="zh-CN" altLang="en-US" sz="3200"/>
              <a:t>是由网易游戏推出的一款自动化测试框架</a:t>
            </a:r>
            <a:endParaRPr lang="zh-CN" altLang="en-US" sz="3200"/>
          </a:p>
        </p:txBody>
      </p:sp>
      <p:cxnSp>
        <p:nvCxnSpPr>
          <p:cNvPr id="19" name="直接连接符 18"/>
          <p:cNvCxnSpPr>
            <a:stCxn id="39" idx="0"/>
          </p:cNvCxnSpPr>
          <p:nvPr/>
        </p:nvCxnSpPr>
        <p:spPr>
          <a:xfrm>
            <a:off x="1066165" y="2236470"/>
            <a:ext cx="11777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54150" y="3135630"/>
            <a:ext cx="1663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Airtest</a:t>
            </a:r>
            <a:endParaRPr lang="zh-CN" alt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1454150" y="3836035"/>
            <a:ext cx="278320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是一个跨平台的、基于图像识别的UI自动化测试框架，适用于游戏和App，支持平台有Windows、Android和iOS</a:t>
            </a:r>
            <a:endParaRPr lang="zh-CN" altLang="en-US"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3345" y="3135630"/>
            <a:ext cx="1663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Poco</a:t>
            </a:r>
            <a:endParaRPr lang="zh-CN" altLang="en-US" sz="3200"/>
          </a:p>
        </p:txBody>
      </p:sp>
      <p:sp>
        <p:nvSpPr>
          <p:cNvPr id="29" name="文本框 28"/>
          <p:cNvSpPr txBox="1"/>
          <p:nvPr/>
        </p:nvSpPr>
        <p:spPr>
          <a:xfrm>
            <a:off x="5038090" y="3836035"/>
            <a:ext cx="278320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是一款基于UI控件识别的自动化测试框架，目前支持Unity3D/cocos2dx-*/Android原生app/iOS原生app/微信小程序，也可以在其他引擎中自行接入poco-sdk来使用</a:t>
            </a:r>
            <a:endParaRPr lang="zh-CN" altLang="en-US"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705850" y="3135630"/>
            <a:ext cx="2502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AirtestIDE</a:t>
            </a:r>
            <a:endParaRPr lang="zh-CN" altLang="en-US" sz="3200"/>
          </a:p>
        </p:txBody>
      </p:sp>
      <p:sp>
        <p:nvSpPr>
          <p:cNvPr id="31" name="文本框 30"/>
          <p:cNvSpPr txBox="1"/>
          <p:nvPr/>
        </p:nvSpPr>
        <p:spPr>
          <a:xfrm>
            <a:off x="8705850" y="3836035"/>
            <a:ext cx="278320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跨平台的UI自动化测试编辑器，内置了Airtest和Poco的相关插件功能，能够使用它快速简单地编写Airtest和Poco代码</a:t>
            </a:r>
            <a:endParaRPr lang="zh-CN" altLang="en-US"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1316990" y="3112135"/>
            <a:ext cx="2952115" cy="3723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>
            <a:off x="4927600" y="3112135"/>
            <a:ext cx="2952115" cy="3723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645525" y="3135630"/>
            <a:ext cx="2952115" cy="3723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14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15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16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17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18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19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1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2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3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4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5.xml><?xml version="1.0" encoding="utf-8"?>
<p:tagLst xmlns:p="http://schemas.openxmlformats.org/presentationml/2006/main">
  <p:tag name="KSO_WM_SLIDE_ID" val="diagram2020045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87*299"/>
  <p:tag name="KSO_WM_SLIDE_POSITION" val="86*131"/>
  <p:tag name="KSO_WM_TAG_VERSION" val="1.0"/>
  <p:tag name="KSO_WM_BEAUTIFY_FLAG" val="#wm#"/>
  <p:tag name="KSO_WM_TEMPLATE_CATEGORY" val="diagram"/>
  <p:tag name="KSO_WM_TEMPLATE_INDEX" val="20200456"/>
  <p:tag name="KSO_WM_SLIDE_LAYOUT" val="a_d_f"/>
  <p:tag name="KSO_WM_SLIDE_LAYOUT_CNT" val="1_3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7.xml><?xml version="1.0" encoding="utf-8"?>
<p:tagLst xmlns:p="http://schemas.openxmlformats.org/presentationml/2006/main">
  <p:tag name="ISPRING_PRESENTATION_TITLE" val="bt027.pptx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gICAiRmlsZUlkIiA6ICI0ODkxNjg0MTkwMyIsCiAgICJHcm91cElkIiA6ICIzNDUwOTMyMTUiLAogICAiSW1hZ2UiIDogImlWQk9SdzBLR2dvQUFBQU5TVWhFVWdBQUFiTUFBQUp2Q0FZQUFBRHgrVDlPQUFBQUNYQklXWE1BQUFzVEFBQUxFd0VBbXB3WUFBQWdBRWxFUVZSNG5PemRlMkRPZGYvSDhkZDE3V0JtRGkxYUpTMlN1Qk8yUzA2dEhFSnhjeXZsR0pKYmZ1aUEzRGxFNFVZNWxBNjZrOUlkeVNHVm13ekY3UmozY3RpbWxJZ09iQTV6R0p0dHVMYnIrdjcrV0x0eTJjR0dkdm0wNStNZnU3N2Z6L2Q3dmEreHZYdyszOC8zODVVQUFBQUFBQUFBQUFBQUFBQUFBQUFBQUFBQUFBQUFBQUFBQUFBQUFBQUFBQUFBQUFBQUFBQUFBQUFBQUFBQUFBQUFBQUFBQUFBQUFBQUFBQUFBQUFBQUFBQUFBQUFBQUFBQUFBQUFBQUFBQUFBQUFBQUFBQUFBQUFBQUFBQUFBQUFBQUFBQUFBQUFBQUFBQUFBQUFBQUFBQUFBQUFBQUFJVms4M1VCVjREZDRYRDBzU3lycDZTL1NLcm82NEpLbU9PU2R0bHN0cm14c2JIL2x1VDJkVUVBU2g3VHc4d2VHUm01VkZJN1h4Y0NTZEt5dUxpNEIwV2dBU2htUm9lWncrSG9hMW5XZTlXclY5ZUlFU05VbzBZTmxTbFR4dGRsbFNqcDZlbjY4Y2NmTlduU0pPM2J0MCtXWmZXTmo0OS8zOWQxQVNoWjdMNHU0SEw4TnJTb0VTTkdLQ0lpZ2lEemdUSmx5aWdpSWtMRGh3K1hKTmxzdHA0K0xnbEFDV1IwbUNuN0dwbHExS2poNnpwS3ZQUCtEdTd3WlIwQVNpYlR3NnlpSkhwa1Y0R1FrSkNjTDVtQUE2RFltUjVtQUFBUVp2bEpTa3JTZ3c4K0tMZjdqNStZdDNQblRqa2NEam1kemovOHZjNS92NHlNakdKNVB3RDRveEZta2c0Y09LQ0hIbnJJSzB6Q3dzSzBaTWtTMmUxWHo3Y29yem9CQUlTWkpDa2xKVVVIRGh6d2RSa1haVXFkQUZEY0NETkp2WHYzbGlRMWJ0eFlEb2REa3ZkUVhNN1h5NVl0VSt2V3JYWC8vZmRyNjlhdG1qZHZucG8zYjY1V3JWcHA0OGFObnZNNW5VNU5tVEpGelpzM1YxUlVsSjUvL25tbHBhVjU5cWVtcHVxNTU1NVRreVpOMUs1ZE8yM1pzdVdTNjVTa3JWdTNxbnYzN21yWXNLSGF0Mit2bUpnWXo3NkZDeGVxZGV2V2F0eTRzVjU1NVpVOHovdldXMitwZGV2V1NraElLRlFkQUhDMUljd2t6WjQ5VzVJVUV4T2oyTmpZZk52dDI3ZFBTNVlzVWFOR2pUUnExQ2p0Mzc5Znk1Y3ZWN05telRSdDJqUlB1d2tUSm1qMzd0MWF1SENob3FPamRmTGtTYjM2NnF1ZS9XUEdqRkZLU29vKy8veHp6WjQ5Mnl0OExxWE85UFIwalI0OVdsOTk5WldhTld1bWwxOStXWktVbUppb3FWT25hc0tFQ1ZxelpvM2F0R21UNjV5TEZpM1M0c1dMTldQR0RGV3BVcVZRZFFEQTFZWXdLNEl1WGJvb09EaFliZHUyVlhKeXNucjM3cTNnNEdEZGYvLzlTa2hJa012bDBzbVRKN1ZpeFFxTkdERkNZV0ZocWxDaGducjA2S0UxYTlaSWtwS1RrN1Z4NDBZTkhqeFlGU3RXVk1XS0ZkVzNiOS9McXF0NTgrYXFWcTJhZnZycEo0V0VoT2pnd1lQS3lzcFNRRUNBYkRhYmpodzVvdURnWU4xeGgvY3RZR3ZYcnRYYmI3K3Q2ZE9uNjlaYmI3MnNHZ0RBbC94OVhZQkpLbFNvSUVrS0RnNldKRldzbUgxTFZhbFNwU1JKTHBkTFI0NGNrV1ZaNnRhdFc2N2pNek16bFpTVUpFbTYrZWFiUGR2UHUwZnJra3lmUGwyZmYvNjU2dFNwNDZuRjdYWXJMQ3hNNDhlUDF4dHZ2S0dQUHZwSUkwZU9WRVJFaE9lNE45NTRRNjFidDg0VmNnQmdHc0xzQ2dzTkRaVWtMVisrWE5kZmYzMnUvVG5CZGZUb1VjL1hPUUYzS1JJVEV6Vjc5bXg5OHNrbnFsYXRtbUppWXZUbGwxOTY5cmRwMDBZdFc3YlVtMisrcVdIRGhtbjE2dFdlZlpNbVRkTGd3WU4xMjIyM3FWT25UcGRjQXdENEdzT01rc3FWS3lkSjJyRmpoMUpUVXkvclhHRmhZWXFNak5RcnI3eWlwS1FrdVZ3dS9mampqOXE2ZGFza3FVcVZLcXBXclpxbVQ1K3UxTlJVSFR4NFVCOSsrT0VsMTVtVmxTVkpPbno0c0ZKVFU3Vmd3UUpQKzhPSEQydkhqaDJ5Mld5cVVxV0tuRTZuTE12eTdLOVZxNVltVDU2c1YxOTlWU3RXckxpc3p3MEF2a1NZU1FvUEQxZkhqaDAxYU5BZ1Bmend3NWQ5dnNtVEo4dHV0K3VSUng3UjNYZmZyYkZqeDNxRnlLUkprM1Q4K0hHMWF0Vkt3NGNQVjhlT0hTKzV6bHR1dVVWZHUzYlZjODg5cDE2OWVxbEpreWFlOWk2WFMvLzg1ejkxOTkxM2ErSENoWm93WVlKc051OEhKVFJwMGtTalI0L1d1SEhqdEg3OStzdis3QURnQzBZL0FpWXlNdEtTVk9BTVJCU2ZuTnNGNHVMaWpQNTNCY0E4WERPN3lweC8vMWlPVzIrOVZZc1dMZkpCTlFCZ0JzTHNLa012RXdDS2ptdG1BQURqRVdZK3RHWExGcStKSVFDQVMwT1lTVnEyYk5rbHJVVHZkcnMxZnZ6NFMzNU16TUNCQXkvN0VUUHA2ZW1lNmZrWGV1bWxseTdyM0FCZ0NxNlpLZnUrcmVUa1pEMzIyR081OWlVbkordWhoeDdLdFgzRGhnMXl1OTFhc21TSlJvMGFsV3QvMDZaTmM3WC9JN3oxMWxzNmZmcTBKa3lZa0d2ZmloVXI5UHp6ejN0dGE5T21qWTRkTzZaS2xTcEprdWRybDh1bHdNQkFyN1pObXpiVmM4ODk5NGZVRFFCWFVva0xNNWZMcFFZTkd1aUdHMjd3MnI1bHl4Wjk4c2tubnRlSER4OVdiR3lzUWtORDh3MGl0OXN0bTgyVzV6UFAwdExTUEpNNThwcWhlS1U4L2ZUVDZ0dTNyOTU5OTEzMTY5ZlBhekhoczJmUDVscGNlT1hLbFdyYXRLbFdybHdwU1lxS2l0TEtsU3UxZXZWcTdkaXh3eE5lWDN6eGhYYnUzUG1IMVEwQVYxS0pDN01jMGRIUkJlNi82NjY3OHQyM2UvZHVQZjc0NDVJa3k3TFV1SEZqU2RtUGZsbXhZb1hDd3NKeUhiTm56eDcxNjljdjEvWVdMVnBJa2o3KytPTThsNys2bU9EZ1lMMzIybXM2ZmZxMEpIbENTdm85cUFyamhodHUwQmRmZk9GNXZYZnZYdFdvVWFQSTlRQ0FMNVRZTU12cmNTam5LK2hhVnMyYU5SVVRFNlBUcDArcmJkdTIrdXFycnlSbEIxTkFRRUNleDl4KysrMjVlbmdPaDBOcjE2NlZuNTlmRWF2M0ZoWVdwckN3TU05bnlzcktrcisvdjBKQ1F1UndPSFRkZGRkSnloNHluVFZybGpJeU10UzVjMmRKMHJsejV5UmxyeVR5MDA4L2VjNjVjK2RPdFczYjlyTHFBb0RpVWlMRHpHNjNYN1RIOHE5Ly9VdlM3OWUrY3RZMXpGbVYvdU9QUDViTlpsTlFVSkRubUp3UXljL0Jnd2ZsNStkM1NUMnd2TXlhTlV2ejU4K1gwK25VcGsyYnRITGxTcVdtcHFwWHIxNTYvdm5uVmE5ZVBiVnExY3J6V2YvMnQ3K3BiTm15Q2c0Tzl0eUVIUlVWSlNsN0FXUi9mMzhsSnljck9EaFlpWW1KcWxhdDJoV3BFd0QrYUNVdXpMS3lzcndDS0Q5UFB2bWtwTjhuYnZUcjEwK2RPblZTcTFhdFBHMisrKzQ3enlyNVV2WWpYbkxDVHZwOUNERkhkSFMwRGgwNnBISGp4bDNXWjhqUnQyOWY5ZTNiMXhOSVRxZFRhOWFzMGNDQkF6VjM3bHpkZE5OTlhyMitSeDU1UkpVcVZjcXpaeVpKRFJzMjFJWU5HMVMyYkZrMWF0UW8xenFPQUhDMUtuRmhscGFXcHZMbHkwc3FlS2p4eGh0djFQdnZ2eTlKaW8rUFYxSlNrbHEwYUtFcFU2Wm82TkNoOHZQejA1NDllenk5Rjh1eVBBL0V6TEYyN1ZwSnYwOEE2ZGF0bTlxM2I2K0RCdytxY3VYS1YveXorZnY3cTN6NTh2cmtrMDgwYk5nd1pXWm1lcDdCSmttOWV2V1NwRHg3WnBMMHdBTVA2T1dYWDFhWk1tVThZUTRBSmloeFlYYmt5QkhkZU9PTmtxVGp4NDlyMjdadHVkb2NPblJJQXdZTWtKUjk3ZXkxMTE1VG56NTk1T2ZucDNQbnptbno1czI2OTk1N3RYSGpSalZyMWt5U2RPYk1HUVVFQk9RNXN6Rkh1WExsMUtWTEYvMzY2NjlYUE14T25EaWhIajE2ZUY0UEhEaFFUcWRUNmVucG50QU9Dd3ZUN05temN4MGJGeGVuakl3TVJVVkZxWFRwMG5LNVhLcFhyOTRWclE4QS9rZ2xMc3grK09HSElzM1NHejkrdkJJVEV4VWFHcXJseTVmTDM5OWZLMWV1VkpVcVZSUWZINi94NDhkTGtqSXlNanhQb0M3SXdJRURDLzNlTHBkTHk1WXQwd01QUEhEUm9WRS9Qeis5OHNvcm5xZEdwNlNrcUUrZlBtclpzcVdHRFJzbVB6OC9wYVdsYWRHaVJUcDc5cXdHRGh5b24zLytXV2ZQbnRXOGVmTVVFUkdobTIrK1dZbUppWjVyWitjUG9RTEExYXpFclFDeVljTUdyMmQrWFV5TkdqVjA5OTEzS3o0K1hpZFBubFM5ZXZWMCsrMjNhL3o0OGVyZXZidEtsU3Fsek14TS9mREREN2wrK1RkdDJqVFh6ZE01RGg4K0xEOC92d0o3Y3J0Mzc5YTc3NzViWUpCbFpHVEk2WFRxMFVjZjFmSGp4K1Z5dWZURkYxK29XN2R1aW9pSWtMKy92N3AzNzY3Tm16Zkw1WEpwLy83OUdqMTZ0QVlOR3FSbHk1WXBLQ2hJcjc3NnFxS2lvdFMvZjM4OTlkUlQ2dGF0bXdZTkduVFpEeW9GZ09KU29ucG0zMy8vdlE0Y09LQkdqUnBKeWg1Q2JOZXVYYTUyNTYrRzBhMWJ0MXo3cDArZkxyZmJyYi8vL2UvYXZIbXpoZzRkS245L2YvM2pILy93dE9uV3Jadm45Y2NmZit6WlBtclVLSzFhdFVvMm0wM3QyN2N2Y0pMRk45OThvK2JObXhmNG1mYnUzYXZ3OEhDTkhUdFd5NVl0MDRRSkUzVE5OZGRvNk5DaHV1KysreVJKaVltSmV1MjExN1JxMWFvOEo1OUVSMGRyNnRTcDZ0ZXZuOXEzYnk5Sit2SEhIL1hZWTQvcG5YZmV5Zk8rT1FEQUZSSVpHV2xGUmtaYWhYWHk1RWxyeDQ0ZG50ZHZ2ZlZXbnUxU1VsS3NEei84TU4vem5EaHh3a3BKU2ZHOHpzek10Rnd1VjZIcmNMdmRoV28vYk5nd2EvdjI3UmR0bDVtWmFWbVdaYTFidDg3YXNXT0g1WGE3ODJ5M2YvLytYTnU2ZE9saXZmUE9POVlYWDN6aHRUMHJLOHVhUDM5K2tUNVh6dCtIci85ZEFDaDVqSjU3elpPbXJ5NDhhUnFBcjVTNGEyWUFnRDhmd2d5U0NsNitDd0N1ZG9TWkNyZXEvWmd4WS9MY1h0RE54WlpsNmZqeDQ5cXlaWXYyNzkrZmEvL0preWYxM1hmZmFkKytmWGtlLy83Nzd5c2pJK09pdFNVbEphbHQyN1plYlgvOTlWZjE2ZFBub3NmbXVQLysrd3ZkRmdDdU5pVnFOdVBsV0w5K3ZlZnJkOTU1Ui8zNzk1Y2tiZDI2TmMvMm5UcDEwcWxUcDFTaFFnV0ZoWVdwUllzV0NnOFAxeU9QUEtLTWpBeGxabWFxWExseXFsU3BrcUtpb2xTOWVuV3Y0L2Z1M2F1bFM1Y1dLcENXTFZ1bXVuWHJldDNudG43OWV0V3BVeWZQOWcwYk5sUjRlTGdPSERpZ3I3LytPdGYramgwN2VyNWV2SGp4UmQ4ZkFIeXRSSVZaZnZkODViZHY5ZXJWdVI1WUtXWDNtSExDTElmTDVkTFhYMzh0aDhPaG9LQWduVHAxU3F0WHI4NTE3TEZqeDdSdTNicGM5NWZ0M0xsVFR6MzFsT2QxUmthR2dvS0NQQ3VNNUdYZHVuVnEyYktsMHRQVEZSQVE0RmtMY3UzYXRWcTVjcVVPSERpZ1R6LzkxTk4rM3J4NUNnOFBWNlZLbGJSbzBTSjE2TkJCa3RTNWMyZWxwS1NvYytmT3FsZXZuczZjT2FPVksxZGU5TWtDQUhDMUtGRmhkdUVqV0Z3dWwzcjI3S2s5ZS9hb2E5ZXVuaVdzaW1ycTFLbGF0V3FWa3BPVHRYSGp4b3Uyeit0RzZUdnZ2Tk5UWDF4Y25LWk9uYW81Yytia0dhYm4xNStTa3FLWW1CalA2NmlvS01YRnhTazRPTml6WFpLYU4yK2U3NHIraXhZdFVxdFdyVHpyTlJKaUFFeFRvc0xzUW5QbnpsWHQyclcxWjg4ZUpTWW02dmp4NDZwWXNhSlhtNXhmN0RsckhNNmZQMStTTkduU0pIMzk5ZGV5TEV1VktsWFNlKys5cHg0OWVuaXRtcDh6WEplWW1KanZjT1NGRGgwNnBPSERoOHZwZEhwNlRoZGF2bnk1VnlEbUJKN0w1ZkxzdjNCNDh2eEZrSThkTzZadTNib3BLU21wVURVQndOV3V4SVpaWEZ5Y1B2MzBVODJmUDErZmZmYVp1blhycHBkZWVrblRwazN6YXBmekxMQ21UWnRxd1lJRkdqbHlwQ1Rwbm52dTBkTlBQNjFtelpxcGQrL2VrckpuQko3Zis4bTUzblIrVHljOVBkMno2c2lSSTBjOHp6YWJQMysrVWxKUzlQVFRUeXM1T1RuZmUrY2NEb2NzcStEN2trZU5HcVZwMDZiSjVYSjVoaW5QWDlXa1VxVktXckJnZ1RwMDZLQmp4NDdweVNlZjlBd3pBb0NKU21TWUpTUWthUFRvMFhyNTVaZFZybHc1U1ZMdDJyVlZwa3daTFZ5NFVGMjdkczN6dUFvVkttakdqQm02NjY2N2RQZmRkM3UydTkxdUhUbHlSR1hLbENud2ZkMXV0OHFXTGF2bzZHaEoyWTlmeWZrNlBqNWVRNGNPMWROUFA2MEpFeWJrdWN4V2ZpNThicHJkYmxmSGpoMDFZTUFBMWFwVlMyRmhZY3JLeXNwenlMSlNwVXA2NmFXWDlPYWJiK3JOTjkrVXhEQWpBUE9VdURBN2RPaVErdmZ2cjRFREI2cHUzYnBlKzRZTUdhTHUzYnNyTEN6c29tc2lubS9Zc0dINjZxdXY5TmhqajNtMlpXVmxlWVlaVDV3NElVbEtUVTFWNmRLbDh6eUgzVzVYang0OTlOQkREMm5DaEFtZWtMdFFYcmNSNUR3M3plVnlxVUdEQnBLa2F0V3FxVk9uVHBveVpZcW1UcDBxbDh1Vjd6RGo5dTNiVmFkT0hTMVlzQ0RQdFNnQjRHcFhvdTR6Mjd0M3IvcjI3YXVlUFh2bTJmTUpEUTNWeElrVE5YcjBhQzFkdWpUWC9veU1ESjArZlRyWDlsZGVlVVZidG14UjgrYk5OWFhxVkxuZGJnVUhCMnZ4NHNWYXZIaXhaL0hlWGJ0MjZaWmJic216dHJwMTZ4YnB2ckRDNk5Xcmw1NTk5bGs1blU3WjdYWUZCQVRJNVhJcFBEeGNDeFlzOEN3Z3ZIbnpaclZ2MzE0ZmZ2aWhqaDgvZmtWckFJRGlVR0o2WnFtcHFSbzRjS0FHRFJxaytmUG5hODZjT1Y3N2M0YldWcTVjcVJkZmZGRnZ2LzIybWpkdnJuTGx5dW5FaVJNNmUvYXNCZ3dZb0JkZmZESGY5MGhJU05BdnYveWl3NGNQZTYwMC84SUxMMGlTUHYvODgwSS9maWEveVI5RkVSZ1lxTXFWS3lzNU9ka3pNU1V0TGMzcjZkTUhEeDdVaVJNbjlNTVBQeWdzTEV5clZxMlNKTTJZTVVObno1Njk3Qm9Bb0RpVW1EQXJWNjZjUHY3NFk0V0dodWJxbFRrY0RzOUVEeWw3Tll3V0xWckk1WEtwZCsvZUNnOFAxNy8rOVM4NUhBN1piRFlGQmdicXdJRUR1dm5tbXoxUHFzN0t5dEtHRFJ0VXExWXR4Y1hGZVI2U21XUExsaTNhc21XTG5uLysrVUxWbTFmUE1LZldDMFZGUlJWNHJyMTc5M3FldFphUWtLRHc4SERQUHBmTHBaQ1FFRzNidGsyTkd6ZjJERm5lZHR0dGV2MzExd3RWS3dENFdva0pNMGxGZW5KeVFFQ0FBZ0lDOU41NzczbXVOZVhvM2J1M0huMzBVV1ZsWlhtMldaYWxHalZxNkpsbm50R3dZY00wZVBCZ3o3NXZ2dmxHdzRjUDEralJvejBUVG9yaTZOR2p5c3pNMUtGRGh4UVlHSmpyUHJWTm16Wko4cjVtRmhNVG96Rmp4aWdrSkVSSGpoelJFMDg4SVVuNit1dXZWYTllUFRtZFRtVm1adXJtbTIvV3UrKytLeWw3Z29yTlp0Ti8vdk1mdFd6WnNzaDFBb0N2bEtnd3kwK1BIajN5M1hkaGtFblNFMDg4NFFtSHZMUnQyMVlSRVJHZTF3Y09ITkRnd1lOekJVVDkrdlVMVmQrbVRaczBiOTQ4QlFZRzZza25uL1E4ME5QUHowK3paOC8ydFBQejg5T1NKVXM4NTU0NWM2Yk9uVHVuQ2hVcWVHNEJ1UDc2NjFXeFlrWDE3TmxUOTl4emo5ZjcyTzEyOWV2WFQ4bkp5WVdxQ3dDdUZrWS9kNHJubVYxZGVKNFpBRjhwVWJNWkFRQi9Ub1FaQU1CNGhObFZvRERQVXdNQTVJOHdBd0FZajltTXhlaEtQVThOQU9DTk1DdEdmOVR6MUFDZ3BHT1kwWWR5bnFjbXlmTThOUUJBMFJGbVBwTHpQTFdubm5wS2tqelBVd01BRkIxaDVnTTV6MU9iT0hGaW5zOVRBd0FVRFdGV3pDNzJQTFhaczJkcjNicDFQcW9PQU14RW1CV2p5MzJlR2dBZ2I4eG1MQ2FYOHp3MUFFREJqRjRRMXJTRmhwT1RrL044REkzRDRjajFHVEl6TS9OY3NmOXF4a0xEQUh5RlljWmlWTlRucVFFQUNvY3d1d29VOUR3MUFNREZtUjVteHlVcFBUM2QxM1ZjbGlGRGh2aTZoTXVXbHBhVzh5VjNmZ01vZHFhSDJTNUordkhISDMxZFI0bDMzdC9COTc2c0EwREo1T2ZyQWk3SGpUZmU2Qy9wYjd0MjdkS3R0OTZxc21YTHNqQnZNVXRMUzlOMzMzMm55Wk1uS3prNVdaWmxUVGh5NUVpOHIrc0NVTEtZUHV2TUhoa1p1VlJTN3B1MjRBdkw0dUxpT2tpeWZGMElnSkxGNko2WkpPdnc0Y01mWDMvOTlRazJtNjI4cEJCSndiNHVxb1E1TG1tYlpWa1Q0dVBqUjRnZ0E0Q1NLVEl5MHNxNVp3NEFVSFNtVHdBQkFJQXdBd0N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NL202d0pLbWpwMTZ0ems3KzgvK29MTi8vZmJuelBQMzVpVmxUWGgyMisvVFN5ZXlnREFYSVJaTWV2VXFaUGZ2bjM3RHRwc3RyQ0MybG1XbFZTOWV2WEtuM3p5aWF1NGFnTUFVL241dW9DU1p0ZXVYVmJseXBWdmxWVC9JazNucmxtekpybzRhZ0lBMDNITnpBZmNidmRuaFdoV21EWUFBQkZtUG1HMzJ6ZFlscFZjUUpNVDVjdVgzMUJzQlFHQTRRZ3pINGlOamMyMDJXeExDMml5ZFAzNjlWbkZWaEFBR0k0dzh4R2J6WmJ2TUtMZGJtZUlFUUNLZ0REemtaU1VsUDlLU3MxalYrcXBVNmZXRkhjOUFHQXl3c3hIOXUzYmQ4NnlyTHhtS3k3YnQyL2Z1V0l2Q0FBTVJwajVVRDVEalF3eEFrQVJFV1krWkxQWnZwQ1VjZDZtREp2TjlxV3Y2Z0VBVXhGbVBoUWJHNXNoYVdYT2E1dk50dUszYlFDQUlpRE1mTXl5TE0rd1lpRnZwZ1lBWElBdzg3SEF3TURsT1Y4SEJ3Y3ZMNmd0QUFCWHJjakl5R1dSa1pHZis3b09BRENWdjY4TGdDVHBNNXZOWnZtNkNBQXdsZEdQZ0ltSWlOaGlzOWthK0xvTy9NNnlyUFh4OGZITmZWMEhnSkxGNkd0bUJOblZ4MmF6TmZOMURRQktuai9GTUdOc2JLeXZTNEFraDhQaDZ4SUFsRkJHOTh3QUFKQUlNd0RBbndCaEJnQXdIbUVHQURBZVlRWUFNQjVoQmdBd0htRUdBREFlWVFZQU1CNWhCZ0F3SG1FR0FEQWVZUVlBTUI1aEJnQXdIbUVHQURBZVlRWUFNQjVoQmdBd0htRUdBREFlWVFZQU1CNWhCZ0F3SG1FR0FEQWVZUVlBTUI1aEJnQXdIbUVHQURBZVlRWUFNQjVoQmdBd0htRUdBREFlWVFZQU1CNWg5aHVYeTFYZ2ZzdXl0R3ZYcm1LcUJnQlFGSVRaYi83Kzk3L3J4eDkvekhkL1ptYW1ldmJzNmJWdHg0NGRlYmFkTld2V0ZhM3RRdSsvLzc0eU1qSXUyaTRwS1VsdDI3YjFhdnZycjcrcVQ1OCtmMlI1QUZEcy9IMWR3TlVpS2lwS0w3MzBrajc0NEFQWmJMYUx0cy9LeXRMY3VYTzFZTUVDalJrelJzSEJ3WjU5OCtmUDEvcjE2NzNhZi9UUlI1S2s3Ny8vWHYvM2YvOVhxSm8yYmRxVWE5dmV2WHUxZE9uU1FnWFNzbVhMVkxkdVhhL2ExcTlmcnpwMTZoVHEvUUhBRkJmL3JYMFZpNHlNdENRcE5qYjJzczkxN3R3NVBmVFFRM3J5eVNmMTE3LytOZGQrcDlPcHhvMGJlNzFYVmxhV2hnOGZyb1lORzZwejU4NmU3UzFhdE5EYXRXc3Z1WmJUcDArcldiTm1pbzJOMWM2ZE8vWFVVMDk1OW1Wa1pDZ29LRWgyZS82ZDZuWHIxcWxseTVaS1QwOVhRRUNBQWdNREpVbHIxNjVWbHk1ZGRPREFBZm41K1huYXo1czNUK0hoNFpkY2J3Nkh3eUZKaW91TE0vcmZGUUR6MERQN1RhbFNwZlRQZi81VFZhcFUwWVFKRS9JTm94WXRXa2pLRGdaL2YzOU5uanhaZm41K3FsKy92bTY3N1RaSlVsaFltTHAxNitZNTV0aXhZN3J1dXVzMGYvNThaV1JrYU9iTW1Sb3laRWloNnJyenpqdTFZY01HU1ZKY1hKeW1UcDJxT1hQbWVBSXFMeTZYU3lrcEtZcUppZkc4am9xS1VseGNuSUtEZ3ozYkphbDU4K2J5OStlZkFRQ3o4VnZzUFBYcjE1Y2tqUjQ5V3M4Ly83eFg3eWVuWjVZVGNzdVdMZE5YWDMybE1XUEdxRXlaTWdvSUNOQ0NCUXNrU1VPSER0V3JyNzRxS1R0SU9uWHFwRjY5ZWttU3pwdzVvNDgrK3FqUVlaYmowS0ZER2o1OHVKeE9wenAwNkpCbm0rWExsM3ZWbkJONE9aTmJsaTlmbm10NE1pc3JTd0VCQVVXcUJRQ3VOb1Nac3E5eGZmREJCMHBMUzFOTVRJemNicmQ2OWVxbFo1NTVSZzBhTk1qem1OYXRXMnZMbGkxNi9QSEhQZGZEWW1OanRYejVjc1hFeEdqQWdBR3kyV3k2Nzc3NzFMRmpSejN3d0FOZXh6ZHQyalRmZWl6TDhucWRrSkNncDU5K1dzbkp5ZmtPcVRvY2psekhYV2pVcUZHYU5tMmFYQzZYbWpWckppazc2QXJxNVFHQUNRZ3pTZDI3ZDFmMzd0M1Z1SEZqU1pMZGJ0ZklrU00xZVBCZ3Zmbm1tNnBWcTFhdVkwcVZLcVVKRXlibysrKy85L1JzcWxhdHFqNTkraWdtSmthdnZ2cXFnb09ERlJzYnF3OC8vRkE5ZXZUd09qNW42REF2YVdscGF0V3FsU1FwUGo1ZVE0Y08xZE5QUDYwSkV5YW9YYnQyaGY1Y09VT2lPZXgydXpwMjdLZ0JBd2FvVnExYUNnc0xVMVpXRm1FR3dIaUVXVDd1dU9NT1BmLzg4L3JtbTIveURETkpPbnYycklLQ2dwU1dscWFRa0JDRmhvWXFORFJVRHovOHNMcDE2NlpTcFVxcFZLbFNHamh3WUpIZU95UWt4SE5keTI2M3EwZVBIbnJvb1ljMFljSUVSVWRINTNsTXp1U0w4K1VNaWJwY0xrOFBzMXExYXVyVXFaT21USm1pcVZPbnl1VnlNY3dJd0hpRVdRR2FOMit1czJmUHl1MTJLeWtwS2RjTXdtM2J0bW5CZ2dVYU5HaVFLbGFzcU8zYnQ2dDA2ZExhdW5Xcm1qUnBvcnZ1dWt0UlVWRjY0WVVYZE5kZGR4VjVvc1VISDN5Z0JnMGFYUEg3d25yMTZxVmp4NDdKNlhUS2JyY1RaZ0NNUjVqOUppRWhRVzYzVzA2bjAydlliZlRvMFZxM2JwMGs1YnJ1dFhYclZqVm8wRUF4TVRHcVc3ZXVGaXhZb0hidDJ1bVhYMzdSVzIrOXBZeU1EQzFac2tTSER4L1c1NTkvcm80ZE94YXBwaSsvL0ZMVnFsWHoycGJmNUkraUNBd01WT1hLbFpXY25LeFNwVXBkOXZrQXdOY0lNMGtIRHg1VS8vNzlkYzg5OTJqUW9FRWFPblNvcWxldkxrbWFOR21TTWpNejVlL3ZuNnNIczJIREJvMFpNMGFqUm8zU0N5KzhvQmRmZkZIang0K1haVm15Mld3NmNlS0VGaTllclB2dnYxOUxsaXhSeDQ0ZFZicDBhZGxzTnNYR3h1WTVOQ2hsVHdEWnNXT0hmdm5sRjlXdVhkdHIzOUtsUy9NOEpxOXpSVVZGRmZpNTkrN2RxOURRMEFMYkFJQUpDRE5scjhyUnFWTW45ZTdkVzB1WEx0V0xMNzZvdzRjUHkyNjN5OC9QVC83Ky9yTFpiSEk2blRwNzlxd0NBZ0wwcjMvOVN4a1pHZHE1YzZjYU5teW9PKys4VStQR2pWTndjTER1dWVjZVBmREFBN0lzUzcxNzkxYlhybDMxMkdPUFNaS0NnNFBWdFd0WDllL2ZYMjYzTzkrYUFnTUQ5Y1FUVCtqYWE2L050ODNSbzBlVm1abXBRNGNPS1RBd01OY3dhTTRLSXVkZk00dUppZEdZTVdNVUVoS2lJMGVPNklrbm5yamNieDhBK0p6Ukt6VmNxUlZBY25wU2Vjbkt5bEpXVnBZa2VjTE5icmZMWnJNcE5UVlZRVUZCa2xUa0dZRk9wMVBuenAzTGM1L05abE53Y0hDdWNISTRIRjZmZGZIaXhabzNiNTRDQXdQMTE3LysxV3ZHNU02ZE8zWG5uWGQ2WGlja0pLaEtsU3JLek14VVltS2l6cDA3cHdvVkt1ajY2Njh2VXQwRllRVVFBTDVpOUMrZEs3bWNGUzRmWVFiQVYxZzFId0JnUE1JTUFHQTh3Z3dBWUR6Q0RBQmdQTUlNQUdBOHdnd0FZRHpDREFCZ1BNSU1BR0E4d2d3QVlEekNEQUJnUE1JTUFHQTh3Z3dBWUR6Q0RBQmdQTUlNQUdBOHdnd0FZRHpDREFCZ1BNSU1BR0E4d2d3QVlEekNEQUJnUE1JTUFHQTh3Z3dBWUR6Q0RBQmdQTUlNQUdBOHdnd0FZRHpDREFCZ1BNSU1BR0E4ZjE4WGNDVTRIQTVmbHdBQThDR2plMmFXWmEzM2RRM3dabG5XVmwvWEFBRHdnY2pJU0NzeU10THlkUjBBWUNxamUyWUFBRWlFR1FEZ1Q0QXdBd0FZanpBREFCaVBNQU1BR0k4d0F3QVlqekFEQUJpUE1ORytpZUVBQUNBQVNVUkJW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TS9tNndKS21qcDE2dHprNys4LytvTE4vL2ZibnpQUDM1aVZsVFhoMjIrL1RTeWV5Z0RBWElSWk1ldlVxWlBmdm4zN0R0cHN0ckNDMmxtV2xWUzlldlhLbjN6eWlhdTRhZ01BVS9uNXVvQ1NadGV1WFZibHlwVnZsVlQvSWszbnJsbXpKcm80YWdJQTAzSE56QWZjYnZkbmhXaFdtRFlBQUJGbVBtRzMyemRZbHBWY1FKTVQ1Y3VYMzFCc0JRR0E0UWd6SDRpTmpjMjAyV3hMQzJpeWRQMzY5Vm5GVmhBQUdJNHc4eEdielpidk1LTGRibWVJRVFDS2dERHprWlNVbFA5S1NzMWpWK3FwVTZmV0ZIYzlBR0F5d3N4SDl1M2JkODZ5ckx4bUt5N2J0Mi9mdVdJdkNBQU1ScGo1VUQ1RGpRd3hBa0FSRVdZK1pMUFp2cENVY2Q2bURKdk45cVd2NmdFQVV4Rm1QaFFiRzVzaGFXWE9hNXZOdHVLM2JRQ0FJaURNZk15eUxNK3dZaUZ2cGdZQVhJQXc4N0hBd01EbE9WOEhCd2N2TDZndEFBQlhyY2pJeUdXUmtaR2YrN29PQURDVnY2OExnQ1RwTTV2Tlp2bTZDQUF3bGRHUGdJbUlpTmhpczlrYStMb08vTTZ5clBYeDhmSE5mVjBIaXBYZDRYRDBzU3lycDZTL1NLcm82NEpLbU9PU2R0bHN0cm14c2JIL2x1VDJkVUcrWUhTWVJVWkcwcHU1Q3NYRnhSbjk3d3BGWW8rTWpGd3FxWjJ2QzRFa2FWbGNYTnlES29HQjlxY1lab3lOdmRpandWQWNISTd0dmk0QnhleTNIbG03NnRXcmE4U0lFYXBSbzRiS2xDbmo2N0pLbFBUMGRQMzQ0NCthTkdtUzl1M2IxejRpSXVMeCtQajQ5MzFkVjNGak5pT0FTL2JiMEtKR2pCaWhpSWdJZ3N3SHlwUXBvNGlJQ0EwZlBseVNaTFBaZXZxNEpKOGd6QUJjanI5SVVvMGFOWHhkUjRsMzN0L0JIYjZzdzFjSU13Q1hvNklrZW1SWGdaQ1FrSnd2UytRRUhNSU1BR0E4d2d3QVlEekNEQUJnUE1JTUFHQTh3Z3dBWUR6Q0RBQmdQTUlNQUdBOHdnd0FZRHpDREFCZ1BNSU1BR0E4d2d3QVlEekNEQUJnUE1JTUFHQTh3Z3dBWUR6Q0RBQmdQTUlNQUdBOHdnd0FZRHpDREFCZ1BNSU1BR0E4d2d3QVlEekNEQUJnUE1JTUFHQTh3Z3dBWUR6QzdCSzUzWmJQM3Z2VXFheDg5MW1XdEg3OXFXS3NCaWdaamg0OTZ1c1NVQURDN0JMZGYvKzNSVDdHNGRoK1JkNzd2dnQyeU9YS08wemRia3REaCs2N0l1L2pDeEVSRWVHK3JnRlhCOHV5ZFBic1daMDhlVklIRHg3VW5qMTd0RzNiTm0zZmZ2R2ZJN2ZicmZIang4dnRkdWZhdDNyMWFwMDZWYlQvOEZtV3BUWnQyaFRwR0VsS1NrcFMyN1p0bFpHUjRkbjI2NisvcWsrZlBrVStGd3JtNytzQ1ROQ3dZYXpDdzROMDRNQlpmZjIxSTlmK2poMi84M3k5ZUhIdFMzcVBwQ1NuZXZUNFFaS1VudTZTbjU5TlFVRy8vMTlqOWVxNnVZNTU0NDFFZmZGRmNwN25hOU1tZDlpdVhGbm5rbXI3bzBWR1JsYTNMT3RoU1IxdE5sc0RTVFpmMTRUaU4yYk1HRzNjdUZGWldWbkt6TXhVWm1hbUpDazRPRmlsUzVkV21USmxGQndjclBEd2NOV3ZYMS9KeWNsNjZLR0hjcDFudzRZTmNydmRXckpraVVhTkdwVnIvMDgvL2FUcDA2ZHIrdlRwV3J4NHNkYXNXU01wTzNncVZhb2t1LzMzbjd2bzZHaEoyV0YyL3ZiQ1dyWnNtZXJXcmF2ZzRHRFB0dlhyMTZ0T25hdnpaOUZrUnYvU2lJeU10Q1FwTnJiK0gvbys3ZHA5cStqb091clFZYWVXTHIxVG5UdC9yMTkvUGF0YmJnbFN2WG9oK3VxckZLMWNXVWR0Mm55cmxTdnJxR25UK0R6UGs1Ym1Va2lJWDY3dHExZlhVMkRnNzM4VlBYcnMwbE5QM2FSR2pjcDV0V3ZjT0ZZeE1RNDVITnUxZGF0RGZuNjUvL3BjTGtzTkdzVCs0ZCtUdk9UMFBPUGk0aTc2N3lvaUl1SXZkcnY5a2Q5Q3pPc251ekRINCtydys4OWc3R1dmNjhTSkU4ckl5RkNwVXFWVXFsUXBCUVVGcVVtVEpscXpabzBxVktoUXBITTVuVTQxYWRJazMxN2NCeDk4b0NOSGptamt5SkdTcEt5c0xEVnIxa3diTm15UW41LzN6K2o0OGVPMVlzVUtPWjFPQlFZR2VyWkhSMGVyZGV2V0Nna0o4V3hMUzB0VGJHeXMzRzYzV3Jac3FmVDBkQVVFQkhpT1c3dDJyYnAwNmFJREJ3NTR2Yys4ZWZNVUhuNzVneElPUi9aL3Rrdml6eEE5czB1d2FORWRhdFhxR3kxYWRJZWszTDJnRFJzaXZGNjdYSlo2OXZ4QmUvWmtxR3ZYNnpSZ1FPVjh6MzNnd0ZrZFBPaFUvZnBscjN6aHZtVnpPQndST1Qwd1NUVXR5M2ZYSFhIMXVmYmFhM1h0dGRkZTFqbDI3OTZ0eHg5L1hGSjJiNnB4NDhhU3NzTnR4WW9WQ2dzTGs5UHAxT09QUCs0MUJMbHIxeTVWclZvMVY1QkowZ3N2dktBUkkwYW9hZE9tK3QvLy9pZEphdG15cGFmdGhnMGJQRzF6d3NTeUxLV2twQ2dtSmthUzVISzVGQlVWcGJpNE9BVUhCM3UyUzFMejVzM2w3OCt2NHN2RmQ3QVFqaDNMVkxkdXU1U1U1THlrNCtmT1RWTHQybVcwWjArR0VoUFA2Zmp4VEZXc0dKQm4yMDgrT2FiTVRMZGF0LzVHVXZhUTQrVEp0NnBaczd6L1o5cXVYZDdYN2k3YzNxRkRSVDN4eEkyWFZQOWxzRWRHUmphd0xPc1J1OTNlMGJLc3FzVmRBTXp4OXR0djYvMzMzOCsxL2I3NzdzdTFMYitlWU0yYU5SVVRFNlBUcDArcmJkdTIrdXFycnlSSkxWcTBVRUJBZ0hidjNxMFJJMGJvMVZkZjFhMjMzdXE1RHBhY25LeVFrQkJGUlVYSlpyTjVlbHNWSzFiVTNMbHpsWm1aNlJVNExwY3J6K0M3VUU2UHpPVnlTWktXTDErZTYzcFpWbGFXQWdMeS9uMkF3aVBNQ3FGU3BRQXRXUEFYZGVpd1U4ZU9aZXJKSjM5VVNrcVdPbmYrL3FMSHhzV2QxcWVmSHRYOCtYZm9zOCtPcVZ1M01MMzAwbjVObTFZOVY5dVRKN01VSFgxQ0N4ZmVvWnR1S2lVcE81UnV1U1VvMy9OSFIzdVB2ZWNNTTE2NHZUaEZSRVRjKzlzUVlrZEpsVzAybTRyU0M4c1p1a0xKTW5EZ1FBMGNPTkJybThQaHlIZVlzV25UcHBLeWUxMldaYWxVcWV5Zm1ZOC8vbGcybTAxQlFiLy8zR1JsWmNuZjMxODFhOVpVbHk1ZDFLZFBIODJhTlVzclY2N1VuajE3OU5SVFQray8vL21QZnZycEo0MGNPVkx2di8rK2JyamhCcy94WjgrZXpmTjhSVFZxMUNoTm16Wk5McGRMelpvMWs1UWRkT2NQWCtMU0VHWkZWS2xTZ0Y1NnFacmVmRE5SYjc1NW02UzhKMXRJVWtMQ09ZMGUvWXRlZnJtYXlwWEwvbDljN2RwbFZLYU1ueFl1UEtxdVhhL3phdi9lZTRmVXZIa0ZwYVJrNmFhYlNtblBuZ3dGQmRuekRiTUxlMTh1bDNUMHFEUFBmWkkwZUhBVnRXeDVUZEUrOENXdzJXeVcyKzIyN0hhN3hWQWkvaWc1dzN2OSt2VlRwMDZkMUtwVks4Kys3Nzc3VHFHaG9aN1htWm1abnJEcjFxMmJicnp4UmxXdFdsV0hEaDNTMEtGRE5YejRjTzNmdjE5MTY5WlZuejU5MUx0M2I0MFpNMFpObWpTUkpKMDhlZElyVUFzYlppMWF0UEI2YmJmYjFiRmpSdzBZTUVDMWF0VlNXRmlZc3JLeUNMTXJnREFyaEF1SEdiZHZQNjA2ZFVLMFlFR1N1blVMeS9PWVE0Zk9xWC8vUFJvNHNMTHExZzN4Mmpka1NCVjE3LzY5d3NJQzFMeDVkcmg4KzIyYVZxOU8xbHR2MWRDd1lUK3BTNWZydEhmdkdYWHRtdmY1SmU5ZW1kc3RqUjc5czVLU25Bb0tzbXZJa0NxcVhyMjBYQzVMaXhjZlU1TW01Vlc1Y3FuTC9WWVVTbHhjM0ZlU3ZwSTB4T0Z3M0dWWjFpTTJtKzNod2c0emxzU0wxNmJ5ZFM4NlBqNWVTVWxKYXRHaWhhWk1tYUtoUTRmS3o4OVBlL2JzVWJWcTFTUmxYNys2Y0NqdmpqdnUwSjQ5ZXpSMDZGQTk5dGhqYXRteXBhS2lvclJwMHlZOThzZ2pLbCsrdkVhT0hLbmJiNzlkcjcvK3VoSVNFbFM1OHUvWHVnczdOTGgyN1ZwSjJiMnZCZzBhU0pLcVZhdW1UcDA2YWNxVUtabzZkYXBjTGhmRGpGY0FZWFlSTHBlbDhQQWd6ekNqSkczZW5LTFJvOFBWdS9kdXRXb1ZtdXVZdlh2UGFOQ2d2ZXJWNjNxMWE1ZjdnblpvcUw4bVRxeW1aNTdacTJIRFhPclFvYUxTMGx3YU1TSmN0OThlckgvL3U2WUdEUGhSZHJzMGF0VEZaemlscGJrMGV2VFBxbDA3Uk9QSFY5VXZ2NXpWcWxYSjJyZXZ0R2JOT3FScnJ3MVFqUnJCeFJabTUzSEh4c1p1a2JSRjByRDY5ZXZYYzd2ZEQwdDZXRkxONGk0R1Y2OVpzMlpweG93WmVlN0w2NXFaSkczYnRrMnZ2ZmFhK3ZUcEl6OC9QNTA3ZDA2Yk4yL1d2ZmZlcTQwYk4zcUc4YzZjT2FPQWdBRFAxUHFVbEJTMWI5OWVDeGN1MUlnUkl6eFQrYVhzY0F3SUNORDY5ZXMxZHV4WWxTOWZYc0hCd2ZybW0yOVVxMVl0U2RuRG1wYzdZYU5YcjE0NmR1eVluRTZuN0hZN1lYWUZFR1lYa1pibVVvVUt2MytiRGg0OHB4TW5NdlhERHhrS0N3dlFxbFhaOTNuTm1IRlFaOCs2bFpxYXBZRUQ5MmpRb0NxYVB6OUpjK1ljOFRwZnpwRGt5cFYxOU9LTHQranR0dytxZWZOcjFLUkplVStiMUZTWHNySXNUWmx5cS96OWYrK2tYTmpEazZRMWEwN3EzLzgrcko5K09xUFhYODhlOXF4ZXZiUTJiTEJyNXN4RG1qU3BtbTYvUFRqWGNUNWdiZCsrUFY1U3ZLVFJ2MDNOZi9pMzJZMjViNkpEaWRLM2IxLzE3ZHMzMS9hQ3JwbU5HemRPaVltSkNnME4xZkxseStYdjc2K1ZLMWVxU3BVcWlvK1AxL2p4NHlWSkdSa1pYdmQ1N2R5NVV6VnIxbFI0ZUxoT25UcWxNMmZPZUlMdXhJa1QrdkxMTC9YWHYvNVYwNlpOMDhLRkMyVlpsdGF1WGF1SkV5ZEt5cjUrZHJuaEV4Z1lxTXFWS3lzNU9ka3ovSW5MUTVoZFJFTENPWVdILzM3Tnl1V3lGQkxpcDIzYlV0VzRjWG10WFh0U2tuVGJiY0Y2L2ZYcUtsZk9YeDkvZklkQ1F3Tnk5Y29janUxZU55N2ZmMytvV3JTNFJnRUJ2d2ZXeXBVbjlNWWJpWm80c1pxcVZ5L3RkZnpycjkrbTVPUk0yZTNaeTFiMTZiTmJBUUUyVFp0VzNUTVo1ZXhadDFhdFNsYW5UdGZwOUdtWDNuZ2pVVDE2aEtsaHczSjUzcGZtSy9IeDhic2s3WkkwM3VGdzNHcFoxc09XWlQzODIwM1RLTUZ5d2lJMU5WV1NaTFBsL2UrMlJvMGF5c3JLVW54OHZFSkRRMVd2WGowbEpTVnAvUGp4NnQ2OXUwcVZLcVhNekV6OThNTVBYdGZQNHVMaUZCa1pLU2w3c2tqUG5qMDkrNktpb2pSaHdnU05IVHRXWVdGaGV2dnR0MVd2WGoyVktsVkt0V3RuTDRpd2JkczJyMXNJenI5V2Q2R29xS2dDUCt2ZXZYdTlhc09sSTh3dTR1dXZVMVd2WG9pY1RrdVptWlp1dmpsSTc3NTd1NlRzNjFRMm0vU2YveHozbWxnUkdscjQvN1dkSDJRdnZiUmZPM2FrNlYvL3FxRmJieTJkcTIyL2ZudjAvZmZwYXRTb25QejliUm83OWhiZGZIT1FuRTVMVHFlbDBhTi8wZWJOcDFTblRvaGF0TGhHZ3dmZnBFMmJValI5K2tFTkgvNlQzbjIzcG1yVnVpcDZhVjVpWTJOL2tqUkYwaFNXczhMTEw3L3NXWG1qVnExYUtsZXVYSjd0dW5YcmxtdmI5T25UNVhhNzlmZS8vMTJiTjIvVzBLRkQ1ZS92cjMvODR4K2VObHUyYkZILy92MGxaVS9RcUZxMXFwS1RrK1Z5dVJRVUZLU09IVHZxK1BIakdqbHlwTTZjT2FNWFgzeFJnd1lOMHN5Wk0vWHV1KzhxSUNCQXp6MzNuT2Q4cTFldjlueWRjNTlaamsyYk5rbnl2bVlXRXhPak1XUEdLQ1FrUkVlT0hORVRUenh4S2Q4bVhPRHErYS82SlNpT0ZVQ2lvMCtvVXFVQVRadVdvSHIxUWpSeVpPN2Z0Wk1tSGRDSUVUZGY5Rnl2dlphZ0lVT3E1THMvSlNWTHdjRitYZ0YzdnN4TVMyNjNwVktsdkpmVnljaHdhL0RndldyUjRocTFhUk9xOHVWei94OGxNZkdjWjdyL0g2VW9LNERneitGS3JnQ1N3K2wwS2pNelV6YWJ6V3Q0c0RDU2s1UGw3Ky92Q2NDc3JDelo3WGJQTU9LNWMrZlV0V3RYelpreng5T21kKy9lT25EZ2dGcTFhdVZaRWVSOEJ3OGU5RXorY0x2ZHN0bHNudDdpaGZlYm5mOTY1ODZkdXZQT096MzdFaElTVktWS0ZXVm1aaW94TVZIbnpwMVRoUW9WZFAzMTF4ZnBNeGFrSks4QVl2UUhMcTdsckZBNGhGbko4MGVFR1M1ZFNRNHpWczBIQUJpUE1BTUFHSTh3QXdBWWp6QURBQmlQTUFNQUdJOHdBd0FZanpBREFCaVBNQU1BR0k4d0F3QVlqekFEQUJpUE1BTUFHSTh3QXdBWWp6QURBQmlQTUFNQUdJOHdBd0FZanpBREFCaVBNQU1BR0k4d0F3QVlqekFEQUJpUE1BTUFHSTh3QXdBWWp6QURBQmlQTUFNQUdJOHdBM0E1amt0U2VucTZyK3NvOGRMUzBuSytQTzdMT255Rk1BTndPWFpKMG84Ly91anJPa3E4OC80T3Z2ZGxIYjVDbUFHNFpEYWJiYTRrVFpvMFNYRnhjZWYzRGxCTTB0TFNGQmNYcDhtVEowdVNMTXVhNitPU2ZNTG02d0l1UjJSa3BPWHJHcEJiWEZ5YzBmK3VVQ1QyeU1qSXBaTGErYm9RU0pLV3hjWEZkWkJVNG40M0d0MHpzeXhydmE5cmdEZkxzcmI2dWdZVUszZGNYRndIeTdMNlN0cWdFbnE5eHNlT1M5cGdXVmJmdUxpNEIxVUNnd3hYaWNqSVNJdGVKZ0JjT3FON1pnQUFTSVFaQU9CUGdEQURBQmlQTUFNQUdJOHdBd0F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JOHdBd0FZanpBREFCaVBNQU1BR0k4d0F3QVlqekFEQUJpUE1BTUFHSTh3QXdBWWp6QURBQmlQTUFNQUdNL202d0wrQ0pabFdiNnVvYVN3Mld4L3luOURBTXhDeit3S3NTeExwMDZkVW1wcWFyRzgzNmxUcDNUaXhJbGllYStFaEFRZE9uU29XTjRMQUM1RmlRbXoyYk5uYTl5NGNkcS9mMytCN1pLVGt6VjQ4R0F0WExndzF6NjMyNjFUcDA3cHA1OSswdEdqUjczMnZmLysrN3J2dnZ1MGFOR2lLMUx2NU1tVE5XdldySHozOStuVFI2MWJ0eTd3SEFzWEx0U0REejZZYS91dVhidlV2bjE3elpneEk5ZSt6TXhNT1oxT3IyMFBQdmlnSG52c01jOXJwOU9wek16TWkzMEVBQ2cyL3I0dW9MaDg5dGxuT25Ma2lBWVBIbHhndTdWcjErcXJyNzZTMCtuVThlUEhGUk1Uby9UMGRLV21wdXIwNmROeXU5MlNwRWNmZlZUUFB2dXNKT21qano3eUJNT01HVFB5RElrR0RScG94b3daR2pseXBGYXRXcFhuZThmR3hucStYclJva2NMRHc5VzNiMSs5OXRwcit1aWpqL0k4eHVGdzVIdWVBd2NPS0RnNDJHdmZ5Wk1uTlhMa1NCMDZkRWp6NXMzVFBmZmNvOXExYTN2MmQrblNSZnYzNy9lcTVVS05HemRXZUhpNEZpOWVuRzhiQUNoT2Y5b3d5K3VYdkNTMWFORWkxN2J6ZnpGLy92bm5rcVRPblR0cjkrN2QycjE3dDBxWExxMHpaODdJejg5UDlldlhWOFdLRlZXMWFsV2xwS1JveXBRcCt1S0xMeVJKTld2VzFOLys5amZQZVgvKytXY3RYcnhZYnJkYmYvbkxYeVJKMTExM25jTER3M1hvMENHNTNXN2RkTk5ObnZaanhveFJkSFIwcmlCcDBhS0Zicnp4UnE5dHMyYk5Vbkp5c29ZTkc1Ym41NXc4ZWJLbmw1anp2Vmk4ZUxHZWZmWlpIVHQyVEtOR2pkSkhIMzJrQVFNR2FPTEVpYnIzM252eitVNEN3Tlh2VHh0bWtoUVFFSkFyQkM1MC9yRGpybDI3OVAzMzM2dFNwVXBxMnJTcG9xS2kxSzlmUDludGRqa2NEcFV2WDE0elo4NzB0SStPanRZWFgzeWhkdTNhS1NFaFFkOTg4NDFDUWtMMDZLT1A2bi8vKzUrV0xsMHFmMzkvUGZQTU0rcldyWnNrYWNpUUlYcmlpU2ZVcWxVck5XL2VYSk1uVC9hY2I4eVlNWG5XZU1jZGQyajM3dDJGK3N3Tkd6YVVKRVZGUmVtenp6N1RQZmZjb3hvMWFpZ21Ka2FQUHZxb3pwdzVJMG1hT0hHaTU1Z2hRNGFvUTRjT2V1R0ZGd3IxSGdCd3RmbFRoOW1OTjk1NDBhR3c4M3R3NzczM25pUXBPRGhZTnB0Ti92NEZmM3ZhdFd1bm0yNjZTVFZyMXRTMzMzNnJzV1BIYXZ2MjdkcStmYnNreWMvUFQvMzY5Vk9EQmcxMDZ0UXBsUzFiVm41K2ZscTZkS21jVHFmKys5Ly9ldDYvVFpzMjh2UHp5L045bkU2bnBreVprdWUrQzdlUEhUdFd0OXh5aTZwV3JTcVh5NldUSjAvcXl5Ky8xSHZ2dmFmcDA2ZnIzbnZ2VlhwNnVxZDlZR0Nnamg0OXFuTGx5dW44aVlrZE8zYjBPdStwVTZkeWJRT0FxOFdmT3N4eTVEWGtlT0UxbnkxYnRtamp4bzFGT3UvTW1UTzFaTWtTSFR0MlREbDNBMXgzM1hXS2pJeFVmSHk4a3BLU3ZLNmhQZlRRUTNyMjJXYzFaODRjbFM1ZFd0ZGRkNTNjYnJjU0VoTHlEVEpKMnJsenA5NSsrMjJ2YmVQR2pWTlNVbEt1N1pKMC9QaHh4Y2JHcWt5Wk1xcFpzNmErL3ZwclhYdnR0VnEyYkptV0xWdm1hZGU1YzJmMTd0MWJQWHIwME5DaFE3M09jZUZFR2JmYmZkSEpNd0RnS3lVaXpDU3BUSmt5YXQ2OHVhVHM0Y0VMclZ1M3p1djF6Smt6OWU2NzczcHRTMDVPOWdyR3Q5OStXMnZYcmxYOSt2VlZ1M1p0bFMxYlZzdVhMMWRrWktRbVRweW9uMy8rV1R0Mzd0UytmZnQwOE9CQlBmTElJM3I5OWRkMTRzUUpQZlBNTStyVXFaUGk0K1AxekRQUDZMYmJidFBldlh2enJIM2d3SUg1ZnE2ODlvMGRPMVpKU1VuS3lzclNsMTkrcVl5TURNKzF3SnhaaVhQbXpOR2lSWXYweUNPUEtEazVXV2ZQbnBXa1BIdXlEb2REb2FHaFdyMTZkYjUxQUlBdmxaZ3dxMWl4b3NhTkd5Y3A3ekJyMkxDaEFnTUROVy9lUEVuUzdiZmZybmJ0Mm5uMlIwZEhLekF3MEdzNmZJVUtGUlFWRlNWSk9ucjBxTFpzMmFLdnYvNWFUcWZUNjc2c3dNQkFOV3JVU0xmZmZydmk0K1BWcUZFanJWKy9Ya3VYTGxYNTh1VWxTYzJhTmNzM3pENzc3RE5Ka3N2bDBodHZ2S0hObXplclRKa3lTazlQMTZCQmczVHZ2ZmRxejU0OWV1MjExelJ1M0RqZGNjY2QycjU5dTFxMGFLRWZmdmhCbVptWnV1YWFheVJsaDFoQmxpMWJwcENRRUUvdzUyWGR1blZLUzB0VCsvYnRDendYQUJTWEVoTm0rL2Z2ejNlR281UTkzZnplZSsvMWhGbXpaczNVckZrenovN282R2lGaElSNEFsR1NWcXhZb2RtelorYzZWMXhjbk9MaTRyeTJOV2pRUUowN2Q5YUlFU05VdlhwMXBhYW1xbi8vL3ZyMjIyOTE5OTEzZTgxcXZOQXR0OXlpZ3djUGF1TEVpWXFMaTlNMTExeWpPWFBtcUdmUG5ucnZ2ZmVVbEpUa0NiekV4RVExYk5oUWRldlcxUTAzM0tCLy8vdmZTazlQMTdYWFhpdEo2dDI3dHlUbFdiZVUzYXNMRHc4dk1NeW1UNSt1L2Z2M0UyWUFyaG9sSnN6T0gyYVVzbnRxNXdzS0NpcnlPZHUyYmF1MmJkdEtrbGF0V3FXUkkwZXFXclZxV3JSb2tXY3l4Wll0V3pSdzRFQlBEeXduVUUrZVBLbjA5SFQ1K2ZucG1XZWVrWlI5SGE5dTNicGU3K0YwT2pWanhnd3RYTGpRY3pOenVYTGxWTGx5WmIzeXlpdDY4c2tudFhEaFFsMS8vZlY2NTUxM1ZLVktGVW5aVS9mUHYvSDd2Ly85cjZUOFF3d0FURllpd3F4WnMyYTY3cnJyTkh6NGNMbmRidG50MlF1ZmJOdTJUWkx5bmJWNDRWVDV0TFEwejdhcVZhdXFkKy9lU2sxTjFlelpzelYzN2x6NSsvdHI1TWlST25ueXBNcVdMU3U3M2U2WjJaalRNNUt5YndFWVBIaXdUcDgrclNGRGhxaDY5ZXFTc250TmZmcjAwYkZqeHlSSmRydGQvdjcrV3JGaWhjcVhMNjkvL09NZkdqNTh1TkxUMC9YbW0yOXE0OGFOdXZYV1c1V2NuS3dqUjQ2b2YvLythdHUyclI1ODhFRzFhdFZLZDk1NXAxYXZYcTI5ZS9mcThjY2YxNXc1Yy9UU1N5OHBLeXRMTDc3NG9wWXZYNTdua2xobno1N1ZsaTFidkxabFpXVjV0dVZjWHdPQXEwV0pDTE5YWDMzVjgvWFVxVk8xZVBGaVdaWWxsOHNsU2JydHR0dnlQTzdDYTJ0T3A5T3p6ZUZ3S0RBd1VOT25UNWZUNlZSb2FLakdqeCt2eU1oSS9lMXZmOVBCZ3djOXg5bnRkdDEzMzMyU3BQWHIxMnZreUpGeU9wM3EwYU9IZXZUbzRXbjMwVWNmNmMwMzMvVE1qQXdMQzVQZGJ0ZTRjZU5VcDA0ZHoyekM0OGVQYTg2Y09TcGJ0cXg2OWVxbHpwMDc2OTEzMzlXbm4zNnE1Y3VYcTBlUEhxcGN1YklrNmJ2dnZ0TXZ2L3lpc21YTFNwTCs4NS8vYU51MmJRb0tDdEtvVWFPMFk4Y09TZkwwNkNRcEtTa3AxOFNTMU5UVUFpZWlBSUF2L1duRHJFYU5Hbm5lTU4yd1lVTnQyclJKZHJ0ZGdZR0JxbEdqaG9ZTUdlTFpQMkRBQUZXb1VFR1NDbHpTU1pJeU1qSzBkZXRXMWF0WFQ1MDZkVktaTW1Va1NUMTc5dFRPblR0bHQ5dFZvVUlGdFdqUlFuWHExSkVrTldyVVNMVnExVktyVnEwOE4xTG5xRmV2bnFwV3JTcTczYTdRMEZBOTlkUlRubU1rcVZhdFd1clVxWk51dU9FR05XclVTTGZkZHB1bmwvbnNzOCtxYjkrK09ubnlwR2RJVThwZWxTUm4ybitiTm0zVXBFa1QxYTVkV3hFUkVRb0tDdEt2di82cXlwVXJlNFkvUjQ0Y2VkSHY3Y3laTTVXY25IelJkZ0JRWFA2VWorKzQyaDhCWTFtVy9peFBUdUVSTUFBQVNWSmtaS1FWR1JsNVZRY3dBRnpOU3N3allBQUFmMTZFR1FEQWVJUVpBTUI0aEJrQXdIaUVHUURBZUlRWkFNQjRoQmtBd0hpRUdRREFlSVFaQU1CNGhCa0F3SGlFR1FEQWVJUVpBTUI0aEJrQXdIaUVHUURBZUlRWkFNQjRoQmtBd0hpRUdRREFlSVFaQU1CNGhCa0F3SGlFR1FEQWVJUVpBTUI0aEJrQXdIaUVHUURBZUlRWkFNQjRoQmtBd0hpRUdRREFlSVFaQU1CNGhCa0F3SGlFR1FEQWVJUVpBTUI0aEJrQXdIaUVHUURBZUlRWkFNQjRoQmtBd0hpRUdRREFlSVFaQU1CNGhCa0F3SGlFR1FEQWVJUVpBTUI0aEJrQXdIaUVHUURBZUlRWkFNQjRoQmtBd0hpRUdRREFlSVFaQU1CNGhCa0F3SGlFR1FEQWVJUVpBTUI0aEJrQXdIaUVHUURBZUlRWkFNQjRoQmtBd0hpRUdRREFlSVFaQU1CNGhCa0F3SGcyWHhkUTBrUkVSSVRiYkxaZkM5UFdzcXhiNHVQajkvL0JKUUdBOGVpWkZiUDQrUGo5bG1WdHZWZzd5N0syRW1RQVVEaUVtUS9ZYkxiUEN0SG0wK0tvQlFEK0RBZ3pIeWhNbVBuNStWMjBEUUFnRzJIbUE3R3hzVDlKK2lhLy9UYWJiY2UyYmR0K0xzYVNBTUJvaEptUEZOUTdjN3ZkOU1vQW9BZ0lNeDhwS0xBS013d0pBUGdkWWVZajhmSHh1eVR0em1QWEQzRnhjVDhVZHowQVlETEN6TGR5OWNEb2xRRkEwUkZtUG1TMzIzTUZsOHZsSXN3QW9JaFlBY1MzYkE2SDR5ZkxzcXIrOXZybnVMaTQ2cElzWHhZRkFLYWhaK1pibG1WWjUvZkVQaE5CQmdCRlJwajVuaWZNdUY0R0FEQ1ZQVEl5TXRIaGNDU0kvMXdBd0NYeDkzVUJrTnRtc3kxMnU5MldKTGV2aXdFQUV4Rm1Wd0czMi8ycHpXYmpXaGtBWENMQzdDcFF2WHIxelpJVUZ4Zm42MUlBQUFBQUFBQUFBQUFBQUFBQUFBQUFBQUFBQUFBQUFBQUFBQUFBQUFBQUFBQUFBQUFBQUFBQUFBQUFBQUFBQUFBQUFBQUFBQUFBQUFBQUFBQUFBQUFBQUFBQUFBQUFBQUFBQUFBQUFBRHcvKzNCZ1FBQUFBQ0FJSC9yQ1Rhb0FBQUFBQUFBQUFBQUFBQUFBQUFBN2NwcGNnQUFBQ1ZKUkVGVUFBQUFBQUFBQUFBQUFBQUFBQUFBQUFBQUFBQUFBQUFBQUFBQUFBQUFBSUFSdW4zUC9nQVF2NjRBQUFBQVNVVk9SSzVDWUlJPSIsCiAgICJUeXBlIiA6ICJmbG93Igp9Cg=="/>
    </extobj>
    <extobj name="ECB019B1-382A-4266-B25C-5B523AA43C14-4">
      <extobjdata type="ECB019B1-382A-4266-B25C-5B523AA43C14" data="ewogICAiRmlsZUlkIiA6ICI0ODkxNjg0MTkwMyIsCiAgICJHcm91cElkIiA6ICIzNDUwOTMyMTUiLAogICAiSW1hZ2UiIDogImlWQk9SdzBLR2dvQUFBQU5TVWhFVWdBQUFOSUFBQUpLQ0FZQUFBQlpNeHRGQUFBQUNYQklXWE1BQUFzVEFBQUxFd0VBbXB3WUFBQWdBRWxFUVZSNG5PM2RlWGlNNS80LzhQY3pXVVFTUzVIR0pVZ3JRVnRPTUZGTmFnK0tWbWx6S3NVbDJ2cWl0ZFRXWDNBcXFxV3gxWEdVbHFKVnJmTkZZeXRCZkNtTjF0YVNxS1UwcE5RU1JDS2JyTFBkdnovU2VXU1N5WDdMaUhtL3JpdVhaNS9QSlBOMjM4ODZBQkVSRVJFUkVSRVJFUkVSRVJFUkVSRVJFUkVSRVJFUkVSRVJFUkVSRVJFUkVSRVJFUkVSRVJFUkVSRVJFUkVSRVJFUkVSRVJFUkVSRVJFUkVSRVJFUkVSRVJFUkVSRVJFUkVSRVJGVmdtTHJBaVRRK1B2N2p4UkNoQUo0QmtBald4ZGtaMUlBbkZjVVpYMXNiT3hhQUNaYkYyUUxOVDFJR3ExV3V3UEFBRnNYUWdDQXFMaTR1RmRnaDJHcTBVSHk5L2NmSllSWTQrdnJpeGt6WnFCVnExWndjM096ZFZsMkpUczdHeGN2WHNTQ0JRdVFrSkFBSWNTb1U2ZE9mV1hydXFxYnh0WUZWTVhmM1RuTW1ERURIVHAwWUloc3dNM05EUjA2ZE1EMDZkTUJBSXFpaE5xNEpKdW8wVUZDd1Q0UldyVnFaZXM2N0Y2aHYwRWJXOVpoS3pVOVNJMEFzQ1Y2Q0xpN3U1c0g3ZkpnVDAwUEV0RkRnVUVpa29CQklwS0FRU0tTZ0VFaWtvQkJJcEtBUVNLU2dFRWlrb0JCSXBLQVFTS1NnRUVpa29CQklwS0FRU0tTZ0VFaWtvQkJJcEtBUWFvQ2s4bnVIazFBSmJETElKMDllN2JZdFBqNGVPVG01cGE1YnBjdVhkVGhHVE5tSUQ0K1htcHRGU0dFd01hTkc1R1hsMWZoZGJPenN6RnUzRGliMXY4b2NiUjFBYll3WWNJRUhEcDB5R0xhbmoxNzRPTGlnckZqeDVackczbDVlVGh4NGdUbXpwMXJkZjdRb1VPTFRidDgrVEphdEdoaE1XM1dyRmw0NXBsbjhORkhIeUV1TGs2ZGZ2UG1UVFJwMHFUWXNObU9IVHVnS0FxdVhidUdXYk5tWWRHaVJVaE9Uc2FnUVlOS3JQbllzV01BQ2dJNFo4NGNwS2VuNDhrbm44VGl4WXZ4L2ZmZlcxM244T0hESlc2UDdxdlJUeEhTYXJVQ0FHSmpZeXUwWHZmdTNYSG8wQ0ZNbkRnUlY2OWVMWEc1SFR0MkFBQkdqQmlCYjcvOUZrQkJpM1Q0OEdGRVIwZGoyN1p0V0xObVRiSDFSb3dZQWIxZVgyeTZ0U0FCd01hTkcwdXNzZWh3VVFhREFTTkhqa1JJU0FnR0RDamZVOGtXTDE2TWd3Y1BZdDI2ZFhqODhjZkx0VTU1K1B2N0F3RGk0dUpxOU9lcU11eXFSUW9LQ2dKUTBLMEpDZ3JDd1lNSHNXWExGdHk3ZHc5dnZmVVdBT0NubjM1Q2RIUTA1cytmcjY1MzZkS2xZdHVLakl6RXhZc1gwYjE3ZDNXYnJxNnVVQlFGK2ZuNU9INzhlTEYxK3Zmdlh5dzBnWUdCNm5EMzd0M2g2ZWtKQU1qSnlVRklTRWl4WWFDZ2hUSzNGSTZPamxpeFlrVzVuMXN4ZCs1Yy9QTExMMWl6WmcwT0h6NE1EdzhQZE8zYXRWenJVc25zS2tnSER4NEVVUENCTlErLytPS0xlUC85OTVHWGw0ZnM3R3dzWGJvVW4zenlTYW5iT1gzNk5NNmNPWU5aczJiaGxWZGVBUUIwN3R3WlAvendBNXlkblRGa3lCQVlEQWIxRVZWdWJtNllNMmNPQUdEaHdvVzRjK2NPQU9EZi8vNDN2TDI5TGJZZEdSbXAxbWh0R0xEY1R3UHVQM2lrNlBTaU9uZnVESDkvZjR3Yk53NlptWmxZdkhoeG1lK1Z5c2V1Z2xUWU45OThvM2JkQUdEWXNHSHFjRmhZR0FCZzdkcTFxRisvZnJGMTE2MWJoOWF0VytQNjllc0FnUFQwZExpNnVzTFoyUmtBc0duVEpoZ01obkxWc1duVEpvdHhhNjFRMFJiSkxDSWlBdnYyN1VOV1ZoWmlZMlBWVm1yZHVuV0lpNHZEc21YTHJMNW1ibTR1eG80ZGkzZmVlUWZQUHZ0c3NRRG01dWFpZHUzYTZqajNreDV4V3ExV2FMVmFVVjVKU1VraUppWkdkT3JVU1l3WU1VS2twS1FJSVlTSWlZa1JzMmZQTG5HOWdJQUFkYmh6NTg3aXdvVUw0dno1OCtLdHQ5NFNRZ2h4OU9oUk1XblNwSExYVVpMUm8wY0xJWVRJenM0Vzc3Nzdyc2pJeUxDNjNQLzh6Lytvd3dhRHdlSjNrSitmTC9yMjdTdE9uejR0VENhVGlJcUtFZ2FEUVoydjArbkUrUEhqaFZhckZkbloyVmEzcjlWcVJWcGFXb1hyTi84OWJQMjVzQVc3YVpGU1VsTHcrdXV2SXlBZ0FNN096bWpmdmoxR2p4NE5BRWhPVG9hTGl3dUNnNE10MXRtMmJadkZlR3BxS2dEZ3FhZWVBZ0NrcGFYaDVzMmJpSW1KUWJkdTNkVGxyQjJ4UzBsSmdVNm5LM2IwRFFEKytjOS9ZdjM2OVFDQVFZTUdJUzh2RCtucDZRZ05MZm1ocFo5OTloa21USmhRYlByMjdkdlJzbVZMK1BuNUFRQmlZbUp3OWVwVmpCOC9IZ0F3Y2VKRU5HalFvTVR0a2gycWFJdGtOQnFGRUVKMDY5Wk5uYlpnd1FLeGF0VXFkVHdzTEV6czNyMWJIYy9OelJYUFB2dXNlTys5OTBTZlBuMUU1ODZkMVhtYk4yOFdVNmRPRlMrOTlGS3gvOTNmZlBOTk1XVElFUFduYTlldW9sZXZYaGJUaGd3WlVxekcwNmRQaTJIRGhsbTBJckd4c2FKVHAwNGlPanE2MlBLRlc2U01qQXp4d2dzdmlELysrRU1JVWRENlhMeDRVWFR1M0ZtY1BIbFNDQ0hFd1lNSGhkRm9aSXNrbWQyMFNBQ2cwVmllZjA1UFQ4ZmV2WHNSSEJ5TXRMUTBKQ1FrNE9MRmk1ZzNiNTY2ek5XclYxRzNibDIwYjk4ZUgzLzhNWHIzN3EzT0d6aHdJTDc0NGd0MDY5WU5ycTZ1RnR1K2RPbVN1bS9SdjM5Ly9QVFRUd0NBUG4zNllQLysvUUNzSHh5NGRlc1dIQndjOFBiYmI2TkhqeDV3ZDNmSFo1OTlobG16WnFGZnYzNmx2cjlseTVZaExTME5VNlpNQVFBNE9UbWhUcDA2YU5XcUZUNzY2Q05zMnJRSlBYdjJMTyt2aXlyQXJvSlVWUDM2OWJGcjF5NXMzTGdSd2NIQk1CZ01tRGx6Smh3ZDcvOWFXcmR1alQxNzlxZ0hFc3dTRXhQeHdRY2ZvRWVQSHJoOCtUSkdqUnFGdDk1NkM0R0JnY1VDV3hGOSsvWkZZR0FnTm16WWdFOC8vUlR1N3U1d2MzTkRRa0lDamg0OUNxMVdDeGNYRndBRjU1QysrT0lMTkdqUUFCczJiTUFiYjd5QmlSTW5vazZkT2xBVXkxTTVwMCtmVnRlekppY25CeTR1THJoOSt6WUF3TUhCb2RMdndSN1pWWkJ5YzNPUmxaVUZKeWNuQUVCbVppYU9IajJLRXlkT29FNmRPZ2dLQ3NMaXhZdHg4dVJKakI0OVdqMm5VelJFNjlldng3ZmZmb3NKRXlaZzBLQkJNSmxNMkxGakJ5SWlJZ0FBSzFldUxMV08vUHg4R0kxR2kybjc5dTNEdm4zN2NQbnlaZHk3ZHcrQmdZRll1WElsT25ic2lELy8vQk5Iang3Rk45OThnMm5UcHFGNzkrNklpSWpBdW5YcllEQVlFQlVWaFRWcjFxaUh0UjBkSGVIazVBUkhSMGRvTkJyazUrY2pOemNYN2RxMXcvTGx5NjNXRkJFUmdiMTc5d0lBbm52dU9kU3BVNmZpdjJDcW1TcTZqOVNyVnk4UkVCQWdsaXhaSXFLam84V3p6ejRyM256elRiRjE2MWFSbjU4dmhCQWlNek5UckZpeFFvU0dobHJkeHZidDI4VWZmL3doa3BPVGk4MHpHQXppM0xselFnaGhzUzlsM2pjekQ2OWV2VnIwNk5GRGZQREJCK3IwbXpkdml2Mzc5NHZMbHk4TGs4bFU0bnU0ZCsrZWlJK1BGMElJdFdacmRlVG41NHVjbkJ5Ums1TWo4dkx5Ukg1K3ZrVWRKMCtldEJqWDYvVWlKeWVueEcyV2h6M3ZJOVhvU3prcWU0bVFXWFoyZG9sWEJKaE1waXAxMGV5UlBWOGlaTmVmbE5JdXEyR0lxQ0w0YWFsbXZJZnAwY1FnVlVCU1VoSmVmUEZGNU9Ua3FOUCsrdXN2akJ3NXN0emI2TnUzYjRWZjE5eGxvb2NYZzFRQlVWRlJhTmV1bmNVNW81aVlHUFVxZ3FLZWUrNDVoSVNFSUNBZ3dPcjg0T0JnOWFleWtwS1M4TW9ycjVUWTBwMDlleGIrL3Y3UTZYU1ZmZzBxbTEwZC9xNHNrOG1FM3IxN0l6czdHMDVPVHVydEdBY1BIa1IwZERTdVhidUdMVnUycU12LzcvLytMN3k5dmVIaDRZSEl5RWoxWnJ1UWtCQmtaR1FnSkNRRTdkdTNSMjV1THFLam85Ry9mMzhBVUcvSnNNYmF2UDM3OThQVDA3UEVtL0tvK2pCSTVTQ0VRRVpHaG5xSHFkRm9SSmN1WFJBWEZ3ZFhWMWQxT2dEMDdOblQ0b1J1WVpHUmtlalRwNDk2UzRRNVFHWkZiOTR6R28wSURRMUZmSHc4aGd3WlV1NjdkNm42c1d0WEFjN096dW9QQU96ZXZidlkvcEhCWUZCUCtDWW5KMlBvMEtGSVNrcXExT3V0WDc4ZWJkdTJCUURjdUhFREtTa3B4Wll4ZDkzTSsyMlptWmtJQ3d2RDg4OC9qd0VEQnVDWFgzNnAxR3RUeFRCSVZUQno1a3o4OHNzdmlJbUpVYWNaalVZMWFCNGVIdGk0Y1NNOFBUMlJuSnhzMGJXemRuOVJZWEZ4Y2RpeVpZdDZoZmZRb1VNdHJnRXN5ZXpaczVHUmtZR2RPM2RpM2JwMUZxMGxQVGdNVWdVRUJRVWhLQ2dJZmZyMEFWQndyaWs0T0JqejU4OVhXeDJEd1ZEc2tpS2dJRlR6NXMxRFFFQUFJaU1qTGU1NExlcjY5ZXNJRHc5SFJFUUU2dGF0Q3dCbzI3WXQzTnpjaXQwSVdGaHFhaXArK3VrblRKNDhHWTBhTlVLalJvMHdhdFNvcXJ4bEtpY0dxUUlPSGp5SWd3Y1BxbGR2QTBDTEZpMHdlUEJnTEZxMENDYVRDVWFqc2NTdTNjbVRKK0huNTJmMVlTZG1OMi9leER2dnZJTng0OGFoWGJ0MkZ2T21USm1DZGV2VzRjY2ZmN1M2cnZsMW1qZHZyazR6MzRaT0R4YURKTUdJRVNNd2RlcFU2SFE2YURRYU9EazV3V2cwd3R2YlcrM2FBY0NSSTBmdzhzc3Y0OXR2djdXNnYzUHAwaVdNR2pVS29hR2hWcDhJMUtCQkEwUkVSQ0E4UE56aU5ua3pjMmpNejRRQVVPbjlNNm9ZQmtrQ1oyZG5lSGw1SVNjbkI3VnExUUlBWkdWbFdUenZJVEV4RVhmdjNzV0ZDeGZnNmVtSmZmdjJBU2k0VWp3dkx3K1ptWmtZTjI0Y3hvMGJoNTA3ZDZKLy8vN3FEd0IxMk4vZkh4OTg4QUhXcmwyTHpNeE1penFhTld1R0ZpMWFZUG55NWNqTXpFUmlZcUw2R0RGNnNIajR1d0xLZWtyUHBVdVgxTnU0cjErL2J2R0VJS1BSQ0hkM2Q1dzRjUUtCZ1lIcVU0eGF0bXlKcFV1WG9tN2R1dmp1dSsvUW9FR0RZcTJSdjc4L29xT2oxZkcrZmZzaUtDaEk3VUlXdG1EQkFuejQ0WWZvMDZjUFdyWnNpZGRlZXcyLy8vNTdwZDh6bFErRFZBSG1PMTZOUmlNNmRlb0VvT0RwcGJObno0YTd1enR1Mzc2dFBnZmkrUEhqYU4rK1BYUTZIZlI2UFpvM2I0N1ZxMWNES0RqQnF5Z0t0bS9mYm5ISGJVV2VwV0FPMFQvKzhRK0xxOTk5Zkh6VTV6K1ltUjhaUmc4T2cxUU9EZzRPV0xkdW5jVzQrV3FDamgwN1l0V3FWY2pQejBmOSt2WFJ1SEZqQUVEanhvM1JxRkVqaElhR0Zuc0FvMGFqd1pneFk5U0hxWlJsK1BEaGN0NElQVEExK3I2UnF0NlBSSEx4ZmlRaXFoSUdpVWdDQm9sSUFnYUpTQUlHaVVnQ0JvbElBZ2FKU0FJR2lVZ0NCb2xJQWdhSlNBSUdpVWdDQm9sSUFnYUpTQUlHaVVnQ0JvbElncG9lcEJTZzRIdU95TGF5c3JMTWc4V2Y2bUlIYW5xUXpnUEF4WXNYYlYySDNTdjBON0RMQjBUVTZHL2NiZEtraVNPQWdlZlBuNGVQancvcTFLbGo5ZUdNOU9Ca1pXWGgzTGx6V0xod0lWSlRVeUdFK1BqMjdkdW5iRjFYZGF2cHR3UnJ0RnJ0RGdERkh3Skh0aEFWRnhjM0NJRGRmWTlzalc2UkFJaGJ0MjU5MTdoeDQrdUtvdFFENEE3QXRheVZTS29VQUNlRUVCK2ZPblZxQnV3d1JQU1FzT2R2QTM5VTFQU0REVVFQQlFhSlNBSUdpVWdDQm9sSUFnYUpTQUlHaVVnQ0JvbElBZ2FKU0FJR2lVZ0NCb2xJQWdhSlNBSUdpVWdDQm9sSUFnYUpTQUlHaVVnQ0JvbElBZ2FKU0FJR2lVZ0NCb2xJQWdhSlNBSUdpVWdDQm9sSUFnYUpTQUlHaVVnQ0JvbElBZ2FKU0FJR2lVZ0NCb2xJQWdhSlNBSUdpVWdDQm9sSUFnYUpTQUlHaVVnQ0JvbElBZ2FKU0FJR2lVZ0NCb2xJQWdhSlNBSUdpVWdDQm9sSUFnYUpTQUlHaVVnQ0JvbElBZ2FKU0FJR2lVZ0N4ZFlGMkJzL1A3K21qbzZPNFVVbXYvMzN2NnNLVHpRWURCK2ZPWFBtUnZWVVJsWEJJRld6d1lNSE95UWtKQ1FxaXVKWjJuSkNpQ1JmWDErdnpaczNHNnVyTnFvOEIxc1hZRy9Pbno4dnZMeThmQUIwTEdQUjlRY09ITmhWSFRWUjFYRWZ5UVpNSnRQV2NpeFdubVhvSWNFZzJZQkdvemtraEVndFpaRzc5ZXJWTzFSdEJWR1ZNVWcyRUJzYnExY1VaVWNwaSt5SWlZa3hWRnRCVkdVTWtvMG9pbEppMTAyajBiQmJWOE13U0RhU2taSHhBNEJNSzdNeTA5UFREMVIzUFZRMURKS05KQ1FrNUFzaHJCMlZpMHBJU01pdjlvS29TaGdrR3lxaGU4ZHVYUTNFSU5tUW9paDdBZVFVbXBTaktNci8yYW9lcWp3R3lZWmlZMk56QUVTYnh4VkYyZlAzTktwaEdDUWJFMEtvWGJseW5xaWxoeENEWkdQT3pzNjd6Y091cnE2N1MxdVdpRXFoMVdxanRGcnRUbHZYUVpYbmFPc0NDQUN3VlZFVVllc2lxUEpxOUcwVUhUcDArRVZSbEU2MnJvUHVFMExFbkRwMXFxZXQ2Nmh1TlhvZmlTRjYrQ2lLMHNQV05kakNJOUcxaTQwdDY5WWVxZzcrL2lkdFhZTE4xT2dXaWVoaHdTQVJTY0FnRVVuQUlCRkp3Q0FSU2NBZ0VVbkFJQkZKd0NBUlNjQWdFVW5BSUJGSndDQVJTY0FnRVVuQUlCRkp3Q0FSU2NBZ0VVbkFJQkZKd0NBUlNjQWdFVW5BSUJGSndDQVJTY0FnRVVuQUlCRkp3Q0FSU2NBZ0VVbkFJQkZKd0NBUlNjQWdWWkxKWkxzdmowaFBONVE0VHdnZ0ppYTlHcXNoZ0VHcXRMNTl6MVI0SFZuUHh1N1Y2emNZamRhRGJESUp2UGRlZ3BUWG9mSjdKQjZpLzZBOTkxd3N2TDFkY08xYUhvNGY5eTgyUHpqNG5EcThiVnZiU3IxR1VwSU93NGRmQUFCa1p4dmg0S0RBeGVYKy8zUDc5N2NydHM2bm45N0EzcjJwVnJmWHYzL3hvRWRIKzFXcU5pb2JnMVFPSGg1T2lJeHNnMEdEemdJQVFrSitSMGFHQVNFaHY2TjllM2ZrNXBvUUhlMm5mbmk3ZHo5VjRyYXN6ZHUvdnowOFBaM1ZzQXdmZmg0VEpqUkZRRUJkaStVQ0EyTng3Tmo5SUUrYTFCU1RKalcxV01ab0ZPalVLWmFocVdZTVVpVkVSclpCbno2bkVSblpCa0R4Ly8wUEhlcGdNVzQwQ29TR1hrQjhmQTZHREhrY1k4ZDZsYmp0YTlmeWtKaW9ROGVPZGVRWFRnOE1nMVFPeWNsNkRCMTZIa2xKdWtxdHYzNTlFdHEyZFVOOGZBNXUzTWhIU29vZWpSbzVXVjEyOCtaazZQVW12UERDYVFBRjNieUZDMzNRbzBkOXE4c1BHR0I5WDYzbzlFR0RHbUgwNkNhVnFwL0t4aUNWZzRlSEV6WnVmQWFEQnAxRmNySWU0OGRmVkx0MlpZbUx1NGN0Vys1Z3c0WTIyTG8xR1VPSGVtTGV2S3RZc3NTMzJMSnBhUWJzMm5VWG16YTFRZE9tdFFBVUJPS0pKMXhLM1A2dVhaWmRPSFBYcnVoMGVyQVlwQXJ5OEhEQ3ZIa3RzR3paRFN4YjFoS0E5UjE3QUxoK1BSL2g0VmN3ZjM0TDFLM3JBQUJvMjlZTmJtNE8yTFRwRG9ZTWVkeGkrVFZyYnFKbnovckl5RENnYWROYWlJL1BnWXVMcHNRZ0ZXMTFqRWJnemgyZDFYa0FNSGx5TS9UdS9WakYzakNWQzROVURrVzdkaWRQM29PZm56czJia3pDMEtHZVZ0ZTVlVE1mNzd3VGozSGp2TkN1bmJ2RnZDbFRtbUhZc04vaDZlbUVuajBMUHRobnptUmgvLzVVZlBaWksweWI5aWRlZi8xeFhMcVVpeUZEckc4ZnNHeU5UQ1lnUFB3eWtwSjBjSEhSWU1xVVp2RDFyUTJqVVdEYnRtUTgvM3c5ZUhuVnF1cXZna3JBODBobE1Cb0Z2TDFkc0hIak0vRDBkQVlBSERtU2daZGZib2h2djAxQ1NvcSsyRHFYTHVWaTFLaDRoSVkyeG9BQkRZdk5iOURBRVJFUkxSQWVmZ1U3ZHFRQUFMS3lqSmd4d3h1dFc3dGk3ZHFuOFAzM0tiaHdJUnV2dk5Lb3pCcXpzb3lZT3ZVU1dyU29qZFdyVzJQS2xHYll0eThWZS9lbTR2WFhmOGNQUDZSWnJaUGtZWXRVaHF3c0krclh2LzlyU2t6TXg5MjdlbHk0a0FOUFR5ZnMyMWR3SG1mbHlrVGs1Wm1RbVduQXVISHhtRFNwR1Rac1NNSTMzOXkyMko2NUd4Z2Q3WWNQUG5nQ0sxWWtvbWZQeC9EODgvWFVaVEl6alRBWUJCWXQ4b0dqbzZKT0w5cXlBY0NCQTJsWXUvWVcvdnd6RjB1WEZuUTFmWDFyNDlBaERWYXR1b2tGQzFxZ2RXdFhlYjhRc29wQktzUDE2L253OXI2L2oySTBDcmk3TytERWlVd0VCdGJEd1lOcEFJQ1dMVjJ4ZEtrdjZ0WjF4SGZmdFVHREJrN0ZXaU4vLzVNVzUzZjY5bTJBb0tESDRPUjBQeXpSMFhmeDZhYzNFQkhSQXI2K3RTM1dYN3EwSlZKVDlkQm9DaTRGR2pueUR6ZzVLVml5eEZjOThKR1haOEsrZmFrWVBQaHgzTHRueEtlZjNzRHc0WjU0N3JtNmNIQlFRQThHZzFTRzQ4Y3owYjY5TzNRNkFiMWVvSGx6RjZ4ZTNScEF3WDZKb2dEYnQ2ZFk3TVEzYUdEOTBMWTFoVU0wYjk1Vi9QWmJGajcvdkJWOGZHb1hXM2JNbUhqOC9uczJBZ0xxd3RGUndZY2ZQb0htelYyZzB3bm9kQUxoNFZkdzVFZzYvUHpjRVJUMEdDWlBib3JEaHpPd2ZIa2lway8vRTZ0WFA0V25uMmJyOUNBd1NHVm8zTmdaalJvNUlUVDBQTHAycldjeFQ2TUJ4b3hwZ3RUVWtpOGlMV3o0OEpJUEhBREErUEZlY0hWMXNBaFhZVjk5OVJSTUpvRmF0UXAyYlpzM0wyZ3BEUWFCZi96RERXM2J1aUVzckJucTFidi9aKzNTcFI2NmRLbUhHemZ5MVVQcUpGK05idXUxV3EwQWdOallqcll1aFhEL290eTR1TGdhL2JtcURCNjFJNUtBUVNLU2dFRWlrb0JCSXBLQVFTS1NnRUVpa29CQklwS0FRU0tTZ0VFaWtvQkJJcEtBUVNLU2dFRWlrb0JCSXBLQVFTS1NnRUVpa29CQklwS0FRU0tTZ0VFaWtvQkJJcEtBUVNLU2dFRWlrb0JCSXBLQVFTS1NnRUVpa29CQklwS0FRU0tTNEpGNDlyZjVVYmxFdGxLald5UWhSSXl0YXlCTFFvaGZiVjBEMlNtdFZpdk1Yd2hBTlZPTmJwR0lIaFlNRXBFRURCS1JCQXdTa1FRTUVwRUVEQktSQkF3U2tRUU1FcEVFREJLUkJBd1NrUVFNRXBFRURCS1JCQXdTa1FRTUVwRUVEQktSQkF3U2tRUU1FcEVFREJLUkJBd1NrUVFNRXBFRURCS1JCQXdTa1FRTUVwRUVEQktSQkF3U2tRUU1FcEVFREJLUkJBd1NrUVFNRXBFRURCS1JCQXdTa1FRTUVwRUVEQktSQkF3U2tRUU1FcEVFREJLUkJBd1NrUVFNRXBFRURCS1JCQXdTa1FRTUVwRUVEQktSQklxdEM3QTNmbjUrVFIwZEhjT0xUSDc3NzM5WEZaNW9NQmcrUG5QbXpJM3FxWXlxZ2tHcVpvTUhEM1pJU0VoSVZCVEZzN1RsaEJCSnZyNitYcHMzYnpaV1YyMVVlUTYyTHNEZW5EOS9Ybmg1ZWZrQTZGakdvdXNQSERpd3F6cHFvcXJqUHBJTm1FeW1yZVZZckR6TDBFT0NRYklCalVaelNBaVJXc29pZCt2VnEzZW8yZ3FpS21PUWJDQTJObGF2S01xT1VoYlpFUk1UWTZpMmdxaktHQ1FiVVJTbHhLNmJScU5odDY2R1laQnNKQ01qNHdjQW1WWm1aYWFucHgrbzducW9haGdrRzBsSVNNZ1hRbGc3S2hlVmtKQ1FYKzBGVVpVd1NEWlVRdmVPM2JvYWlFR3lJVVZSOWdMSUtUUXBSMUdVLzdOVlBWUjVESklOeGNiRzVnQ0lObzhyaXJMbjcybFV3ekJJTmlhRVVMdHk1VHhSU3c4aEJzbkduSjJkZDV1SFhWMWRkNWUyTEJHVlFxdlZSbW0xMnAyMnJvTXF6OUhXQlJBQVlLdWlLTUxXUlZEbFBRcTNVV2o4L2YxSENpRkNBVHdEb0pHdEM3SXpLUURPSzRxeVBqWTJkaTBBazYwTHNvV2FIaVNOVnF2ZEFXQ0FyUXNoQUVCVVhGemNLN0RETU5Yb0lQbjcrNDhTUXF6eDlmWEZqQmt6MEtwVks3aTV1ZG02TEx1U25aMk5peGN2WXNHQ0JVaElTSUFRWXRTcFU2ZStzblZkMWExR0g3WDd1enVIR1RObW9FT0hEZ3lSRGJpNXVhRkRodzZZUG4wNkFFQlJsRkFibDJRVE5UcElLTmduUXF0V3JXeGRoOTByOURkb1k4czZiS1dtQjZrUkFMWkVEd0YzZDNmem9GMGU3S25wUVNKNktEQklSQkl3U0VRU01FaEVFakJJUkJJd1NFUVNNRWhFRWpCSVJCSXdTRVFTTUVoRUVqQklSQkl3U0VRU01FaEVFakJJUkJJd1NFUVNNRWdTSFQxNkZFWmoxYjd5MVdDd3pkY2ltVXgyOTVnRnFld3lTQ2FUQ1h2MjdKRyszWGZmZlJjNU9RVlBITmJyOVJiempFWWpybDY5YWpIdHlwVXJ5TXkwL0dhWHVYUG40dnZ2djYvUTZ5WWxKZUhGRjE5VVh4c0EvdnJyTDR3Y09iTGMyK2pidDIrRlhwTXMyZVZ6N2I3Kyttdm9kRG9BUUZCUUVEdzlpMy9CZUVwS0N2YnYzNDlmZi8wVllXRmhBSURjM0Z3NE9EakEyZGxaWGU3UW9VTklUMDlIL2ZyMTFXa21rd2x2dlBFRzNubm5IWFRyMWcwQWNPM2FOVXljT0JGZmYvMDFHalZxaEp5Y0hFeWRPaFg5Ky9mSG1ERmpBQUNKaVlrNGNlS0UrdnlETGwyNmxQZ2VEaDgrckE1SFJVV2hYYnQyY0hWMVZhZkZ4TVRBejgvUDZyclBQZmNjdkwyOWNlM2FOUncvZnJ6WS9PRGdZSFY0MjdadEpkWkFqd2l0Vml1MFdxMm9pQjkvL0ZITW1UTkhtRXdtSVlRUVBYdjJ0THBjNzk2OUxjYnYzTGtqZXZmdUxhNWV2U3BTVTFORlltS2lFRUtJL1B4OHRRYXRWaXN5TXpPRkVFS2NPblZLZE8zYVZmejY2Ni9xTmpadTNDaCsrT0VISVlRUU0yYk1FTE5uejFickVFS0ltVE5uaXUzYnQ0czdkKzZJdTNmdmlvNGRPNnJ6QWdJQzFHSHo2eG1OUnRHelowL1JxVk1uMGJselo5R3paMC8xL1lTRWhJaUFnQURSdVhObjllZXZ2LzRTUWdqeDBrc3ZDU0dFR0Rod29CQkNpTUdEQjR0bm4zMVdEQjQ4V0VSRVJJaCsvZm9KSVlUNmIzbVoveDYyL2x6WWdsMjFTQWNPSE1EWnMyY1JIaDZPakl3TXRSVVpPblJvcWV1WlRDWjg5TkZIR0RObURKbzNiNDRqUjQ1ZzFhcFZXTGR1WFlucnRHL2ZIck5temNMamp6K09uVHQzNHQvLy9yYzZiOXEwYWVvekRuNzg4VWNBd0pJbFMzRHQyalhNbVRNSFU2Wk1RWnMyWlQ5RFJBaUJqSXdNSER0MkRFQkI5N0ZMbHk2SWk0dURxNnVyT2gwQWV2YnNDVWRINjMvdXlNaEk5T25UQjVHUmtRQ0EvdjM3bC9uYVpNbXVndFNwVXlmMDZ0VUx2Ly8rT3o3Ly9IT3NXTEdpWE92Tm1qVUxseTlmUmtCQUFKWXZYNDdVMUZSY3VYSUZXN2R1eGFCQmcwcGNyMCtmUGdBQWIyOXZEQnc0RUFDZzAra1FHQmlJUTRjc3Y3UThMQ3dNdDI3ZHdxdXZ2Z3E5WG8rRkN4ZGl6Wm8xNWFyUDNOVTBIK2pZdlh0M3NmMGpnOEVBSnljbkFFQnljaktHRGgyS3BLU2tjbTJmeW1aWFFhcFRwdzR5TXpQeHIzLzlDeDkvL0xFNmZlUEdqY1dXTlljQUFMcDI3WW9ubjN3U3JxNnVPSFBtRE41NDR3MkVoSVRndi8vOXI5VWdmZm5sbDlpd1lRUHUzYnVIRXlkT0FBQzZkKzl1c1V6aDhTNWR1aUFzTEF5T2pvNFlPWElrd3NMQzRPTGlVdW4zT1hQbVRDeFpzZ1JHb3hFOWV2UUFVQkF5YytBOFBEeXdjZU5HREJvMENNbkp5UmcvZmp3eU1qSVFFaEpTNmRlMGQzWVZwSnljSEV5Wk1nVkpTVW53OC9ORGNIQXduSnljTEhhdXpUUWFEZTdkdTRjNmRlcWdYNzkrQUFvK2pCRVJFVmkwYUJFQUlDSWlRajFvVWRpb1VhTXdhdFFvUFB2c3MrbzBjd3RVVW9zRUZBVFF4OGNIUFh2MkJGRFFwVFFIV3FmVFdZUzdzS0Nnb0dLMUJ3Y0hZK3pZc1hqNjZhZmg2ZWtKZzhGZ2NaREV6TVBEQS9QbXpjT3laY3V3Yk5reUFPemFWWVpkQlNraUlnSUJBUUdJajQ4SFVQSVJxY0RBUUl2OWk1SmFrNFlORzJMVHBrMVNhanQvL2p5Ky92cHJ2UGZlZTlpMGFSTmF0MjROalVhRC9mdjNxeldaaC8zOS9TM1dQWGp3SUlDQ29IZnExQWtBMEtKRkN3d2VQQmlMRmkzQ0o1OThBcVBSV0dMWDd1VEprL0R6ODhQR2pSdkwzRjhrNit3cVNHKysrU1o4ZlgzeHpUZmZBSURWbGdnb09BY1VIQnlNdW5Ycll0MjZkV3JyWWY2Z0ZtNU5yTFZJUlZrN2pGMTBXbmg0T0lLQ2dwQ2NuQXd2THk4MGFkS2szTytySkNOR2pFQnljakowT2gwMEdnMmNuSnhnTkJyaDdlMnRkdTBBNE1pUkl3Z1BEOGViYjc1WllxdEhwYk9ySUxWczJkSmlmTnUyYlpnL2Z6NUNRa0xnNCtPalRnOE1ESlI2L21URGhnMW8zcnc1Z1B0ZHU4TG5nY3o2OWV1SG5Kd2NYTHg0RWFtcHFWVitYV2RuWjNoNWVTRTFOUlcxYXRVQ0FHUmxaVm1jODBwTVRNVGR1M2R4NGNJRmVIcDZZdCsrZlFDQWxTdFhJaTh2cjhvMTJBdTdDcEkxVHozMUZONS8vMzJzWDcvZTZqNUVjbkl5YnQ2OGlTbUZGMUlBQUJLYlNVUkJWSHYzN2lFOVBSMUF3YjVNV2xvYVRDWVRwaytmam1QSGpxa2YvS0tIbU9mT25ZdTh2RHhFUkVTVVdzZktsU3NSSFIwTm85R0lkdTNhWWZEZ3dUQ1pUR3JMcGRQcFNqeEJXOXFKV3dDNGRPa1NHalJvQUFDNGZ2MDZ2TDI5MVhsR294SHU3dTQ0Y2VJRUFnTUQxVzVpeTVZdHNYVHAwbEszUy9mWmZaQmVmZlZWNU9mbkl5OHZEeHFOQm9tSmlSWkh6UDc0NHc5RVJVWEJ3OE1ESGg0ZW1ETm5EaG8yYklpR0RSdWlVYU9DeDF4UG16WU5QLy84TTlxMWE0ZmF0V3NES05qbk1abE1TRWxKd2R5NWM4dXNvMXUzYm5qeHhSY3RQdVFhamNacXkxVjBIOG04VE9GOXBHUEhqbUgyN05sd2QzZkg3ZHUzTVhyMGFBREE4ZVBIMGI1OWUraDBPdWoxZWpSdjNoeXJWNjhHVUhCd1ExRVViTisrSGIxNzl5NzM3NUJxdU1wYzJTQ0VFSjA3ZHk0MmJkbXlaYUpMbHk2aVI0OGU0c3N2djZ6UTl2UjZ2Y2pKeWJHWWxweWNMRmFzV0dGeDVZSVFsbGRDbE9YQWdRTldwLy8wMDAvcThKa3paeXptWGJ0MlRRZ2hoRTZuRTVjdlh4WVhMbHdRdDI3ZFV1ZEhSVVdKNDhlUGk1Q1FFREZ2M2p5cjI1OC9mMzY1Nml2S25xOXNxTkZmTkdiK284WEd4bFpvdmNURVJIaDVlVDJRbXNvaktTbko2dlY5TloyNXBZeUxpNnZSbjZ2S3NNdXJ2MjBaSWdDUFpJanNuVjBHcWFiTHlzcXlkUWxVQklNa1dkRURBZGFZVENZc1dyVEk0cDZsczJmUElqbzZ1c3gxalVZalhuMzFWZHkrZmJ0S2RaSmNkbi9VemhaT256Nk5zMmZQcWxjYUFNRGpqeitPV2JObW9VK2ZQbGF2MGphZlBEVVlETWpJeU1EYmI3OWRiSmtkTzNZOHVLS3BWQXhTSlJXOWJLaXNlZnYzNzFmUFUrM1lzUU12di95eTFXdmFYbjc1WlhYWTNkMGRtemR2QmdEY3VYUEg0cktsb2dJREE4dGRPOG5ISUZWUzBZdE9qVVlqUWtOREVSOGZqeUZEaG1EczJMRlcxMHROVGNXUFAvNklzTEN3Q2wxdHJkZnJTMTIrNkszdFZMMFlKRW5XcjErUHRtM2JJajQrSGpkdTNFQktTb3A2d3JZdzg4MkFibTV1T0hYcUZENzg4TU1TdDdsa3lSTDEwaVVuSnlmMXhqdHIyQ0xaRm9Na1FWeGNITFpzMllJTkd6Wmc2OWF0R0RwMEtPYk5tNGNsUzVaWUxIZjE2bFgxV2pZQTZOQ2hRN24zYTlnaVBkd1lwQ3E2ZnYwNndzUERNWC8rZk5TdFd4Y0EwTFp0VzdpNXVXSFRwazBZTW1TSXV1enUzYnN4WWNJRWZQTEpKd0RBRnVrUndpQlZ3YzJiTi9IT08rOWczTGh4YU5ldW5jVzhLVk9tWU5pd1lmRDA5RlJ2MUJzK2ZEanExcTJyQnFtaUxWSnB0N1d6UmJJdEJxbVNMbDI2aEVtVEptSEVpQkVZTUdCQXNma05HalJBUkVRRUprNmNpR25UcG1IUW9FRnFpMVhZQ3krOG9GN29XbGh1YnE3YURkeTJiUnMyYk5pQVBYdjJZUExreWRpNWN5Zk9uVHVIYWRPbXFZZktmL2poQit6Y3VWTjlOZ1JSdVZYMm90V3F5c2pJRUwxNzl4WlJVVkZpNk5DaG9sKy9mdXFQVnF0Vmg0VVFZdS9ldldMZ3dJRWlJeU5EWGI5YnQyN3FjT0ZIYmhWbWZ2eFdWbGFXNk4yN3Q4akt5cko0Sk5lOGVmUEVwazJiaEJCQ3ZQMzIyK0tQUC80UUw3Lzhzamg4K0xEMDkxdGU5bnpSYW8xbXF5QUpJY1RkdTNldFRyZFdqMDZuc3hpdlNKQysvdnByRVJFUklZUVFvbXZYcm1vZ3pWZVYvL1hYWDZKTGx5NUNyOWVMYytmT2lZVUxGMWJ3bmNoanowRmkxNjZTekRmS2xVZmhLeGlLTXBsTVZ2ZDl6UHM4dlh2M1ZrL2tEaDQ4R0srODhnb2NIQnpVNVlRUUdEOStQQndkSGRHbVRadHlQUStQNUdPUUpCcytmSGlaeTNUczJGRWREZ2dJd09lZmYxNXNtWWtUSndJQW1qWnRxazU3OTkxMzhlNjc3MHFva21TcjBmZU5WUForSkhvd2VEOFNFVlVKZzBRa0FZTkVKQUdEUkNRQmcwUWtBWU5FSkFHRFJDUUJnMFFrQVlORUpBR0RSQ1FCZzBRa0FZTkVKQUdEUkNRQmcwUWtBWU5FSkVGTkQxSUtBR1JuWjl1NkRydFg2QnN5VW14Wmg2M1U5Q0NkQjRDTEZ5L2F1ZzY3VitodjhMc3Q2N0FWaDdJWGVYZzFhZExFRWNEQTgrZlB3OGZIQjNYcTFMSDZoY3IwNEdSbFplSGN1WE5ZdUhBaFVsTlRJWVQ0K1BidDI2ZHNYVmQxcSttM0JHdTBXdTBPQU1VZkxFZTJFQlVYRnpjSWdOMDlTYWhHdDBnQXhLMWJ0NzVyM0xqeGRVVlI2Z0Z3QitCcTY2THNUQXFBRTBLSWowK2RPalVEZGhnaWVralk4L1BnSGhVMS9XQUQwVU9CUVNLU2dFRWlrb0JCSXBLQVFTS1NnRUVpa29CQklwS0FRU0tTZ0VFaWtvQkJJcEtBUVNLU2dFRWlrb0JCSXBLQVFTS1NnRUVpa29CQklwS0FRU0tTZ0VFaWtvQkJJcEtBUVNLU2dFRWlrb0JCSXBLQVFTS1NnRUVpa29CQklwS0FRU0tTb0tZL1JOK21oQkFQN1dPR0ZVWGgzN1lhc1VXeWtUdDM3anlRN1I0OWVoUkdvL0dCYkp2b2dSQkNpRnUzYmdscmpodzVJaTVldkdoMW5zbGtFbHF0MXVxOHF0SnF0U0l6TS9PaGJTa2ZWWTYyTHFDbWUvLzk5OUdqUncrTUdESENZdm9YWDN5QjJiTm5XMTFIQ0FHTnB2eWRnVjkvL1JWaFlXRUFnTnpjWERnNE9GaDhvZHFoUTRlUW5wNk8rdlhyVitJZGtBenNSMWVCRUVJa0p5ZGorUERoK05lLy9vVWVQWHFnWThlT2FONjhlYkZsNzk2OWkwT0hEbUh1M0xuWXMyY1BkRHFkUlJoMjdkcUZGMTU0QWU3dTd1cTByS3dzeE1iR3F1UEp5Y2tZTm13WXZ2cnFLOVNwVXdlNXVibG8wcVFKZERvZEFnTURFUnNiQzM5L2Y4VEV4S0J1M2JyODIxTE5ZTzVPblR0M1RseTRjRUVJSVVSQVFJRFZMbGUzYnQzVVlaMU9Kd0lEQTlYeFhyMTZpYlMwdEdMZHZjTGpScU5SakI4L1hrUkdSZ29oaERoOCtMQUlEUTBWUnFOUjVPZm5xOHV5YTJjYjdOcEowS1pORzNWWXI5Y2pPRGk0MU9YMWVqMGNIZS8vNm8xR0l4d2NTdi95eEZtelp1SHk1Y3NJQ0FqQTh1WExrWnFhaWl0WHJtRHIxcTBZTkdoUTFkNEFWUm1EVkFWYnRtekI4dVhMTGJwZ1RrNU8yTFp0VzdGbGh3MGJwZzduNWVYQnhjVkZIVGNZREJiQnNxWnIxNjU0OHNrbjRlcnFpak5uenVDTk45NUFTRWdJL3Z2Zi96SklEd0VHcVFwZWUrMDF2UGJhYS9EMzkxZW42ZlY2aElTRUZGdld6YzFOSFU1TFM3TTRNRkNlSVBYcjF3OUFRZXNWRVJHQlJZc1dBUUFpSWlLZzArbXE5RDZvNmhna3laeWNuQkFaR1Zsc2V2ZnUzZFhoNjlldnc4dkxTeDAzR0F4d2NuSXFkYnVGMXk4ODNyQmhRMnphdEtrcUpaTUVESklObkQ1OUdrOC8vVFFBUUtmVGxka2FBUVdIdUlHQ0ZxbFRwMDdxdUhrYlpGc01rbVJsSFd3UVF1RGd3WU9JaUlnQVVMQy9WRlpyUkE4L0Jxa0swdExTOE5GSEg2RjE2OVpZdW5RcGhnNGRpakZqeG1ETW1ESEZsdDJ5WlFzQTRNQ0JBNmhWcXhiYXRtMExBRGh4NGdRYU5teW9MdGVuVDU5aTZ5WW5KK1Btelp1NGQrOGUwdFBUQVFCZmZ2a2wwdExTWURLWk1IMzZkQnc3ZGd5cHFha0FVSzRXanVUaVNic3FpSTZPRnVmT25jUFVxVk94WWNNRzdOaXhBeWtwS1hCd2NJQ2pveU1jSEJ4Z05CcWgxK3VoMSt2aDRlRUJBSmcwYVJJdVhMaUExYXRYdzhuSkNXRmhZZmpuUC84SmYzOS9peE93NXZHZmYvNFpVVkZSOFBEd1VIOGFObXlJaGcwYm9sR2pSbmpzc2Njd2VmSmsvUHp6ejJqWHJoM1dybDNMaTFhckdYL1pWV0EwR2dXQVlwZjdDQ0dnMSt2VjgwUG1Id0JJVEV4VUR6U1lUQ1lvaWdMelo3N28rYVR5bkY4eU14Z00wT3YxcUYyN05nQmUvVjNkK011dUFpRjRHd1hSUTBPcjFRcXRWdnZRaHBMS3h2dVJpQ1Jna0lna1lKQ0lKR0NRaUNSZ2tJZ2tZSkNJSkdDUWlDUmdrSWdrWUpDSUpPQmxKTlhNejgrdnFhT2pZM2lSeVcvLy9lK3F3aE1OQnNQSFo4NmN1VkU5bFZGVk1FalZiUERnd1E0SkNRbUppcUo0bHJhY0VDTEoxOWZYYS9QbXpYeHNhZzFRdmt1TFNacno1ODhMTHk4dkh3QWR5MWgwL1lFREIzWlZSMDFVZGR4SHNnR1R5YlMxSEl1Vlp4bDZTREJJTnFEUmFBNEpJVkpMV2VSdXZYcjFEcFV5bng0eURKSU54TWJHNmhWRjJWSEtJanRpWW1JTTFWWVFWUm1EWkNPS29wVFlkZE5vTk96VzFUQU1rbzFrWkdUOEFDRFR5cXpNOVBUMEE5VmREMVVOZzJRakNRa0orVUlJYTBmbG9oSVNFdktydlNDcUVnYkpoa3JvM3JGYlZ3TXhTRGFrS01wZUFEbUZKdVVvaXZKL3RxcUhLbzlCc3FIWTJOZ2NBTkhtY1VWUjl2dzlqV29ZQnNuR2hCQnFWNjZjSjJycEljUWcyWml6cy9OdTg3Q3JxK3Z1MHBZbG9sSm90ZG9vclZhNzA5WjFVT1h4YWVzUGg2MktvdkFCa1RWWWpiNk5va09IRHI4b2l0TEoxblhRZlVLSW1GT25UdlcwZFIzVnJVYnZJekZFRHg5RlVYcll1Z1piZUNTNmRyR3haZDNhUTlYQjMvK2tyVXV3bVJyZEloRTlMQmdrSWdrWUpDSUpHQ1FpQ1Jna0lna1lKQ0lKR0NRaUNSZ2tJZ2tZSkNJSkdDUWlDUmdrSWdrWUpDSUpHQ1FpQ1Jna0lna1lKQ0lKR0NRaUNSZ2tJZ2tZSkNJSkdDUWlDUmdrSWdrWUpDSUpHQ1FpQ1Jna0lna1lKQ0lKR0NRaUNSZ2tJZ2tZcEFvd21TcitoUkY2dllESkpMZU85SFJEaWZPRUFHSmkwdVcrSUpXSlFTcW5uQndqUm95NG9JNGJEQUtwcVFaY3VaS0h1TGg3Mkw4L0ZidDIzUzIyM21lZjNjQi8vbk5kYWkyOWV2MEdvOUY2cUUwbWdmZmVTNUQ2ZWxTMlIrSWgrdFhoNE1GMFBQT01HeUlpcm1MUG5yc3dHQVRjM0J5UWtXRkEyN1p1YU5USUNWNWV0UUEwVk5jNWNpUURHellrd2RQVEdiLzhrbWwxdTE5OTlSVHExSEZBVXBJT3c0Y1hCRFU3MndnSEJ3VXVMdmYvbjl1L3YxMnhkVC85OUFiMjdrMjF1dDMrL2M4VW14WWQ3VmVSdDB3VndDQ1YwM2ZmM2NIa3lVM3h6RE51ZU8rOVpuQngwY0JvRk9qVUtSWXJWN2FHcTZ0bDR4NFhkdzhmZjN3VlhiclVSOU9tdFRCbFNqTm8vbDRrTVRFZi8vclhaZnpqSDI1d2QzY0FBSGg2T3F0aEdUNzhQQ1pNYUlxQWdMb1cyd3dNak1XeFkvN3ErS1JKVFRGcFVsT0xaY3cxTVRUVmkwRXFoNU1uNytIOCtXeTBhK2NPUjhleXY1dnQrUEZNekozN0Z4WXY5c0hUVDd0aThlTHJHRFhxRDd6OWRoUEV4dDdEcmwxM01XNmNGd1lNYUZoczNXdlg4cENZcUVQSGpuVWV4RnVoQjRSQktvZmx5MjhBQUpSeWZyOWgrL2J1V0x2MktYaDZPaU1ueDRpT0hldmdsMTh5TVczYW44akpNU0kwdERHYU5hdUYzRndUYXRlMmJNazJiMDZHWG0vQ0N5K2NCbERRelZ1NDBBYzlldFMzK2xvREJoVHZ3bG1iUG1oUUk0d2UzYVI4YjRBcWpFRXF3L2ZmcDBDdnI5alJ1cDkvVHNmcDA5azRkeTRMdDIvcjBLbFRYVHovZkQyOCsyNVRYTG1TaStqb1ZFUkVYTVdWSzdsbzJOQUp2WHMzd1AvN2Y4MlFsbWJBcmwxM3NXbFRHelJ0V2d0QVFTQ2VlTUtseE5mYXRjdXlDMmZ1MmhXZFRnOFdnMVNHblR0VEVCN3VqZERRZ2dNQmdZR3h4WmJwMWV1VU9od1FVQThEQnphRWo0OExYbm1sRVh4OGFpTXZ6NFNnb044d2RXb3p0Rzd0aXRhdFhURjVjbE5rWmhxUmtKRHo5MEVLWU0yYW0ralpzejR5TWd4bzJyUVc0dU56NE9LaUtURklSVnNkb3hHNGMwZG5kUjRBVEo3Y0RMMTdQMWE1WHdTVmlrRXF3OEtGUHZEd2NGTEhDKy9zbS8vM1AzQ2dRN0dERFdQSFhzU0tGVGNCQUVJSUdBejN1MnRtam82S2VsRGd6SmtzN04rZmlzOCthNFZwMC83RTY2OC9qa3VYY2pGa2lHZUp0UlZ1ZFV3bUlEejhNcEtTZEhCeDBXREtsR2J3OWEwTm8xRmcyN1prUFA5OFBUV3dKQitEVkliQ0lhcUlsU3RicWNPclZ0MUVSb1lCMDZZMVY2Zmw1Qmp4MGt0bjFmR3NMQ05telBCRzY5YXVXTHYyS1l3ZGV4RWFEVEJ6cG5lWnI1V1ZaVVI0K0dXMGJldU91WE9meEpVcmVkaTNMeFVKQ2JYeDVaYzMwYkNoRTFxMWNtV1FIaUFHNlFHN2NDRUhrWkYzOE0wM1QxdE1UMDAxb0g3OSs3Lys1NSt2cHc1blpocGhNQWdzV3VSamNaU3dYVHYzWXRzL2NDQU5hOWZld3A5LzVtTHAwcFlBQUYvZjJqaDBTSU5WcTI1aXdZSVdhTjNhVmZiYm9pSjRaY01EWWpRS2JObVNqQWtUTG1MV3JDZlF0R2t0NU9mZnYxYm8yTEVNTkc5ZXZJV0lqcjZMc1dQak1YT21OM3g5YTF2TVc3cTBKVkpUOWRCb0NpNEZHam55RDBSRzNzR1NKYjZvVmF2Z1Q1bVhaOExPblNrWVBQaHhkTzllSDU5K2VnTkhqMmFVZUNVRXljRVdxWUs2ZEltekdLOWRXNE1YWHZoTkhWKzB5QWNhallJNWMvNUMwNmExOE1VWHJkR3laVUVnWnM2OGdwOStTa2V0V2dvZWU4d0o4K2Uzc05qV3ZIbFg4ZHR2V2ZqODgxYnc4YkVNRVFDTUdST1AzMy9QUmtCQVhUZzZLdmp3d3lmUXZMa0xkRG9CblU0Z1BQd0tqaHhKaDUrZk80S0NIc1BreVUxeCtIQUdsaTlQeFBUcGYyTDE2cWZ3OU5Oc25SNkVjcDRaZVRocHRWb0JBTEd4SFIvNGEwMmFkQW4vK1U5TDllcUUwdVRtbW5EdFdwN1ZMcFhKVkhBOW5MVVR1eGtaQnJpNk9zREp5ZnFmcGVBQ1dLRzJQbVk1T1NaTW5ud0pRVUdQb1gvL0JxaFhyL2ovanpkdTVLdUgxQjhVZi8rVEFJQzR1TGdhL2JtcWpCcjlocXN6U0ZRMmV3NFM5NUdJSkdDUWlDUmdrSWdrWUpDSUpHQ1FpQ1Jna0lna1lKQ0lKR0NRaUNSZ2tJZ2tZSkNJSkdDUWlDUmdrSWdrWUpDSUpHQ1FpQ1Jna0lna1lKQ0lKR0NRaUNSZ2tJZ2tZSkNJSkdDUWlDUmdrSWdrWUpDSUpHQ1FpQ1Jna0lna1lKQ0lKR0NRaUNSNEpCNmliMzVVTHBHdDFPZ1dTUWdSWStzYXlKSVE0bGRiMTBCRVJFUkVSRVJFUkVSRVJFUkVSRVJFUkVSRVJFUkVSRVJFUkVSRVJFUkVSRVJFUkVSRVJFUkVSRVJFUkVSRVJFUkVSRVJFUkVSRVJFUkVSRVJFUkVSRVJFUkVSRVJFUkVSRVJFUkVSRVJFUkVSRVJFUkVSRVJFUkVSRVJFUkVSRVJFUkVRUy9YLy9WOGE4QmNmV0VBQUFBQUJKUlU1RXJrSmdnZz09IiwKICAgIlR5cGUiIDogImZsb3ciCn0K"/>
    </extobj>
    <extobj name="ECB019B1-382A-4266-B25C-5B523AA43C14-11">
      <extobjdata type="ECB019B1-382A-4266-B25C-5B523AA43C14" data="ewogICAiRmlsZUlkIiA6ICI0ODkxNjg0MTkwMyIsCiAgICJHcm91cElkIiA6ICIzNDUwOTMyMTUiLAogICAiSW1hZ2UiIDogImlWQk9SdzBLR2dvQUFBQU5TVWhFVWdBQUJVWUFBQUZuQ0FZQUFBQnEvcFBoQUFBQUNYQklXWE1BQUFzVEFBQUxFd0VBbXB3WUFBQWdBRWxFUVZSNG5PemRlWnpOWmYvSDhmZjN6R0lNeG01dU95V1ViZWFNYlpneTNDMUlwUkZSUkNYN2toUXRSTEtFSXRLQ05sU1NJcmRsL0ZKQ3VSRmpqVzVGaFJDU01RdXpuSE91M3gvVEhNYWNzWTQ1dzNrOUh3K1B6dmt1NTN6T09IM05lWi9QZFYwU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UNqOXUzYis3VnYzOTdQMjNVQUFBQUFBQURrSlg5dkZ3REF1L2JzMmRQVXNpd2o2VHR2MXdJQUFBQUFBSkJYQ0VZQkgyZXoyUjV3dVZ3RW93QUFBQUFBd0tmWXZGMEFBSyt5R1dOaWJEWmJqTGdlQUFBQUFBQUFIMElRQXZnd3U5M2VVRko1WTB5RmlJaUlCdDZ1QndBQUFBQUFJSzhRakFLK3JWM21EV05NdS9NZENBQUFBQUFBY0QwaEdBVjhsMlZaMXRsaGFEdEpscmVLQVFBQUFBQUF5RXNFbzRDUHFsKy9mcGd4cHVwWm0yNElDd3VyNTdXQ0FBQUFBQUFBOGhEQktPQ2pYQzVYdHFIemZuNStES2NIQUFBQUFBQStnV0FVOEYzWlFsRG1HUVVBQUFBQUFMNkNZQlR3UWVIaDRiZElxdWxoMTgxMnUvM212SzRIQUFBQUFBQWdyeEdNQWo3SVpyUGwyQmxLMXlnQUFBQUFBUEFGQktPQUR6cGYrSG0rMEJRQUFBQUFBT0I2WVhtN0FBQjVLeUlpNGtaanpKN3pIZVBuNTNmanhvMGJmODJybWdBQUFBQUFBUElhSGFPQWo3bVlvZkpPcDVPdVVRQUFBQUFBY0YwakdBVjh6TVVFbzhhWUIvS2lGZ0FBQUFBQUFHOWhLRDNnUThMRHd5dGJsdlg3eFJ4cmpLbXlaY3VXZlZlNUpBQUFBQUFBQUFESWUzYTczZGp0ZHVQdE9nQUFBQUFBQVBJU1Era0JBQUFBQUFBQStCeUNVUUFBQUFBQUFBQStoMkFVQUFBQUFBQUFnTThoR0FVQUFBQUFBQURnY3doR0FRQUFBQUFBQVBnY2dsRUFBQUFBQUFBQVBvZGdGQUFBQUFBQUFJRFBJUmdGQUFBQUFBQUE0SE1JUmdFQUFBQUFBQUQ0SElKUkFBQUFBQUFBQUQ2SFlCUUFBQUFBQUFDQXp5RVlCUUFBQUFBQUFPQnpDRVlCQUFBQUFBQUErQnlDVVFBQUFBQUFBQUEraDJBVUFBQUFBQUFBZ004aEdBVUFBQUFBQUFEZ2N3aEdBUUFBQUFBQUFQZ2NnbEVBQUFBQUFBQUFQb2RnRkFBQUFBQUFBSURQSVJnRkFBQUFBQUFBNEhNSVJnRUFBQUFBQUFENEhJSlJBQUFBQUFBQUFENkhZQlFBQUFBQUFBQ0F6eUVZQlFBQUFBQUFBT0J6Q0VZQkFBQUFBQUFBK0J5Q1VRQUFBQUFBQUFBK2gyQVVBQUFBQUFBQWdNOGhHQVVBQUFBQUFBRGdjd2hHQVFBQUFBQUFBUGdjZ2xFQUFBQUFBQUFBUG9kZ0ZBQUFBQUFBQUlEUElSZ0ZBQUFBQUFBQTRITUlSZ0VBQUFBQUFBRDRISUpSQUFBQUFBQUFBRDZIWUJRQUFBQUFBQUNBenlFWUJRQUFBQUFBQU9CekNFWUJBQUFBQUFBQStCeUNVUUFBQUFBQUFBQStoMkFVQUFBQUFBQUFnTThoR0FVQUFBQUFBQURnY3doR0FRQUFBQUFBQVBnY2dsRUFBQUFBQUFBQVBvZGdGQUFBQUFBQUFJRFBJUmdGQUFBQUFBQUE0SE1JUmdFQUFBQUFBQUQ0SElKUkFBQUFBQUFBQUQ2SFlCUUFBQUFBQUFDQXp5RVlCUUFBQUFBQUFPQnpDRVlCQUFBQUFBQUErQnlDVVFBQUFBQUFBQUEraDJBVUFBQUFBQUFBZ004aEdBVUFBQUFBQUFEZ2N3aEdBUUFBQUFBQUFQZ2N5OXNGQUw3Q0dHTzhYY08xeUxJc3JsTUFBQUFBQUNEWDBURUsrQWlYeStXMTU0NlBqODl4bnpGR3ExYXR5cnRpQUFBQUFBQUFSREFLZUZWOGZMeW1UNTkrd2VPT0hqMnFjZVBHWmRuMjBrc3Y2Y2lSSXhmOVhIZmRkZGNsMXhjUkVYSEo1M2p5NzMvL1cwNm4wK00rbDh1bHdZTUg1OHJ6QUFBQUFBQUFYQ3gvYnhjQStMTDQrSGpObURGRFBYdjJQTzl4cTFhdDB1SERoOTMzRHg4K3JHKysrVWJEaGczemVIeWpSbzFVdVhKbDdkKy9YK3ZYcjgrMlB5WW14bjE3d1lJRmwxWDdrU05IMUxselowbFNjbkt5L1B6OEZCUVU1TjYvWXNXS2JPZE1tVEpGeTVjdjkvaDRyVnExeXJZdE5qYjJzbW9EQUFBQUFBQzRFSUpSNEJxd2ZQbHlkZXpZVWQyNmRkT1JJMGVVa3BLaTlQUjB0V25USnN0eG1VRmk2ZEtsOWRsbm4rbSsrKzZUSkhYbzBFRW5UNTVVaHc0ZEZCWVdwdE9uVHlzMk50WWRSalpyMWl6SDUvYTBiOFdLRlFvTkRYV0huNTA3ZDFhL2Z2M1V1SEhqTE1kRlJrWnEzYnAxN3ZzREJ3N1V3SUVEc3h6amREclZzR0ZEUWxBQUFBQUFBSkNuQ0VhQmZHN1BuajNhdG0yYnBrK2ZyanZ2dkZPU05IcjBhRldvVUVIZHVuVzdxTWY0N0xQUGRNY2RkK2l6eno2VGxMMDdjL1hxMVZudU81MU9kZW5TUmJ0MzcxYkhqaDNWdTNmdkhCOTcvLzc5T25qd29PclhyMzhKcndvQUFBQUFBTUM3Q0VhQmZNRFRYSjRmZnZpaDZ0U3BvdzgrK0VDU0ZCQVE0TjYzYmRzMjNYMzMzVGsrM3JGang5U3BVNmRMbW9QMGJIUG16Rkh0MnJXMWUvZHUvZkhISC9ycnI3OVVxbFFwajhmT256OWY2ZW5wN3RBMk9UbFo0OGVQVjNSMHRNZmp6KzF5elduN2ZmZmRweWVlZU9LeTZnY0FBQUFBQUxnUWdsRWdIL2poaHgreWJmUHo4OVBQUC8rc2xTdFh1cmUxYXRWSzZlbnBTa2hJMFBQUFArL3hzV0pqWTFXNmRHbk5uVHRYOTkxM240NGRPNmErZmZ1Nmg5SmZ5T2JObS9YNTU1L3JrMDgrMFJkZmZLRk9uVHBwN05peG1qUnBVclpqVDV3NG9TVkxsdWpUVHo5VmhRb1ZKR1VFbkZXcVZNbng4WmNzV1pMbGZ1WlErbk8zQXdBQUFBQUFYRTBFbzBBKzRPZm41M0g3akJrejFMdDNiMDJaTWtWU1J1ZzVhOVlzL2ZycnIzcnBwWmN1NnJGTGx5NnRzV1BIYXVyVXFabzZkYW9rendzZFNkS0JBd2MwYk5nd2pSczNUaUVoSVpLazJyVnJxMUNoUXZyMDAwL1ZzV1BITE1mUG5EbFR6WnMzMThtVEoxV2hRZ1h0M3IxYlFVRkJPUWFqNTNhRk9wMU9IVDE2MU9NK1NYcnl5U2N2NmpVQ0FBQUFBQUJjS29KUklCL3IwYU9IcWxldjdnNUdKV25MbGkzYXVuWHJlVmR4UDNjby9hWk5tMVMzYmwzTm5UdFhuVHAxOHZoY2h3NGRVcTlldmRTblR4L1ZxMWN2eTc1Qmd3YnBvWWNlVW1ob3FKbzNieTVKMnI1OXUxYXNXS0ZwMDZacHlKQWhldkRCQi9YTEw3OWtDMC9QZG5aWHFNdmwwckJodzNUa3lCRUZCUVZwMEtCQnFsYXRtcHhPcHhZc1dLQW1UWnFvZlBueUYvbVRBZ0FBQUFBQUFKQXZHUTkrKyswM1k3ZmJQZTNLNHV4alVsTlRzK3hMVGs0MjNidDNOMU9uVGpYR0dPTndPRXo3OXUyTk1jYmNlKys5eGhoait2WHJaLzc4ODAvVHNtVkxjK3pZTWRPeVpVdGpqSEgvOStlZmZ6YXRXclV5YytmT3pmRjVOMjNhWkpvMGFXSysvUEpMWTR3eGE5ZXVOVjkvL2JVeHhwaS8vdnJMdEcvZjNqejQ0SU1tUFQzZGZVN2p4bzNkaitOd09OemJFeE1UemNDQkE4M01tVE9OdytFd3YvenlpM256elRkTmJHeXNhZGV1bmVuUm80Zlp1bldyTWNZWWIvKzlBUUFBQUFDQTZ4TWRvOEExNVBUcDArcllzYU1pSXlQVnExY3ZCUVlHcWwrL2Znb0xDMVAvL3YwbFNVbEpTU3BXckpqN25JTUhEK3I0OGVQNjZhZWZGQm9hcXErKytrcVM5UGJiYnlzbEpVVUpDUW5xMDZlUEJnNGNxRTgrK1VTelpzM0s4cHlabmFteHNiRjY4Y1VYOWRaYmI2bDU4K1pxMHFTSis1aUVoQVE1SEE1Tm1EQkIvdjVuTGl2bmRwNUswamZmZktQMzMzOWZlL2Z1MWV1dnZ5NUpxbGF0bWxhdlhxM3AwNmZybFZkZVVZMGFOWExwSndZQUFBQUFBQURBcTF3dWwzRTRIRm4rN05teng5MU42ZW1QcDg3Tmt5ZFBtbGRlZWNXMGFOSENkT2pRd1V5YU5DbExsK2VPSFR2TTZOR2ozUjJqKy9idE0wODg4WVNaTUdHQ2VlZWRkOHpqano5dVdyWnNhVmFzV09IdXlqeCsvUGdGTzFVenBhV2xaYm0vYk5reWM5ZGRkNWxObXpabE8vYjA2ZFBtK1BIanBuNzkraVk5UGQwOCt1aWpwa2VQSHViUFAvODB0OTEybS91WVJZc1dtWk1uVDVySmt5ZWIzcjE3bTdWcjE3cGZ2N2YvM2dBQUFBQUF3UFdKamxFZ2o4VEd4bXI0OE9FZTl6VnMyTkRqOXJpNHVHemJRa0pDTkhUb1VMVnQyMVpqeDQ3VnhvMGJ0WHYzYm5lWDVmcjE2eFVXRnFhMHREU2xwNmVyVXFWS21qRmpocVNNZVQwdHk5TENoUXQxKysyM3V4K3pSSWtTRi8wNkFnSUMzTGZIamgycnJWdTM2czAzMzlTTk45Nlk3ZGdlUFhwbzU4NmRhdHk0c2Z6OS9UVnk1RWhWcWxSSmFXbHBTa3RMMDdCaHc3UjI3VnJWclZ0WExWcTAwSk5QUHFudnYvOWViN3p4aG9ZT0hlcXVHd0FBQUFBQUFNQTF5bU5MNWtVYU5XcVV4KzFPcDlOOC9QSEhadGV1WGU1dGl4Y3ZOdXZYcnpjZE9uUXdZOGVPOVhqZXVISGpMdXA1eisxR1BWZDhmSHkyRHRLenBhV2xtWlNVbEd6Yms1T1R6Uk5QUEdIbXpwMXI0dVBqUFo1NzRNQUJZd3dkb3dBQUFBQUE0T3F3dkYwQTRDc0krUzZQWlZsY3B3QUFBQUFBQUFEa0xydmRidXgyTzZFdEFBQUFBQUR3S1RadkZ3QUFBQUFBQUFBQWVZMWdGQUFBQUFBQUFJRFBJUmdGQUFBQUFBQUE0SE1JUmdFQUFBQUFBQUQ0SElKUkFBQUFBQUFBQUQ2SFlCUUFBQUFBQUFDQXp5RVlCUUFBQUFBQUFPQnpDRVlCQUFBQUFBQUErQnlDVVFBQUFBQUFBQUEraDJBVUFBQUFBQUFBZ00veDkzWUJBQUFBMXdwampMblVjeXpMc3E1R0xRQUFBQUN1REIyakFBQUFBQUFBQUh3T3dTZ0FBQUFBQUFBQW44TlFlZ0FBZ0V1d2NlTkc5ZW5UNTZLT1hiTm16Vld1QmdBQUFBQUFYQmE3M1c3c2R2c2x6NWtIQUw3SWVPQjBPazFFUklSSlRrNzJ0SnZyS3dBQUFKQlBNWlFlQUFEZ0NpUW1KaW9nSUVEQndjSGVMZ1VBQUFEQUpTQVlCUUFBdUFMNzkrOVgrZkxsdlYwR0FBQUFnRXZFSEtNQWdId3JQRHg4ZzJWWkRiMWRCNUJwMjdadDZ0NjllN2J0THBkTERSbzA4SGdPMDVYZ0tuSVpZOFpzMmJMbFJXOFhBZ0FBY0MwaUdBVUE1RnVFb3NodjZ0V3JwNDBiTjJiWk5talFJTjE2NjYyNjRZWWJWSzllUFZtV2xXVi9SRVJFWHBZSTMyS3pMR3U0SklKUkFBQ0F5MEF3Q2dESTl6WnYzbXhkK0NnZ1QyVHAvanh3NElCKytPRUhqUmd4UXYvKzk3KzFidDA2QlFZR1pqbUI5eSt1aHZyMTYwZTdYSzV2SmEzMmRpMEFBQURYS3VZWUJRQUF1QXpHR0wzeXlpdUtpWWxSc1dMRlBCN3p6VGZmNUhGVkFBQUFBQzRXd1NnQUFNQmxlT09OTjNUbzBDSDE3dDA3eDJPR0R4K2VoeFVCQUFBQXVCUU1wUWNBQUxnRUtTa3BtakJoZ2paczJLQVpNMllvT0RoWWtsU2dRQUVkT1hKRUZTdFdsQ1R0MjdkUEFRRUIzaXdWQUFBQXdIa1FqQUlBQUZ5a0F3Y09xRStmUGlwWHJweG16WnFsVXFWS3VmZDE2ZEpGanp6eWlJS0NnaVJKNmVucGV2VFJSN1ZtelJwdmxRc0FBQUFBQUhKaXQ5dU4zVzQzRno0U3lIdThQNUhmR0dQTTk5OS9iMXd1bDdsWTNxNFoxNmY2OWV0SC8zT05YT1h0V2dBQUFLNVZkSXdDQUFCY2dxWk5tM3E3QkFBQUFBQzVnR0FVQUFEZ0lsbVdaWG03QmdBQUFBQzVnMVhwQVFBQUFBQUFBUGdjZ2xFQUFBQUFBQUFBUG9kZ0ZBQUFBQUFBQUlEUElSZ0ZBQUFBQUFBQTRITllmQWtBa0MvVXJWdTNncisvL3pCUCsreDIrenRuMzNjNEhLTzNiOS8rUjk1VUJnQUFBQUM0SGhHTUFnRHloUm8xYWh6ZXMyZFBXOHV5UWozczdwbDV3eGh6cEVhTkduMjNiOStlaDlVQkFBQUFBSzQzREtVSEFPUUw4K2ZQZDlwc3RvVVhjZWlDK2ZQbk82OTZRUUFBQUFDQTZ4ckJLQUFnMzNDNVhGOWN4R0VYY3d3QUFBQUFBT2RGTUFvQXlEZHNOdHRxWTh6ZjV6bmtlTkdpUlZmbldVRUFBQUFBZ09zV3dTZ0FJTitJaTR0THR5eHIwWGtPV2JScTFTcEhuaFVFQUFBQUFMaHVFWXdDQVBJVnk3SnlIQ3B2czlrWVJnOEFBQUFBeUJVRW93Q0FmT1hreVpOZlMwcndzQ3NoUGo3K203eXVCd0FBQUFCd2ZTSVlCUURrSzN2MjdFazF4aXp4c0d2eG5qMTdVdk84SUFBQUFBREFkWWxnRkFDUTcrUXduSjVoOUFBQUFBQ0FYRU13Q2dESWR5ekxXaTdwMUZtYlRsbVc5WC9lcWdjQUFBQUFjUDBoR0FVQTVEdHhjWEduSk1WbTNyY3NhOWsvMndBQUFBQUF5QlVFb3dDQWZNa1k0eDQ2NzNLNUdFWVBBQUFBQU1oVkJLTUFnSHdwTURCd2FlYnQ0T0RncGVjN0ZnQUFBQUNBUzBVd0NnRElselpzMkpBZ2FZbWt4V3ZYcmszMGRqMEFBQUFBZ091THY3Y0xBQURnUEw2d0xNdDR1d2dBQUFBQXdQV0hZQlFBa09mcTFxMWJKaUFnb0xxa1N2LzhxZXh5dVNwWmxsVldVdkEvZndwYWxsWElHQk5rdDl0bkttT1YrdFBLV0tIK3RNdmxpcmZaYlBzbDdaZTBUOUoreTdMMkdXTjJ4OFhGcFh2bmxRRUFBQUFBcmhVRW93Q0FxeW84UEx5Y01hYUJaVmwyeTdMc2t1eVN5aG1UdFJIVXNxeHM1NTUxVElDa292LzhrVEZHbG1YSkdOUFV3L0ZwZHJ0OXU2VE5ramE3WEs3TjZlbnAyM2J1M0ptV3U2OE1BQUFBQUhBdEl4Z0ZBT1NxNk9qb29LU2twRnVOTVMyTk1TMGwzWEp1NkZtaVJBbFZxVkpGb2FHaENnME4xYi8rOVMrVktWTkdwVXFWVW5Cd3NJS0NnbFNnUUFFRkJRVXBLQ2hJRG9kREtTa3BTazFOVlVwS2lsSlNVcFNRa0tBalI0NWsrWFB3NEVIOS92dnZnVTZuczc2aytwSmtzOWxVb0VDQkpMdmR2dEt5ck9YcDZlbkx0Mi9mL3BzWGZqUUFBQUFBZ0h5RVlCUUFjTVVpSWlLQ2pURXh4cGhPQ1FrSnpTVVZ6TnhYc21SSjFhMWJWelZyMWxUTm1qVlZvMFlObFNwVnltT0hhRTRDQXdNVkdCaDRVY2VtcGFWcDc5NjkycjE3dC83M3YvOXAxNjVkK3Vtbm53cTdYSzU3alRIMyt2djdLeUlpNG1kanpIOXNOdHVzVFpzMi9YakpMeGdBQUFBQWNNMGpHQVVBWEM3TGJyZEhTZXBtakdrdnFZaGxXUW9JQ0ZCNGVMZ2lJeU1WR1JtcGF0V3FYVklJZXFVQ0F3TjE4ODAzNithYmIzWnZTMHhNMU1hTkc3VnUzVHF0VzdkT2h3OGZyaTdwYVpmTDliVGRibytUOUtHL3YvL2NIMzc0NFhpZUZRb0FBQUFBOENxQ1VRREFKZm1uTy9ReFNVOUt1bEdTL1B6OGRPdXR0K3J1dSs5V1pHU2tDaFlzZVA0SHlXTkZpaFJSaXhZdDFLSkZDeGxqdEcvZlBpMWZ2bHhMbHk3Vm9VT0hJaVJGT0J5T1NYYTcvUXVYeXpWKzY5YXRXNzFkTXdBQUFBRGc2c3E3Rmg0QStaTGRiamVTdEhuelpxNEhPSyt3c0xCaU5wdXRqeklDMGRLU1ZMTm1UZDF6enoyNjY2NjdWTHg0Y2U4V2VCbGNMcGUyYk5taUpVdVc2T3V2djlhcFU2Y3lkOFZLR3JkNTgrYnZ2RmdlQU9Tb2Z2MzYwUzZYNjF0SnF6ZHYzaHp0N1hvQUFBQ3VSUVFoZ0k4akdNV0ZOR3JVS0NRdExlMVptODNXenhoVFJKS2FOMit1YnQyNnFYYnQydDR1TDllY09uVktDeFlzMEVjZmZhUmp4NDVKa293eGEvMzgvSVp0MnJScGxYZXJBNENzQ0VZQkFBQ3VIRVBwQVFBNXNleDIrOE1PaCtOVnk3SkNiVGFiV3JkdXJhNWR1NnBxMWFyZXJpM1hCUWNIcTNQbnp1clFvWU9XTFZ1bVdiTm1hZi8rL1UxZEx0ZTNkcnY5VTRmRDhjejI3ZHYvOEhhZEFBQUFBSURjUVRBS0FNZ21QRHk4bm1WWjB5UkZHV1BVc21WTDlldlhUMlhMbHZWMmFWZGRZR0NnMnJadHEzdnZ2VmV4c2JHYU9uV3EvdnJycjQ0QkFRSDNob2VIajBwTFM1dThjK2ZPTkcvWENRQUFBQUM0TWpadkZ3QUF5RDlxMWFvVmFMZmJ4MXVXdFZsU1ZQWHExZlh1dSs5cXpKZ3hQaEdLbnMxbXMrbnV1Ky9Xd29VTDFhMWJOL241K1FWYmx2VktnUUlGdHR2dDlnaHYxd2NBQUFBQXVESUVvd0FBU1ZKWVdOaE5CUW9VV0N0cFNPSENoYTFubjMxV0gzMzBrY0xEdzcxZG1sY0ZCd2VyZi8vKyt1eXp6OVNrU1JOSnFtRloxdnFJaUlpbnhiK2pBQUFBQUhETjRnTWRBTUFLRHc5L3hNL1BiNnVrK21GaFlabzNiNTdWdm4xNytmbjVlYnUyZktOeTVjcWFPbldxbm52dU9RVUVCUGdiWXliYTdmYllCZzBhL012YnRRSHdQUzZYcS9nL041dlo3ZmJHWGkwR0FBRGdHc1VxMUlDUFkxVjYzMWFyVnEzQXdNREFHWlpsZGJYWmJPcmV2YnU2ZCs5T0lIb0JlL2JzMFhQUFBhZGZmLzFWbG1VZGt4UVRGeGYzdmJmckFuRDlpNDZPRGtwSVNCZ2xhYkRPTkRtNEpMMFdFaEx5NHFwVnExSzhWeDBBQU1DMWhZNVJBUEJSVFpzMkxWS2dRSUdsbG1WMUxWT21qS1pQbjY2ZVBYc1NpbDZFYXRXcWFjNmNPWXFKaVpFeHByUXg1dXVJaUlpMjNxNEx3UFhOYnJjM1RraEkyQ0xwR1p2Tlp1dllzYU02ZHV3b204MW1rL1JNUWtMQ0ZycEhBUUFBTGg2ZmZnRWZWN1pzMlpHU2RQanc0WmU4WEFyeVVLTkdqVUpUVTFOWFNHcDYwMDAzYWNhTUdhcFdyWnEzeTdxbStQdjc2N2JiYmxOSVNJaldyVnZuYjR6cFVMWnMyVDhQSHo0YzUrM2FBRnhmb3FPamcwcVVLREZXMHJ1U1NsZXBVa1dUSjAvVy9mZmZyNlpObXlveU1sSmJ0MjVWZkh4OEtVbVBsUzFidG5DTkdqVysrLzMzM3gxZUxoMEFBQ0JmSXhnRmZCekJxTyt4MiszVmpER3JKZDBTRVJHaE45OThVOFdMRjcvZ2VmQ3NUcDA2cWxxMXFsYXRXaVdYeTNWUDJiSmxkZmp3NFRYZXJndkE5Y0Z1dHpkT1RVMk5sWFNmeldhekhubmtFYjN5eWlzcVY2NmMrNWpRMEZEZGYvLzljamdjMnJGamgyV01hWnFhbXZwQTJiSmw0dzRmUHZ5SDk2b0hBQURJMzY2SE9RVnRFUkVSanhsanVraTZSVklwYnhma1kvNlN0TXV5ckRseGNYSHZLMk9PSzU4UUhoNit3YktzaHQ2dUEyY1lZMVp0MmJLbHViZnJ5TThhTkdoUTBlVnlyVFBHbEwvenpqdjEwa3N2S1RBdzBOdGxYUmZpNHVJMGFOQWdrNXljYkVrYXVYbnpacC8rc29GclpQN0ROZkxhY3U1Y29sV3FWTkhJa1NOVnAwNmQ4NTYzWThjT2pSdzVVci8vL3J2RTNLTmV4WFV3LytFNmVPbDRIK2MvMTh2N21QZFcvbk85dkxjdTFiVSt4NmpOYnJjdk1zYk1sSFNiQ0VXOW9aU2syNHd4TSsxMis1ZTY5dDlURjQyTGVQNWpXVmEwdDJ2SXp5SWpJMHM0bmM3L004YVV2K2VlZXpSbXpCaEMwVndVRVJHaG1UTm5Xc0hCd1ViU1NMdmQzc1BiTlhrVDE4ajhoMnZrdGVQY3VVUzdkdTJxdVhQblhqQVVsVEs2Mk9mT25hdXVYYnN5OTZpWGNSM01mN2dPWGpyZXgvblA5ZkkrNXIyVi8xd3Y3NjFMNWUvdEFxN0VQNTJpYmFwVnE2Wm5uMzFXMWF0WFY2RkNoYnhkbGs5SlRrN1d6ei8vckZkZWVVVjc5dXk1Snp3OC9ORXRXN2E4NSsyNjhsSmNITk1KNWdjUkVSSGVMaUZmaTR5TUxKaVNrdklmeTdKdWJ0cTBxWVlORzZhTXo4dklUVFZxMU5Da1NaT3NmdjM2eWVGd3ZCMFJFWEUwTGk3dVMyL1g1VTF4Y2ZXOVhRSWtSVVJzOG5ZSnVBaVgyeVY2cnNEQVFBMFlNRURObXpmUDdCNnRLV210M1c2bmU5UUxac1QxOUhZSmtOUWpZcnEzUzdpbThaa25mN2dlUC9Od2pjd2ZmUGthZVUxL0t2NW4rTHllZmZaWmhZZUhFNHA2UWFGQ2hSUWVIcTZoUTRkS2tpekw2dUxsa2dDY0l6bzYyajgxTmZWVHk3S2ExcXBWUytQSGo1ZS8velg5dlZpKzFxQkJBNDBhTlVxU2JNYVlUKzEyKzYzZXJnbEEvbmNsWGFJNW9Yc1VBQURnL0s3cFlGUVpjNHFxZXZYcTNxN0Q1NTMxZDFETG0zVUF5QzRoSVdHWXBIc3JWcXlvS1ZPbXFHREJndDR1NmJwMzExMTM2YW1ubnBLa0FwWmxmZEdvVWFOUWI5Y0VJSCtLam80T3N0dnRFeVN0bFZTelNwVXFldi85OXpWZ3dJQmNtZTRrczN2MC9mZmZWNVVxVlNRcHMzdDBRblIwZE5BVlB3RUFBTUExN0ZvUFJrdEpvbE0wSHloY3VIRG1UZVo1QmZLUmlJaUlLRW5EQXdNRHplVEprMWw5UGc4OS9QRERhdE9tall3eHBkUFQwei9VdGY5dkxvQmNkalc2UkhOQzl5Z0E0SHJrZExoMDRraXluSTZyc3c2MHkyVXUrUnhIdWt2bU1zNkRkL0FoRFFDdVUyRmhZY1dNTVI5THNnMGVQTmlxV3JXcXQwdnlPVU9IRGxXRkNoVWtxV1ZFUkVSL2I5Y0RJSCs0MmwyaU9hRjdGQUJ3UFRsK0tGSGpIL3RTci9iNGo1YSt1MW5tUEZsa1NuS2FkcXpkbjIzNzFsVy9LejNONmZtY1Ura2E5OGhDOTMybnc2WEV2MC9yOEc4bjlNdm13OXEwWXEvV0xmazUyM2tMcDIzUS9NbnJMdjBGd1N1WVpBNEFyaytXeldhYkxxbFNkSFMwMnJWcjUrMTZmRkp3Y0xER2pCbWpSeDk5VkM2WGEwSjRlUGlxTFZ1MmJQTjJYUUM4NTU4dTBROGsxYlRaYk9yU3BZdDY5ZXAxVlFQUmMyVjJqNzd6emp1YU0yZU96ZVZ5UFpPUWtIQ1AzVzUvZFBQbXpldnpyQkFBQUM2REk5MmxiK2Y5cUpXZi9xZ0hubXlzOE9aVnRIRGFENXJjZTRrZUdOUllsV3BrSDhqcWRMZzBiK0ovRlZ5NGdHNnNsekhMMWJmemZ0U3F6M2VwYXUweUtsb3FPTnM1VzFiK3BzcTNsTlpIWTlaby9iSmY1SFM0RkZRb1VNa25VOXpubENvZm9zaXp6dmx4N1FGOS9ja09sUWd0ckYwYi92QlkvNUQzMmlxNFNLQk9IRW5XYXowWDYrVUZEOHF5V2RtTyszWEhFYjNTN1V1OXVhNjdBZ0w5THV0bmhRc2pHQVdBNjVEZGJ1OGdxVU9wVXFVMGZQaHdXVmIyZjJpUk4yclhycTFldlhycHJiZmVDclFzNjZQbzZPandWYXRXT2J4ZEY0QzhsVnNyenVjV1ZxNEhBRnhyVWs2bGE5M2kzZnEvMmR0VXFud1IrZm5iOU5XY2JmcHFUa2Jmd1Y4SEUvVEpLOThySU1CUDllKzhVZUhOcStqclQzYm94Lzhla0NRRkJ2bHIvR05mcXZ5TkpXVDVaWHcrOHZPM2FVci9aZTduZUhIdUErN2JLK2Y5cVBaUFJxcnlMYVhWWVhBVEJRYjV5K1YwcVZmRG1YcnE3VFlxRUJ5UXBiNWZOaC9XN05HclZUZXFra3BYQ0ZIN1FaSHV3UFBZd1FUTmZPNXIzVkFuVkFVTFozd1pXankwa0VaLzJmR3EvYnh3Y1FoR0FlQTY4OCtINy9HUzlNSUxMNmhZc1dMZUxzbm5QZnJvbzFxMWFwVjI3ZHBWT3lFaDRURkpNN3hkRTRDOGt4KzZSSE5DOXlnQTRGcmdjcnIwY3NmUFZhWnlVZldjY0llcTFpcmo4VGpqTXZwKzBmKzAvTU90dWltOHJHTDZOOUx2dTQ0cEtUNUZxYWZURlJEbzV3NUZ6M1YyS0xwNzB5SHQyM1ZNTjlZTGxaLy9oV2VoM0xYK0Q4MStlYlg2dkhxWEt0MWNTdk5lL2E4bWRGK2tlM3MyME82NFExcS81R2ZkMTZlQkl0dXdlSGgrUXpBS0FOZVpoSVNFL3BJcU4yalFRTGZlZXF1M3k0RWttODJtSjU5OFVqMTY5SkF4WmxUVHBrM25ybDI3TnRIYmRRRzR1dkpibDJoTzZCNEZBT1IzTmorYm52OG9Sb1ZDQ21oSXE0OVV2SXpuUmJnUDdQNUxiNjEvUWxGdGIxYm1vTG1uM200alk2UlJIZWVyejZTN1ZDdXk0Z1dmYjhFYkd5UkpGenZ3cmxyWXZ6VGsvZnRVSXJTd1VrNmxxMGI5Y3ZwcHd4OTZaOGhYU2ptVnJqdTcxRk9aaWtXVmV0cWhBZ1V6b3JqTW9mSnZmUGVZQ2dRSEtEa2hWWE5lWHEwZGF3OG9wRVJCUmJXdGVYRlBqaXRDTUFvQTE1R0lpSWhTa29aSjBxQkJneGhDbjQ5RVJFUW9PanBhcTFhdENqMTE2dFF6a2w3MGRxWWY3QkVBQUNBQVNVUkJWRTBBcnA3ODNDV2FFN3BIQVFENVdhR1FBdTdiejgyNjMrTXhRMXA5Sk9sTW9EbXEwK2VTcFBpanlmSVA4Tk1YVXpmb2k2a2JjbnlPQVZOYjZjZTFCK1JNdjdSVjdyZC90MDk3dHgzUmJ6OGUxZDkvSnFsbXcvS3EzYVNpWXZvMzB1SGY0clVoOWhmTkdiTmFoMytMVjlHU3dZcTQvUVkxdU92R0xJL3g0WWh2bFpLY3JySC82U1JKbWo1MHhTWFZnTXRETUFvQTE1Y1hqVEVoYmRxMFVZMGFOYnhkQzg0eFlNQUFyVm16Umk2WDYrbTZkZXZPMkw1OXUrY1oyUUZjczY2Vkx0R2MwRDBLQU1qdi9QeHNtdEp2V1k3NzBsSWNDZ3pLaUx0ZW5QdUFrdUpUTkxMRGZBVVZDdkI0amlRRkJRZG95SHYzU1pMKys1L2Q2akxzTm8zcHNrQ1MxQ2Z5M1d6SEQvcjNMUGZ0V28wcnFNbTlOVlR1eHVLS2FsdFQ1VzRzb2JRVWg1NXE4YUhhUDlWRUZXdVVWTVVhSmZYQWs0MTFLaUZWQi9mOHJaTGxpeWorYUxMN01STC9QcTF0YS9icGhUa3g3b1dnN3U1dXovRjFJdmNRakFMQWRhSkJnd2IvY2pxZHZRSURBOVduVHg5dmx3TVBLbGV1ckhidDJtbisvUGtGQXdJQ2hrZ2E0TzJhQU9TZWE3RkxOQ2QwaitZZlRvZExDY2RQSzZSa3dZdWE1eTZ2dUp3dTJmenlUejNBbFVwSlNWRlFVSkMzeThCNUpDZWthdHFUc1NwYUtsaW5rOU5rc3l6SmtrNGVPNlVpSlF0S2tvcVdEdGJjQ1d2VjljVm1rakt1b2UrL3VGSko4U2w2OWFzdU9UNzJ3R1lmdUcvM0dIKzdpcFUrTTFUL3JYWGQzYmN6RjErYS9FM1hiSXN2VGVxOVJJdmUyaWhKTXNiSTRYRHBtVHRuWnpuRzVtL1RoTmpPa3BRbEdQMzdTSklrcVV5bG91NXRtWXMwNGVvaUdBV0E2NFRENGVodVdWWkE2OWF0RlJvYTZ1MXlrSU91WGJ2cTg4OC9sekdtYTkyNmRaL2J2bjE3OG9YUEFwQ2ZYU3Rkb3UrOTk1NDZkZXFrNE9EZ2l6cWU3bEh2TzM0b1VkT2ZYYUhrazZscTFPb20zZE96Zm83ejNhVWtwK21YclgrcVR0TktXYlp2WGZXN2FqV3BxSUJBdjF5dHJWZkRtUnEvckxPS2gzcWU1Kzl5eFI5TDF2eEo2L1RFdU51ejdUTkdPbkUwU1gvK0ZxOGE5Y3ZscTZBWVdhMWF0VXJSMGRHU3BNVEVSQjAvZmx4VnFsU1JKQjA3ZGt3SkNRbTY4Y2FzdzRoMzdOaVI3YnE1ZS9kdVZhcFVTUVVMRnJ6Z2M2NWN1VklsUzVaVXZYcjFQTzQvY3VTSUhBNkh5cGN2cjJiTm1tbjE2dFhhdTNldmloWXRxdURnWUxWbzBVSnIxcXpKOW1YVzhlUEh0Vy9mUHRudDlvdDg5YmhhQ29VVTBOTXo3czMyLy83QVpoOW96RC9EejgvbVNITnE1dlBmS0t4WkZlM2Rka1RqdWk2OHFPYzVPeFM5RkUrOTNjWjllL0gwVFVvNm1hcE9RNXE2dDZXY1N0ZHpkMy9zOGR6TUVEVCthTEw3OW9ramZFeklDd1NqQUhBZGlJNk85azlNVE94cGpGSDc5dTI5WFE3T28yelpzb3FLaXRKMzMzMFg0dS92LzVDa21kNnVDY0RsdTVJdTBmcjE2NnQ4K2ZJZTl4MDhlRkNiTm0xeTMyL1Jva1cyWTVLU2toUVlHSmp0dWU2Ly8zNzE3OTgveTdaZmZ2bEZpeFl0MG1PUFBYWVJyeW9ydWtmem5pUGRwVy9uL2FpVm4vNm9CNTVzclBEbVZiUncyZythM0h1SkhoalVXSlZxbE1wMmp0UGgwcnlKLzFWdzRRSzZzVjdHRjZUZnp2dFJxejdmcGFxMXk3aUhaa29aSDdaZjY3bFlMeTk0VUpZdGU5S2F1U0RJbSt1NlgzYWdtam5QMzluaWp5YXJtSWNGVThLYVZkRkR6MFpKeWdnazl1LytTL0hIa3QzaHhMaEhGdXJZd1FTbG5FcVgwK0dTak5IenMyTlUrWmJTbDFVYnJyNWh3NGJwKysrL2x5VDk5Tk5QR2oxNnRPYk1tYU9pUll2cTlkZGYxNGtUSnpSdDJqVFpiR2NDcm43OSttbjE2dFZaSG1mWnNtVUtDZ3BTNzk2OXovdDhuMy8rdVdiUG5xM1hYbnROa2pSbnpoeUZoNGVyZHUzYTdtTysrKzQ3clZpeFF0T25UNWVVMGRFM1pzd1k5ZTNiVnc2SFE1VXFWZko0N1Q1NjlLaUdEaDJxRjE1NFFkSFIwV3JRb0lIS2xTc25TWEs1WEZsZVEySmlvbGF1WEttMHREUkZSa2FxY09IQ1dSNHJLU2tweTdha3BDVDk4TU1QOHZQTDNTOHVybWZUQmkxWGFuSjZsbTJwcDlJMTRiRkZXYllOZVQ5aldIeFUyNXFxRTFYcHZQT0s1clo5UHgzVHQ1L3R6RFlQYXVMZnAxV29tT2V1NURJVmk2cnNEY1cxNEkwTjZ2WlNjNTFPVE5OWHM3ZWQ5M2xjVHBmK3UvaG5OV3haelQxMUFDNGRQemtBdUE0a0ppYTJNY1pVcUZXcmxtcldaUFhDL0s1OSsvYjY3cnZ2WkZsV0gwbnZTakxlcmduQXBjbU5MdEdBZ0FBdFdyVEk0NzdJeU1nczkxZXVYSm5sL29JRkMvVHh4eDlyNXN5WktsR2lSTGJ6ZCt6WW9YNzkrcm52bnpwMVNrRkJRZTRPTGsvT0RTVE9SdmRvM2tnNWxhNTFpM2ZyLzJadlU2bnlSZVRuYjlOWGM3YnBxemtaSDQ3L09waWdUMTc1WGdFQmZxcC81NDBLYjE1RlgzK3lRei8rOTRBa0tURElYK01mKzFMbGJ5d2h5eThqOFBUenQybEsvek56MUwwNDl3RVZEeTJrMFY5MnZPaTYxaS85V2JOSHI4bTIvWVcyYzdOdHl4eHltamxVOUd4OUdzL1UrS1VQZXd4akpXbnNJd3VVZXRvaFAzK2JYdSs3Vk1ZbFdUWXA2VVNLSnNSMmxuOHVkNzBpOXgwNWNrUlNSdWg0NU1nUmhZYUdxbUhEaHVyUm80ZisvUE5QN2RtelIzLzg4WWZlZnZ2dExJSGkyUVlNR0tCOSsvWmwyYlo4K1hMMzdiT3ZtNmRQbjliVXFWTjE0TUFCelo0OVc4V0tGWlBENFZEMTZ0VTFhTkFnZGUzYVZaMDdaN3dYWTJKaXRHclZLaDArZkZpU3RHdlhMbFd0V2xVUkVSRjY3YlhYVkxkdVhZLzEzSHp6elpvNGNhTG16cDJyNk9ob0ZTbFN4RjNESFhmY29SVXJ6aXlRYy9hWFdEYWJMY3QxMWVsMHFtSERobG0yUlVSRW5PZW5pWE9kcitQVDZjeTZXTks0cmd0MWI2LzZxaE4xcG9zK3B3V2JwS3hENlMrWHkrblNkd3YvcDBWdmI5UWp3NXVwZElVUXBhYzZGRkFnSTNyYnVlNkFRczhhS24rdW5xL2NvUTlHZnF1bjc1aXRDamVWVkxNSGJ0RnZPNC9tZVB6Ky94M1hraGx4ckY1L2hRaEdBZUE2NEhLNStsaVdSYmZvTlNJeU1sTGx5cFhUb1VPSHdzTER3eHR2MmJKbG5iZHJBbkR4Y21zdTBmVDBkSFhvMENISGZaNmtwcVpxMHFSSjJyRmpoMzcvL1hjdFhyeFlPM2Z1VlBmdTNWVzllblgzY1hYcTFIRi8rTjY4ZWJNbVRweW9XYk5tWGZGOHAzU1BYajB1cDBzdmQveGNaU29YVmM4SmQ2aHFyVEllanpNdW8rOFgvVS9MUDl5cW04TExLcVovSS8yKzY1aVM0bE9VZWpwZEFZRis3bEQwWEMvT2ZlQ3lhbXQ4ZDNVMXZydDZsbTA5SXFacnpKZWR6anVVdm1mOTZTcFZQc1I5MzVIdTByRDdQODF5ekltanllNHc5ZEdSemJWcS9rNTFHaHFscmF0KzE5TDNOcXYzeERzMXRzc0NRdEZyeFBEaHd5VkphV2xwR2o1OHVKbzJiYXBaczJicDVNbVRLbG8wSXhBNmVmS2syclRKR0hLOGN1VktkNWlZbkp5c0ZpMWFhT1hLbGZyODg4K1ZtSmlvUng5OVZKSzBaczBheGNiR2F0eTRjVm1lNzdubm50TjMzMzJuNHNXTHEzMzc5Z29NREZUQmdnVVZIQnlzRzI2NFFWOTg4WVVPSHo2c1o1NTVSZzg4a1BIKzc5dTNyMDZkT3VXdTliLy8vYStXTFZ1bXdNQkF0V25UUnNuSnlVcFBUOWZnd1lOMS8vMFpRVnBZV0pqQ3dzTGN6N3RzMlRKOStPR0hPbm55cFBzNi90bG5uMTJWbnluT09EdllURTl6U3NZbytXU3FSai84eFhsRHoweVpLOVJmcXY1UjcyVzVYNkNndjU0K2ErN1FYaFB1bEdXek5IdlVhcFd1RUtLbjNtbWpDamVWbENTOSs4SktiVnV6VHdFRi9CUlN2S0M2ai91Mys3d2I2b1JxUmx4UDkvMXlOeGJYQzNOaXNqelgrVUxQUGR2K1ZGanpLcGYxbW5BR3dTZ0FYT01pSWlJcUdXUHVLRktraU82NDR3NXZsNE9MWUxQWkZCTVRrem1FN0hGSkJLUEFOU0MzNXhJTkNBakk4WVAwdVIyamtyUmh3d2FOSHo5ZXRXclYwbnZ2dmFlb3FDaDE2dFJKUzVZczBjQ0JBMVczYmwzMTdkdFhsU3FkNlk0NWRPaVFoZzRkcXJTME5OMTMzMzBlbjJ2cDBxVTVkbTU1UXZmbzFXSHpzK241ajJKVUtLU0FoclQ2U01VOUREbVhwQU83LzlKYjY1OVFWTnViM2ZPTlB2VjJHeGtqamVvNFgzMG0zYVZha1JYUCsxeVpRK1hmK080eEZRZ09VSEpDcXVhOHZGbzcxaDVRU0ltQ3VkWjk1QmZncHpHTHpzejcxNnZCakN6M3BUT3JQWDg2Y2EzK3QvR2dVazg3OUw5Tm4rblAzMDZvVkxrUVRSM0Fpc3pYa2hrelpraVNvcUtpM0xjZmVlUVJOV3JVeU4zNUhoVVZsYVVMUHZOMnMyYk4zTGRidDI2dDU1OS9YaWtwS1VwT1R0YnJyNyt1aVJNblpudStrU05IS2pBd1VNSEJ3Um81Y3FTcVZLbWlidDI2dWZlZk9uVktSNDltZE53dFdMQkErL2J0MDVneFkzVG8wQ0cxYk5sU25UdDMxc0tGQ3hVZkg2L2x5NWVyZE9uU21qbHpwcEtTa25ULy9mZHIrZkxsbWpKbGlrSkNRalJ2M2p6MzQ3WnUzVnF0VzdmV0hYZmNrZU4xM09WeWVad0d4ZE0yWExvRC8vdEwwNTlkSVQ5L20xcDBySDNCNDJQNk4xS3pCMjdKY2YvYS8rek90cTFPVkNWWmxxVTN2bi84Z28rZmV0cWh2cE5icW1LTmtsbTI5MzcxVGhtWGtjdGxjbjFlNUwzYi9sUjBoMXE1K3BpK2lHQVVBSzV4eHBoV1VzWXZrNnlrZWUyNDg4NDdOVzNhTkJsaldrdXl4SEI2SUYrN0dpdk9wNmVuNXhoV250MHgrdHR2djJuaXhJbmF1M2V2bm43NjZTeGZndm41K1NrbUprYXRXN2ZXZSsrOXA0Y2Vla2p0MnJYVHdJRURkZkRnUWZYdjMxOS8vLzIzNHVMaVBENVBSRVNFakxtOHl3L2RvN212VUVnQjkrMmN1cDh5NSs3TURFVXpPNkRpanliTFA4QlBYMHpkY042NTlBWk1iWlZ0MjRjanZsVktjcnJHL3JONHlmU2hLN0lkY3ptYzZVNjlHSE1tVEhLNVRKYjdaK3Y0ekprRlNtYS92Rm92elQvVFRmMzBIYlAxd24wWncvWWQ2VTc1Qi9qSi91OGIxRzVBbzF5cEUxZkhzV1BIVkxKa1NWbVdKU3VuVmNQT01XdldyQ3hENVI5NjZDSDM3V2VlZVVhUzlQNzc3NnRZc1dKWnJwK0hEeDlXU0VpSXRtelpvb1VMRityNDhlTUtDZ3BTb1VJWlh6QUVCQVNvV2JObTJycDFxMGFNR0tFdVhicm9wcHR1VXE5ZXZWU3ZYajNWcjE5ZmUvZnVWZW5TcGJWMzcxNDFhZEpFa3RTeVpVdTFiTmt5VzVpWjJTVjZkc2ZvdWNHdHpXYkxFZ0JuRHFVL2V4dEQ2Uy9mRFhWRE5YNVo5aWs3Y25LK1VGU1NtdDViSTl1Mi9sT3lYeTl6VXFDZ2Y3WlFOSk5scytTWHd4UWlWNkxuZUpwaWNnUEJLQUJjNHl6TGFtV004ZGhkaFB5cmZQbnlxbGl4b2c0Y09GQTJQRHk4N3BZdFc4NC91em9BcjdpYUs4NVBtVEpGVFpzMjliaHY3ZHExN3R0Rml4YVYzVzdYcTYrK21tVkYrZWpvYUhmWUVCUVVwTDU5KzZwTm16YUtpNHZUdG0zYk5IandZUFh2MzEralI0OTJEMXZOYlhTUFhoMStmalpONmVlNVU5TFB6NmEwRklkN29ZMFg1ejZncFBnVWpld3dYMEdGQW5KOHpLRGdBQTE1THlOSSt2dlBKUGYyeEw5UGE5dWFmWHBoVG94N2dhYTd1OXZkejc5cS9rNTlNY1Z6emowODVsTjV5cnN5dTZ2OEF2dzBhc0dEa2pMbVQzMytuay9jOXpObGRveWViZnVhclBOTEdtUGNuYVlEbTMyZ0thc3ZQZ3hCM2psOStyUTJiTmlnblR0M0tpVWxSUU1HRE5Dc1diUGs3KzkvM21EMDZOR2ordW1ubjVTU2txS1ZLMWRxNXN5WktsbXlwRmF2WHExdnYvMVdJMGVPOUhqZW9rV0xaSXpSTysrOG80MGJOMnJhdEdrS0NBalE4dVhMVmJGaVJZMGRPMWFqUjQ5VzllclZaWXpSTjk5OG83NTkrK3ExMTE3VDhPSEQxYng1YzlXdlgxOUZpaFRSdkhuejlOMTMzNmxCZ3diYXRHbFR0Z1hzem5XaFlmTk9wMU1CQVRuLy93Z2cveUFZQllCcldLMWF0UUtOTWYrMkxFdU5HbDAvWFJNYk5teFF3NFlOcy8wU2ZlN0tueGNqUFQxZGZuNStsM3hlWG9pTWpOU0JBd2RrczlsYVNTSVlCZktacTlFbCtzc3Z2MmpBZ0FFZTl4MDllbFJseW1TZlZ6STJObGJkdTNkWGd3WU5WS1JJa1N6N2JyLzlkdmZ0eE1SRXJWMjdWakV4TWRxMmJaczZkKzZzKysrL1g2TkhqOWFTSlVzOFBtZHVkU3ZSUFpvN2toTlNOZTNKV0JVdEZhelR5V215V1paa1NTZVBuVktSa2dVbFNVVkxCMnZ1aExYcSttSXpTUm1yMGIvLzRrb2x4YWZvMWErNjVQallPUzBzOHZlUmpKQzB6RmtMZ2hRc2ZPWTlIdDIrbHFMYm54bXFlZmkzRXhyN3lFSU4vK1FCVmF4UlVpNlhrUzJIVGlobnV0UGQ2ZWx5R1oxT1NuUGY5MlJraDR5d0tlbGtxdnQyeHJrNW5vSjg1TTgvLzlTQ0JRdFV2MzU5QlFVRmFlN2N1ZTRPZDZmVDZiNmRrcExpdnQyeVpVc3RXYkpFalJzM1ZtQmdvTUxDd3ZURUUwOUl5dWc0RFFvS1VreE0xamtYRnl4WUlFbmF2MysveG93Wm94SWxTbWppeElsYXZIaXg1czZkcTZaTm02cEZpeFlhTldxVWhnd1pvdWJObSt2aGh4L1dXMis5cFduVHB1bkFnUU5hdDI2ZDNucnJMVWtaSGFqTm16ZFhwMDZkVkxGaVJaVXJWMDdseTVmMytCcGRMcGQ3QmZsMjdkcTVieGNyVnN3OWRZQ1VNUjkwV2xxYXgybXVtUG9xZDdtY0x0bjg4cy92K2VlN0p1YkVrZTZTbjUrVjQ4SjBucVNuT1JYQTNNdTVnbUQwQWxKVFV4VVFFSEJSSDZnM2J0eW9CZzBhU01xWXkrVHNiL1RQNW5LNU5IWHFWUFhwMDBjT2h5UEg0MDZmUHEzYmJydE5HemR1dk9TNjkrM2JwOWpZV1BYcTFldVN6MFgra3B5Y3JBSUZDc2pmUC92L3JtUEhqdFh6eno5LzFaNDdJaUlpeDZGM21VYU1HS0dYWG5vcDIvYStmZnZxelRmZnZGcWw0UjlCUVVGTmpUR0ZhOWFzcWVMRmkzdTdIRzNkdWxVdWwwdDJ1LzJLSHFkUG56NzY0WWNmM0w5c1NoblgxUjQ5ZXVpamp6S0dFRG9jRGlVa0pPamt5Wk02Y2VLRWpoOC9ydFRVMUd4ZFVkT21UWlBMNWRMZ3dZT3ZxS2FySVRJeVVwOTk5cG1NTVMwbHZlTHRlZ0JrdUpwZG9qZmRkSk5pWTJNbFNWOSsrYVZLbENpaDIyNjd6VDNFTW5PZkp5NlhTOHVYTDg4eG1EMDc1S3hYcjU3cTFhdDN4ZlZlQ3JwSHIxeWhrQUo2ZXNhOTJlYWhHOWpzQTQzNVQ2ZHN4enZTbkpyNS9EY0thMVpGZTdjZE9lK0t6VG5KREVIamp5YTdiNTg0a3V6eFdKZkxhTmFvMWJyN2NidDd5T2owSVN0VUo2cVN4M2xKSDM3dVZ2bjUyOVQwdnBwYXUraC9PcmozaERvOGxYV0V5OU4zbkZuQXBPTXpUVlVvSkVoVCtpMVZyd2wzYXUrMlB4VVdYVVVqTzh5LzVOZUZ2RmUxYWxWTm5UcFYwcG01Umxlc1dLRkRodzZwZCsvZTdpSHlVVkZSV1ZaeUh6Um9rR3cybTVvMWE2WkJnd1pwMEtCQkdqOSt2SW9YTDY0ZVBYcElrb1lNR2FMbzZHaTFidDFha3ZUSEgzK29aOCtlZXZ6eHg3Vng0MFk5L1BERHV2MzIyL1gyMjIvcjZOR2pldWFaWjlTcVZTdDkvUEhIZXZQTk45V2hRd2Q5OE1FSDZ0dTNyeFlzV0tES2xTdnJwNTkrMG9nUkl4UVNFaUtiemFhb3FDaE5uRGhSa3lkUHp2SzZYQzZYWEM2WDNuLy9mUlVzV05EOUJWVnFhcXI3UzZkV3JiSU91VTVJU0ZDTkdqWDA4Y2NmdTdkbFh1ZlBmdTBNcGI5eXZSck8xUGhsbmMrN0VOemxpRCtXclBtVDF1bUpjYmRuMjJlTWRPSm9rdjc4TFY0MTZwZHpYN05UVHFYcnRSNkw5Y0pIR1dHKzArSFNxWVJVSloxTVVkS0pGSjA4ZmtycHFVNUZ0c202bU4zQ2FSdGtYRVlkQmplNTZQcjZScjZyZDM1NElrc28zTFBCREUxZC9haE9IaitsTWhXTG51ZHNuSTFnOUFMKzg1Ly82T3V2djlhNGNlUDA0SU1QWmdtbkhBNkhWcXhZb2NXTEYrdWVlKzdSMEtGRDNmT0ZQUC84ODJyY3VMRTZkdXpvOFhFLy92aGpSVVpHYXRLa1NYcjk5ZGRWdG16WmJNY1lZK1M2d05lalRabzBVZEdpUmZYWFgzOWxDVkJEUTBNVkd4dXJ1KzY2UzFXclZyMmNsNDU4WXRxMGFVcE1UTlRvMGFPejdWdTJiRm0yWUxSVnExWTZkdXlZU3BjdUxVbnUyMDZuTTlzSHFXYk5tcm5uNnJsY3ExYXRjdDkrNTUxMzNHSDhEei84Y0VXUGk0dVRPYjlvNWp4STN2YnJyNy9xelRmZjFNS0ZDeFVTRXVMeG1HYk5tbVc1bjdscThvV3NYTGxTdDl4eWk4YU1HYU5seTViSjRYQ29VS0ZDT25ueXBHclhycTFTcFVwbCszWi83ZHExK3VTVFR4UWFHcW9OR3p6UHQvYmVlKzlsNjhES0svWHIxNWUvdjc4Y0RrZlRSbzBhaFd6WXNDSEJLNFVBY0xzYVhhS2UvUDMzMzNyampUYzBhdFNvTE52UG5YTzBRNGNPZXZqaGg2LzQrWEtheS9ScW9IdjB5a3didEZ5cHllbFp0cVdlU3RlRXh4WmwyVGJrL1l5LzA2aTJOVlVucXRKNTV4VTlueklWaTZyc0RjVzE0STBONnZaU2M1MU9UTk5Yc3owUFlsZ3lJMDRGQ3ZycnJrZk9oTzUzUDJIWHEwOHNWbWpsb3JvcFBPdG5tbHBOS3VyMXZrc1ZXREJBcTcvWXBjNHYzSmJ0TVY5ZDhZaWtqRUJoenVnMWV1cnRqQzg0aTVRb3FLOCsycTY0YjM1VjZmS2VmNmZBdGVISEgzOVVqUnJaNTIvTWRHNFRVdVpDU0RFeE1UcHg0b1QyN05tam4zLytXV1BIam5VZlU2RkNCUzFhdEVpQmdZR3FXYk9tQmc0Y3FMVnIxK3JwcDU5V3dZSUY5ZmpqajZ0R2pScjYvUFBQTlhEZ1FBMGNPRkRIang5WDdkcTFOV0xFQ0xWdDIxYXpaczNTaUJFalpMUFo1SEs1bEpTVTBUMmRscGFXcFo0dFc3WW9NVEZSSzFldVZOdTJiZDJmcjQ4ZE8rYWVYL1JjQnc4ZXpMSHJGSGtyYzE3bXM4VWZUVll4RHd2Y2hUV3Jvb2VlalpJa0ZTdGRTUHQzLzZYNFk4a3FWanJqMkhHUExOU3hnd2xLT1pVdXA4TWxHYVBuWjhlbzhpMFpuNzIzclB4TmxXOHByWS9Hck5INlpiL0k2WEFwcUZDZ2trK21xR3J0TWlwYUtsaWx5b2ZvN0srSGZseDdRRjkvc2tNbFFndHIxNFkvUEwrRzk5b3F1TWlGZnc4eExxTWorMC9xN1dlKzBwQjM3OHYxc1BoNlJUQjZBZTNidDFkaVlxSm16ODc0SmpNMk50WTlsRE96QmY2dHQ5N1NQZmZjaytXOFljT0dxVnUzYmlwWHJweHV1eTNyTHdDWmswODNhdFJJano3NnFFNmNPS0dpUll2cTFsdHZWY0dDQmJQVkVCVVZsZVgrNmRPbjNaMVVoUW9WVW14c3JQc2Jxck1uaFhZNm5Ycjg4VE9ycDRXRmhXblNwRWxYOE5PQU4vVHYzMS9kdTNmWGpCa3oxS05Ianl6ZlJxYWtwR1Q3ZGpJMk5sYk5talZ6ZDV4RVJVVXBOalpXSzFhczBOYXRXOTFCNlBMbHk3Vmp4dzVKMllPcXMzbmF0MkxGQ284ZkVOOTc3NzFzWGNwT3AxUHIxNjlYUkVRRUN3TmRIWTJsaklBdHIwVkVSSGk4WmtseWY1dWY2ZlRwMCs3dTQ2U2tKUGZ0Uy9tV2ZONjhlWHJ5eVNkMXl5MjNhUERnd1FvS0NuSi84LzcyMjI5bjY3N2Z2SG16Um84ZXJhaW9LRldvVU1IZGpTQmwvTEw2M0hQUHFVNmRPaXBjdVBCRjE1RGJnb09EVmJ0MmJXM2R1dFhmNFhCRVNQcldhOFVBUHU1cWRvbWVLeUVoUVlNSEQxYURCZzAwZWZKa0hUOSszUDM3M3RtTGp1U21uQjczYW5VcjBUMTZlYzdYOGVsMFptMllHTmQxb2U3dFZWOTFvaXE1dCtXMFlKT1U4MUI2U2VyNXloMzZZT1MzZXZxTzJhcHdVMGsxZStBVy9iYnphSlpqNHI3K1ZmOWR2RnN2Zk5UT1BkelRrZVpVNmZJaGF0bTFudDRac2tMRFAybm5EaEFrcVhob1lkMzl1RjBmdkxoU0JZc1UwTGJWKy9UMzRTU1ZyaGlpb2lXREZSeFN3RDNrZE1mMysxWHZ0c29xV2E2SW5FNmpRaUVGTkdCcUs4MTVlWTBxM1Z3cXg5cVIvMzM2NmFmcTNQbmk1NFV0VnF5WWxpeFpvcmx6NXlvbUprWU9oME12dlBCQ3RoRjBnWUdCK3VxcnIvVEJCeDhvS1NsSkxWcTAwSWdSSTFTOGVIRjk4Y1VYZXZubGwvWGdndy9LWnJNcElDQkE1Y3FWMDZoUm96Umx5aFM5OXRwckNnb0swdTdkdTFXN2RtMjkvUExMaW8rUDEydXZ2YVpodzRZcElTSEJQWVMvV3JWcWF0ZXVuWjUrK21tOTlOSkw3b2FFMHFWTDV6alg2TmF0VzFXckZxdUY1N2IxUzMvVzdORnJzbTEvb1czMktUcmVXdGRka2pRaE52dDdyMC9qbVJxLzlPRWNoNjZQZldTQlVrODc1T2R2MCt0OWw4cTRKTXNtSloxSTBZVFl6dkxQWVFqN3luay9xdjJUa2FwOFMybDFHTnhFZ1VIK2NqbGQ2dFZ3cHA1NnU0MEtCR2VkZC9hWHpZYzFlL1JxMVkycXBOSVZRdFIrVUtTN3BtTUhFelR6dWE5MVE1MVFkemYvajJzUDZPUmZ5V3A2WC9ZT2ZlUEtXRWl4WW8xU2F0VXRUT3VXL3F6V2o0VjdyQk5aRVl4ZVFHcHFxaDU3N0RFWlk3UjA2VkpKR1hNNW5iMlNuQ2VsU3BYU2E2KzlwdURnWUQzenpEUFpoaU03bmM0c0lXWm1DLzczMzMvdjNuYnExQ25kZXV1dEhyZmxaT1hLbFZxeFlvWHExcTJyME5CUWJkcTBTVWxKU1lxT2pyN28xNHo4SlRnNFdKTW5UMVppWXFJa1pSbGlseGw2WG95eVpjdHErZkxsN3Z1Ly9QS0xxbGZQYU9FL3QyUFA2WFNxUzVjdTJyMTd0enAyN0tqZXZYdGZWdTBUSjA3VVYxOTlwYi8vL2x0cjFtVC9Cd3k1NGhZcDR4YzJiemo3K3BTVHpQQXlKN3QzNzNZUGt6cGI1alZ5M3J4NSt1T1BQN1JyMXk3VnExZlA0N1FTNTFxL2ZyMWVmdmxsdmZycXE3cjU1cHYxNnF1dnFudjM3dXJaczZmaTR1SzBaTWtTOWVuVDU2b3RSbklwYnJ6eFJtM2R1bFhHbUZ0RU1BcDRSVjUxaVVyU3pwMDdOV1RJRUVWRlJXbm8wS0U2Y09DQTNuMzNYYjN6emp2eTkvZlgvN04zM25GUjEzOGNmOTV4Z0V5VklaWU1FeFUxRkFOM2xGdlROR2VPVWpOellvWUwzRG1RWERoUWM2YTV3azBPbE5UeXArWkNoWEpyZ2lTQ1d3U0VZOXo2L1hIZEY0NDdscktzZXo0ZVBicnYvbnlQajUvN2Z0K2YxL3YxYnRPbURXS3hXTWdja3N2bC9Qenp6OWpacVFORHhhSDhmUExrQ1RLWmpBY1BIbUJpWWxLaUhzd0c5V2pSeUJuWWxHVXBRS1VpTFRtVHVaL3Z6VGZvcVVGVG9iNGdhdFIzWUYza0NHSDViZGZLVE51cTdlT1lNelUrN3ZZejFrMCtoc1JFd293ZTIxR3B3TmpFQ0ZNelkwd3RqREV4bFdCVnVRTHJKdjNLaEhWZGVYSS9tZEFWRjRpNzlSUTNyN2VaRWRJYnkwb1Z1SGIyUHRmUDNlZFJTQkxQSDcza1pXSTZDcmtTbTdlc21MWHpVeXJhbWpPaDNXYXExVlRiQTltK1pjV2p2NVBvK0VYRFF0MlhnYkpGcFZMeDExOS9rWnFhS2p5dmJkcTBDYkZZVE92V3JmTThMajA5bmRUVVZLRllVVXBLQ21mUG51WGl4WXRZV1ZuUnBrMGJnb0tDdUhUcEVzT0dEY1BCd1VFNDF0UFRrenAxNm1CcWFzcVpNMmY0L3Z2ditldXZ2K2pXclJ2YnRtM0R4c1lHVUUvTUwxcTBpTWpJU0ZxMmJNbisvZnQ1OGVJRlo4NmN3Y2ZIQnpNek0xYXNXSUc1dVRsQlFVRk1talFKc1ZoTTkrN2RxVml4SWxPblRpVWlJb0pMbHk0eGJkbzBJUHNkWGk2WEk1RklTRXBLMG1RQ2NlalFJVmF1WEpubjk2UlFLSGp4NGdWaXNUamZ3bFFHdEduMmNXMmFmYXlkaGo3Y2F5MkIrL3JucTQ0YzBXZ3Rkam1VNTNLWmt1azlkbWp0OCtKSm1oQk0vWEpXYTA3c3ZrNy9TZDc4ZWVKdkRtMklZdFNpRG53M01EVFBvT2p0U3crNGQrTXByaDRPT25ZbytyaHhQcDR0QVNmeENlcUljMTA3ZGdhZFplSFEvWHd5b2pHM0l4OXdQdXd2dXZrMDFrcTd0N1kxWTB2QVNaM3ZRSDFQQ3NSR1lrUWkrTEJYUGJXaTFVQ2hNQVJHOHlFbEpZWFBQLytjbVRObkZrbU5GUklTd284Ly9vaVptUmtIRGh4ZzBhSkZPdnQ4OE1FSEhEdDJUUERQazBxbHI5VEd0TFEwdW5UcHdyTm56d0IxSUdIYXRHa3NXclNJb0tBZzFxNWR5NmhSbzJqZnZyMldsNG1CTndzSEJ3Y2NIQndFZGFqbXg5ZlMwaEl2THkraFVFTmlZaUkvL1BBRFVxbFVTT3ZJek13RW9IcjE2c1RFeEFqbnZIcjFxbzZxVDhQV3JWdHhkM2ZuOXUzYnhNZkg4K3paTStHRlRJT21MV2xwYVhUcTFJbVFrQkFBNXMrZnovbno1MUdwVk5qYjI3TisvWG9HREJpQXFhbHBNWDRqQmdEZWUrODllOERXQ2lpbDBBQUFJQUJKUkVGVTJ0cTZUUHhGcDB5WlVxajl4R0l4L3Y3K2VXNTNjM1BUQ2M1N2VYbHgvUGh4WVl5Y05Ha1NRS0VmSEJzMmJNakdqUnR4Y0hCQUtwWFNxRkVqSWlJaThQZjNSeXFWTW5EZ1FKeWNuRWhQVDg5VDlWcGE1TEE3cVZlVzdUQmc0TDlJYWFwRU5ienp6anRNbVRKRlVJaTZ1TGdRRUJBZ2JGZXBWRnAyU2lLUlNCZ0xXN1ZxeFlJRkMvS2NJSm95WlVxaGdweW5UNS9tcDU5K3dzVEVoTkdqUjVmNFM3bEJQZnBxM0wvMWpMV1RqMkVrRWRPbW4zdUIrL2NjMDVTV3ZmUCtLVGx6NFBZcnQ4WFp6UTYvRGQyd2U4c0tpMG9WOUJiOHlNcVFzM3ZwT1RMU3NxanFVb25XZmQ3RjFhTXFwbWJaL2JWNWw5bzYzbnBLaFJLRlFvWEV4SWphWG0reCtOY3Z0TFlQbTllT0dnMnlBMkZOUGlxYnlXQURCU01TaVpnL2Z6NXBhV2tNR0RDQXVMZzREaDQ4eUxwMTYvSWRaN3AyN1VwYVdocDkrdlRobDE5KzRkdHZ2K1hkZDkrbGE5ZXVkT25TQlJNVEU3NzY2aXUyYmR1R241K2ZrTTBKc0czYk5vNGNPWUtabVJtTkd6ZW1YNzkrTkdyVVNLY2l2S1dsSlczYnRtWEtsQ2xDRnB1TmpRMnVycTY0dTd2ejNudnZDVzFzMXF3WnUzYnQwbm0rM3JwMUs3Tm16ZExKVWhvOGVEQnhjWEdJUkNKNjllckZqUnMzY0hSMHBIcjE2anJmajVtWkdVcWxFbTl2YitSeU9kN2UzdVd5UU9pL0RTTmpJd0wzWi9zMGoyeThUbXNad0tmNUR3RHNXSFNHV3hjVHlFeVhjK3ZTTGg3RnZzRHViV3VXZjNNNDMydUVybERibVJUMko3Vm13NnI0Yit5R2pZTWxHVklaYm8zZTVtWkVQR3Y4ajVJaGxkRmhvQWRWbkNxU21TNFh4bEhuT25aVXJtTEI1Wk4vQS9DMTkwYU1qTlFYVktuVTQra1k3dzNDTllLT2ZhRTFCaHZRaitFYnlnZHJhMnRtenB5Sm41K2ZVT3lqTUh6MjJXZDg5dGxuT2lud09iR3dzQ0E5UFYwbmhiT29WZXNzTEN3SUN3dlRTcWR1MjdZdCsvZnZKemc0R0pGSWhLZW5Kd3FGb3REdE4xQisrT0dISHdnSkNTRXJLNHZUcDA4VEhoNU9Ta29LZ3dZTll1clVxVFJzMkpEMjdkc0xxdEZQUHZrRUt5c3J6TTNOaGJRT1RUKzB0TFJFSXBHUW1KaUl1Yms1OGZIeDFLaFJRK2VhVVZGUjdObXpoNUNRRVBidTNVdi8vdjM1N3J2dmRHd1lOTmRzMmJJbDI3ZHZGNEprSDN6d0FXUEdqS0ZWcTFZTUhqd1lVQnVXRjBibFo2REkxQVAxUzNaWnpEUXZXN2FNWmN1VzZhelBLOWo0OGNjZjU1bTJucENRZ0pHUkVWV3JWdFhadG0vZlBtUXltWjZqOHViMzMzL244dVhMWEx0MmpVZVBIdEdrU1JOYXRHakJtREZqaUkyTkpUdzhuTURBUUdKalk3RzF0YVZkdTNaTW5EaXhTTmNvTG5JRVJ1dVdTUU1NR1BpUFVwb3EwWnlZbTV2bis0eW9zVnpTOTZLOGVQSGlmTTg5Yjk0OHZldHpaeTcxN05sVHA4cHphV0JRanhhTkdnMGNXSEM0OE9uSCtRVkZBZDcvSkcrUHg4SlEwMFAzTnpvbkpoVWtmRDRsTzdPdFhqUEhRcDFYYkNSR25FOWhaVmNQQjYzbG5OY3dVUDc0OFVkdHk0YVFrQkFkZ1VUdWpLTmZmLzFWYS9tRER6N0F3a0piL1dkbFpjV29VYU1ZTVdLRTF2b0JBd1l3ZlBqd1BBc2E1eVMzeFowR2ZVVkRjNnBTTlN4ZnZsenYyS3d2VmhBVUZLU3pUaXdXQy9kKzd0dzU1SEs1VGdEWFFNbWdrQ240dHVkT1lWbXBWR2t0NTZTZjMvdkM1eTBCSjVtOU85dEhkbUw3TFV6cnBrN2JsOHNVU0l5TjhHeGJBd2ZuaWloa1JWTm9Ydm45SGpHWEh4Tjc3UW1KajFLcDA2UWE3aTJjNkRtbUtROWprNGdJdjhQV3dKTThqRTJpb3EwNVh1MXEwSGRpQ3o0ZTVvbTVsZnJmMU1yVFE0VGlTL0YvUFdkTy96M00ydDBIMjdmS3BuN0NtNG9oVWxFQWpSbzFZcytlUGRqYTJncnJpaHFBMEFRMlg3eDRRZVhLbFprd1lRTFcxdGFrcEtUb0JBbHlxam8xYWZQNjFoWEV4SWtUNmRHamgxQU4wTUNieWRDaFF4azZkS2p3QXBXVmxjVnZ2LzJHajQ4UFc3ZHV4ZEhSVWF0cWQrL2V2YkczdDllckdBVm8yclFwSjArZXhNcktpbWJObXVuMDVmdjM3ek45K25UbXpac25GTTV4ZDNmSHdzS0NIVHQyNUZsTXJGS2xTcXhldlpyR2pSdnovdnZaUHlSS3BaSkhqeDdwUE5nWUtCN0VZbkU5bFVwVlpnWFdUcDgralZRcUpUazVXU2dncDg4Q1JCODVyVVJBbllyMDRNRURacytlcmJQdmdRTUhtRDU5T2dNSERnVFVsZHh6MDdadFcrRnpzMmJOK09TVFQzQjFkYVY3OSs2NHVycVNrWkZCbXpadEdEOStQRzV1YnJpNXVURjI3RmhTVWxLSWpvNHVVM044emQvdm4xUjZBd1lNbERCbG9SSTFrSTFCUFdyQXdIK0xWOGtheSsvZElYZGdNbmRXVzBsU0ZHVm5RUjcySXBISUVCUXRJaWQyWDJkdnNQNDV0Qms5ZCtoVmFxNDRyYTY1WW1Sc3hKelF2b0M2ME52VXJpSENzZ2FOWWpRblYwN2QwMXBXcVZTQzB0UzM1WThFbjFSUFhpMGNzcCtCMHo4a2NHQm9udWNhMTNhejhQbmRabzYwK01TTnQxMHI0OTI5RG0rNzJwQ1ZJV2Q4bTAxOE9yNEZUbTYyT0xuWjBudHNNNlFwbVNSRUoySmJUUjNzYlBDQkMwOFRkT3UxM3J2MURMR1JtRnNYRXZSNmtCcklHME5ndEJEY3ZYdFhHTkJWS2xXUkE2T2F3S2EzdDdmdytjQ0JBeng3OW95MzMzNzd0ZG9tbFVycDFxMmJrRXF2SVRJeWtrcVZLbkh4NHNVU005VTNVUHBJSkJJcVZxekk3dDI3OGZmM1J5YVRVYWxTSldIN29FSHFxcDc2RktNQUgzMzBFZlBtemNQQ3dvTFJvMGRybmZ2Qmd3ZU1IRGtTSHg4ZlBEdzh0TGFOR3plT3p6NzdEQWNIaDN6OWdYTGo3Ky9QNzcvL3poZGZmRkh3emdhS2pDYVFWbGFCVVZBSFI1Y3RXOGJody9tbmx1Ukc0OU9zR1ovNjkrOVAxNjVkOVZid1hMQmdBZmIyOXNMeXVYUG5oTThhLzlMZmZ2dE5SeWt3YXRRb1ZxMWFCYWpIYnJsY1RvY09IYlQya1Vna2hmYnBMU21xVkttQ3ViazVVcW5Vb1huejVqYm56cDFMTE5NR3ZhRW9sU3FoZ0VkaGtjbFVHQm1KS000TXRxUWtPWlVxNlgrOFVxbmc1TWtrV3JXcXBIZTdnWktuckZTaUJuUXhxRWZ6NTFYR05MbE1pWkdSS005aUlxOUNhbElHbHBYMEY4OVVxZUR5eWI5cDJLcDZnZWNwTC9kandJQ0JONWRXbjc1THEwK3pDMW85akgzQmQ0Titaa1pJYjV6Y2JQTWRaeFF5aGFEMFZDcFZwS2RtQ2N2Nm1OVkgvUzZkbXB3cGZGWWZxMy8vNFF2YWFSV2UwM2lWQWtMeHBhVy9mYUZUZkduSnFERDJyN29JYU41WGxQaDEyS0sxajFnaTFpb2dGWFU4bGgwTHoraTA0Yy8veGRKK1FBT2lmb3MxQkVhTGlDRXdXZ2lDZ29JWVAzNDhvRGFyei9tQ1hoaWVQMyt1cFRnRnFGYXRHdkh4OFRSbzBFQnJ2YjdVS24zckZBb0ZSa1pHVkt4WWtmMzc5MnVsMGljbEpiRmh3d1kyYk5qQW1ERmo2TkdqWUtQMi94bzFhOVkwclZ5NWN1V0xGeTgrS3V1MkZKYm56NTlyVlhQMDhmRWhLeXRMOFBnRWRjckhwazJiZEk2TmlvcENLcFhpN2UyTm1aa1pDb1dDaGcyelRlenYzTG1EcjY4dmd3WU4wbHVNeHNiR2hzREFRTDc1NWh2OC9mMTFDajlJcFZLOWRnMmFGSktiTjIreWFORWkvUHo4WHVuZS82MDBhTkRBMGMzTjdlSHUzYnRmMWV2Q0VYanRDWmJYNGZyMTYzclRqMXEyYkttMVBIYnMySHpISW10cmEvcjI3Y3ZmZi8rdEV4Z3Q2cGlyWWZYcTFjTG50V3ZYa3B5Y3JPVjFLcFZLK2ZqamoxL3AzTVdKU0NUaTdiZmZKam82bW95TURDZWdYQVJHaTZGL2xocFNxWUxodzIremJadGFkQ3VYcTBoSlVaQ2NMT2ZGQ3huUG44dkl6RlRScFl2MmIvSEtsZkVvbFRCaGdsT3h0YVZ0MnorNWNNRkw4SHZLaVZLcFlzS0VhQ0lqQys5Yi9sK2pwUHJkdjFrbHFsS3AyTEZqQnoxNjlCQjg4d3BMV2xvYWZuNSsrUHI2NHViMmVtbldyMEo1VjQrVzFUaVlJWld4ZVBoQnBtMVQyeDBvNUVxa0tabWtKbWVRK2lLRDVPZFNaSmtLSGEvT24xZEdvRktxNkRPaFJiRzFaWHpiemF5NU1FeEkxY3lKU3FsazFZUWpXa1djeXZ2OS9CZDVrMzdQRGJ4WmxHWGZVaXBWYko1emtvKy84c1RKVGYxOHQ5Yi9HUFc5bmJVS3gybjRmTW9IR0VuRXZOK3REbWYyM3lJaDVnVjl4bXRub1Uxc254MlE3T2YzUGhiV0ZRaisraEFqRjNZZzV2SWpHcmFxenF3K3UvVzJKMmRRdENpTVg1Mzk3bjF3N1NWU2t6UHA3NStkZ1praGxUSGw0NStFNVgzZlgrRGlrUmkrV2RHSk9mMnlpKzA5dlB1Q2U3ZWVNWHgrTzc0YjlETlA3aWRUeGFuaUs3WHB2NGdoTUZvQVVxbVV1TGc0R2pSb3dKRWpSemh3NEFDWm1abThlUEdDSTBlT0ZIaDhhR2dvdDIvZjFpbFNVcXRXTFc3ZnZrM256cDBKRHcrbmNlUEdRTUZWNlRVRUJBVFF1SEZqdlQ1K0sxYXNvRisvZmxTdlhwM1BQLzljeTV6YWdKcktsU3RYVmlnVUR6dzlQVStwVktxOVNxVXk5UExseXdsbDNhNzhNREl5SWlnb2lIZmZWYytTSlNjbk0yVElFTnExYTRlL3Z6OUdSa2FrcHFheWE5Y3VNakl5OFBIeDRlN2R1MlJrWlBEVFR6L3gzbnZ2NGV6c1RIeDh2T0ExYW1OalEwcEtDajQrUHZqNitoSVNFc0xtelp1MXJxc0p1b2FIaC9QdHQ5K3lhdFVxV3JkdWpiVzFOYytmUHljakk0TlJvMGJ4N2JmZjV0bjIrL2Z2RXhzYlczSmZ6aHVLUkNLWkhoMGQzZDNMeSt0bnBWSzV0MkxGaWlkT25EZ2hMOElwcktIZ1ZKMlNRaTZYYyt6WU1XeHRiWkZLcFZxS3pkekZsQXFEajQ5UGNUWlA0T2JObSt6YXRVdW5ieWNtSm1vcHJzc1NUY3FZV0N3dU40WkF4ZEEvUzQzang1T29WOCtDd01CN0hENzhITGxjaFlXRkVjbkpjdHpkTGJDek02WmFOVk1nT3pCNjVrd3lJU0dQY1hBd0lTSkNOeDBKWU1PR09saFpHZkg0Y1JZREJ0d0VJQzFOZ1pHUmlBb1Zzb01FeDQ1NTZCd2JIQnpQTDcvb2ozRjM2blJGWjExNGVBTTllLzczS0lsK1Y1WXEwZjc5Kyt1c3UzdjNybzdIOTR3Wk02aFhyeDZ6Wjg4bUtpcEtXUC9nd1FOaDhpdm5adzM3OSs5SEpCSVJGeGZIakJreldMaHdJVStmUHMyM2NyMUdkYTlTcVpnelp3NUpTVW04ODg0N0JBVUZzVy9mUHIzSEZHU1A4cnFVVi9Wb1dZMkRmeHlQeGFXZVBkc0NUM0grOEIwVWNpVVZMRXhJUzg3Z0hmY3FWTFF6eDY2YU5UbGY2YStkdWMrdklWZXhjYkRrUmtTODN2UDZiK2lPdVpVSmlZOVQrVzZBT3QwelBVMkdrWkVJa3dyWnI0VkJ4d2JwSExzMytEd1J2MFRyUDI4blhYL0ZuT3Fta3I0ZkEvbnpKdjJlbDBldVhyM0s0TUdEK2YzMzN3dmxZL3Bmb2l6N1Z0aTZTRXpOSkhRY2xQME05dkV3VDRLR0hjVEJwU0sxM250TGEvOTNXeml4YlBRaFRNeU1PYm4zQmdPbTZmck5hc2ErREttTXJYTlBDVUZMS3hzemptNjdRdVJ2ZDdIUFVkbStPTGwzOHluLzIzV2RLWnUxaFNRdkU5T3h5S0hhOTJyblNvZUJIcGhiWjF0VXlHVktOczg1U1cvZlpoaWJTbWpidno1N2xwM0haM0hIRW1ucnZ4RkRZTFFBTGwrK1RPM2F0VEV6TStQbHk1ZHMyTENCQmcwYThPV1hYN0p5NVVvY0hSMzFwbUdtcHFZS0FhazFhOWFRa1pHQlFxRWdQRHljNk9ob09uZnV6TzdkdXhrM2JoeWJOMittVWFOR1hMaHdRZXNjeHNiR2lNVmlrcEtTdEY3ZTA5TFN1SERoQXZYcTFhTm1UZDJxakw2K3ZrS2dwRmV2WGlpVnlqSlBGUzJuaUlDV0lwR29wWkdSMFhKUFQ4L3pJcEZvcjB3bTIzdmx5cFZ5RThXVFNxVmtaV1h4K2VlZjQrL3ZqMEtoNE5peFl5eGZ2cHdXTFZvZ2tVajQ3TFBQK09hYmIzQjNkK2Zldlh0TW56NmQyclZyVTZOR0RWcTNiczNpeFl2NSsrKy9HVGx5SkY5Ly9UWEp5Y240K3ZyeS9mZmZZMjF0emM2ZE83R3hzZEZSaTNwNWVXbjFuWTRkTzlLbVRSc1VDZ1dEQncvR3hjV0Y3Ny8vSGk4dkwwUWlFU1ltSnNURnhlSHM3TXpGaStxVUFMbGN6c21USjZsYjExQlhSaDhpa2NoQnBWS05GSWxFSTVPVGt4TTlQVDMzaTBTaXZjbkp5YjlHUjBkbkZuQzRGZVR2dzFTUy9QVFRUOVN0VzVjYU5XclFyMTgvQmc4ZXJLT0MxeUNUeVRBeU1oSzhtWElyU25QeThPRkRyWDFmRllWQ3djOC8vOHpxMWF1Wk1XTUdqbzZPWkdabUN0WW81ODZkdzluWitiV3VVVnhvL29aS3BiTGNCRWJodGZ0bnFiRno1eFBHam5Xa1hqMExKa3h3b2tJRk1RcUZpaVpOSWxtOTJnMXpjKzIrRkJYMWtybHo3K0h0WFFsSFIxUEdqWE1TMHVrVEVqS1pNdVV1OWV0YllHbXA5bkIyY0RBUmdwOERCdHpnNjY4ZGFkWk0rOEc0ZWZOSXpwM0x0cTd4OVhYRTExZTc4SWltVFlZZ2FQNFVWNzhyYTVXb3h0Nm1NQVFFQkxCOSszWm16cHlwdGI1bHk1YnMzNzlmNTNOdUpreVl3SkFoUXpoMDZCQmR1blRSc2h6Smk4V0xGM1AxNmxVMmJkcUVpWWtKRXlkT0xMTWlkRkIrMWFObE1RNGUzM21OVDhjMng2V2VQWDBtdE1Da2drUkl4UnkvdW90T0t1YWRxSWRzbVh1U0J0N08yRHRhOCttNDVrTDYrZE9FRk5aUCtaVWE5UjB3czFRSEVXMGNMSVVBUU9DQVVIcDgzVVNuVUpKUDh4KzBVa0Y3K1RhamwyOHpyWDAwYmNvWkJDMkwrekZRTUcvSzczbGV4TVhGNGV2cnk4NmRPdzNXSitXTXN1aGJrYi9lNWV6QjIwemIxa3NZRytSWkN1eXJXZlBSRng2czhUL0dqSkJlV2lyT3lnNldmUHlWSno5K2V4d3pLMU11bjd4SDRzTlU3SjJzcVdocmpybTFxWkNHZi9WMEhCNGZ1bUQ3dGhVS2hRb0xhMU8rV2Q2SnJRR25jSzVidko2MlNvV1MzMysreGY3VkZ4azBveVgyanRiSU11VVltNnBEZGRmUDNjZkJPVnY1cVZISGFsRElsZnc0OHdTdUhnNDArVWdkRzJyUnRUWW45OXpneU9ZLzZmaEZRd3dVakNFd1dnQm56cHpCMDlPVHhNUkV4bzhmVDVzMmJSZzNiaHk3ZHUzaXE2KytZdm55NVZTdlhwMlhMMTlxVmQyK2Z2MDYxYXBWWS9ueTVZd1lNWUluVDU1UXMyWk56cDgvVDYxYXRYQjFkY1hNekl6dzhIQ1NrcEt3czdQVDhTNDFOamFtZi8vK2ZQTEpKeWh6bUZrb2xVcmVmLzk5N3R5NVE5dTJiVWxMU3lNckswdlkzcXRYTDUzN1NFblJyNFl4b0VVemxVclZUQ0tSTFBMMDlQd0QyQ3NTaWZaR1JrYmVLc3RHM2JsekJ4Y1hGMmJObXNYQmd3ZVpPM2V1VU1STFUzQW1QajZlcFV1WGN2VG9VYjNGYThMQ3dsaTBhQkhEaHcrbmE5ZXVBUHoxMTE5ODhjVVhyRm16Um0vVnhid3dOamJHMk5pWTlldlg2eGlHRHg0OG1NOC8veHk1UEh1aVVLVlNVYnQyYlh4OWZWL2w5djlUaUVRaUcrQkxsVXIxcGJXMWRjcDc3NzBYSmhLSjlvcEVvbDhpSXlPbGVnNnhocklKak1iRnhiRjM3MTUrL1BGSGJHMXQ4ZkR3WU5ldVhheGV2Um9URXhOQkJTOFNpUVNiaGUzYnQxTzdkbTM2OSs4dnZIenYzSmxkRFhMYXRHa2NQWG9Va1VoRTE2NWQ4L1J6em0wdlltWm1wdVVkdW5EaFFzUmlNWFBtek1IUjBaRTFhOVpRcTFZdDRScW5UcDNDMU5TVXlwVXI1MW5CdWJUUi9BMUZJbEhKVEVNWEE2L1FQMHVGUzVkZWN1TkdHaDRlbGtna0JmdlFuVCtmUWtEQTN3UUZ1VkszcmpsQlFmY1pPdlFXSTBhOFRXVGtTOExDbnVQalUwMG43UjRnTGk2RGhJUXNHalVxVi9IcmZ6V3YydS9LZzVmb25UdDM5QVlvTzNYcXhQYnQycjVtT1l2S3RXelpVdmhkemxsTU1lZG5VQ3RJTlVwT2lVVENxbFdyQ3YxN0VCQVFRRVJFQk92WHIrZjA2ZFBZMjlzWHFyaG5hVkJlMWFOUU91UGc3VXNQdUhmakthNGVEaGhKQ3A0Z3ZIRStuaTBCSi9FSjZvaHpYVHQyQnAxbDRkRDlmREtpTWJjakgzQSs3Qys2K1RUV1NWTUhlQktYekxPRUZOd2FsWndsVDJuZWo0SENVVjUvei9Nak9UbVp1TGk0c202R2dRSW9qYjRWZC9zWjZ5WWZRMklpWVVhUDdhaFVZR3hpaEttWk1hWVd4cGlZU3JDcVhJRjFrMzVsd3JxdVBMbWZUT2lLQzhUZGVvcWIxOXZNQ09tTlphVUtYRHQ3bit2bjd2TW9KSW5uajE3eU1qRWRoVnlKelZ0V3pOcjVLUlZ0elpuUWJqUFZhbFlHd1BZdEt4NzluVlRvUU9NWTd3MWF5NlptRWlibThBNGR1YkFESXJHSUxYTk9ZdTlvemZnMVhYQ3NwWDcyL0dIYWNTNmZ1b2V4cVJIV2xjMFlPcTh0ZWJGaTdDOVVyMmRQenpGTmhYVmlJekhENXJWbDJlaEROTzFVaTBwVkRJV1FDOElRR0MwQVRUcjcwS0ZEYWRldUhhTkdqUUtnVDU4K1ZLeFlFUk1URTlxMGFZTlNxZFI2V0czYXRDbWJOMittVXFWS3JGKy9uc3FWSyt1b24yYk9uTW1ZTVdONC8vMzM4d3dBakI4L1h2QTN6VTE4ZkR4VnExYWxlL2Z1UWhCQ1U5QWtOeHIxbm9GQzh4N3dua3FsbXV2cDZYbERwVkx0QmZiKzhjY2ZWd0JWYVRiRXc4T0Q3ZHUzSTVGSWVQcjBLWjA2ZGFKQmd3WmFmY2JSMFpIRml4ZnJmV0J3ZEhRa0lTR0JxVk9uMHJGanRweCs1c3laN05xMUsxLy94cHllcHJuUlYwVngyTEJoREJzMnJMQzNaaUIvckVVaTBXZkFaeXFWU3VycDZSbXVVcW4ybXBpWUhJckl6dnUxQXNva3JhZHExYXFzV2JORzhFLzI5dmJXQ1ZncWxVcXRnbldhTVRDbklxbHYzK3hxa0lHQmdjeWRPeGVWU3FWWExlcnQ3WTFJSkNwVVNtZDZlanBMbHk3Vjhjd0xDZ3BDcVZTaVZDcTFKclBLbWh5QjBUY2w0bGFZL2xrcXJGaWhUckVzYkYzRWhnMHQyYml4RGc0T0praWxDaG8xc2lJaUlnVi8veGlrVWdVREIxYkZ5Y21VOUhRbFptYmEvWEQzN3FmSVpFbzZkTGdNcU5QcUZ5eHd6Yk9ZVXBjdXVpbnordFozNjJiSHNHRmw1eFg4QmxGZ3Z5dHJsV2hPWEZ4Y2tNdmxUSm8wQ1ZEL081OHpadzZnTGlyMzVNa1RRSzNjZEhGeDBUcFdVMEN4WmN1V2VqK0Q3aVNSSmx0SW56ZDlUdDUvLzMyOHZMenc4ZkVoSlNXRm9LQWdGaTFhOUtxM1dTS1VWL1ZvTGtwa0hBeGRFUUVVZmt5cjJiQXEvaHU3WWVOZ1NZWlVobHVqdDdrWkVjOGEvNk5rU0dWMEdPaEJGYWVLWktiTE1UWFQvdDA3c2ZzNmNwbUNpUjIyQXBDUmxzV0lCZTN6TEtZMHBVdElvZGEvMzgyTkxzTzhTdjErREx3U3hkNlBsVW9sVzdac0lUUTBsTWVQSDJOcmE4dml4WXVSeStVNktlbWFOUFZ6NTg1aFltTENqaDA3MkxoeEl5OWZ2cVJYcjE3Q00rUGd3WU9CN0Vta3lNaElRSjJSdEg3OWVnNGZQc3pUcDAreHRiV2xSNDhlZlBYVlY0akZZdUg4czJiTllzV0tGWWhFSWdJQ0FyaHo1dzQvL1BBREVvbUVHVE5tOE9HSHVtblZlWEhod2dXV0xWdEdURXdNVmFwVVllclVxVFJ2M2x4dnluM08rN3Q5K3phREJ3OW0xYXBWQkFjSGMvZnVYWnlkblprOWUvYS9OYk91Uk1aSVp6YzcvRFowdys0dEt5d3FWY0RZeEVobm42d01PYnVYbmlNakxZdXFMcFZvM2VkZFhEMnFhbzBaemJ2VTFwbGdVU3FVS0JRcUpDWkcxUFo2aThXL2FoY1FIamF2SFRVYVpBdUtOQXJObk5UM2RrWWtFckhpOUZjRjNrdG11cHpSU3ovU1VZR09DdXFBU3FsQ3FWVGxPNkhVZTJ3elBENnNqb09McnBkb0ZhZUt6TjdUVisvM1kwQVh3NjlKQVdoOEU3Mjh2TEMyMWhieWFJSk1aODdvVmdRRGhQVDMzSVdYTkxpNnVoYTVrbk5PSEIzVktTOWhZV0VGN3FzSm5KWUducDZlcFJvNGZCWDBGUXJLaDNvaWthZ2VNTVBUMHpNRzJDc1dpL2NxOHlwSlZ3Sm9Baml0V3JYS2R6OTlhY0U3ZHV6UXU2K1JrWkZlNzdPY2pCczNybkFOTEVlOENmM3ZGVEFIZW9sRW9sNHltUXhQVDg4dzFJcm1paXFWcWt3OFJrMU1UQW9zK3ZRcXFmQWlrU2pQaWFMZzRPQkNuOGZNekN6UFFpSmlzZmkxMC9TTEcwMWdWS1ZTcmZmMDlGeGZ4czBwS25yN1oybGNlTisrWjhoa1Jmc24vL3Z2U1Z5K25NYTFhNms4ZXBSRmt5Yld0R2hSa1RGakhJbU5UU2M4UEpIQXdIdkV4cVpqYTJ0TXUzWTJUSnpveElzWGNzTENuck5qeDdzNE9xcnRHTHAwdVVMMTZua1h1d2tMMDA2WjE2VFM1MTVmbXZ5THhraTkvUzRsSldVUTBCcmdpeSsrS05PSzh6dDI3TkRLb0NobzM1em9VNG5tVm94cUNBd001T2pSbzZTbXBoSVpHU2xNSG0zYXRJbW9xQ2lXTDErdTk1cnA2ZW1NR2pXS2tTTkgwcmh4WTUyQWFucDZ1cGFYZlVuN2pPb2pwM3AwOCtiTllzQXZKU1hGdzlQVHMwT0JCNWN1eFRJT250NTNDNFdzYU0rWFYzNi9SOHpseDhSZWUwTGlvMVRxTkttR2V3c25lbzVweXNQWUpDTEM3N0ExOENRUFk1T29hR3VPVjdzYTlKM1lncGN2TWpnWDloZmY3dmdVZTBmMU84NlVMaUZVclo2MzkvYThzTSswbGpYcDhMblhsOFg5RklWLzBUaFkzQlJMUDE2NmRDa25UNTRrSUNDQWQ5OTlsN2k0T016TXpIajI3Rm0reDhYSHg3Tm8wU0pXcjE2TnU3dTdWbjJDVFpzMmFRVlFOUVFHQm5ManhnMldMRmxDalJvMXVISGpCcE1uVDBZdWx3dUNKb0RvNkdqMjdkdkhnZ1VMbURadEdxMWJ0K2JRb1VNc1hicVVKVXVXRkNrd21wYVd4dlRwMDZsWnN5WXJWcXhnM3J4NUhEaHdvTkRIaDRhR3NuejVja3hNVEpnK2ZUb0JBUUdFaE9pZmRNaVBONndmRit1ellrMlBxdmx1TjZrZzRmTXAyVmtRdWExQzhrSnNKRWFjVHh6UjFVTTd5ekxuTlRTTUNlNmtzeTR2VE0wa09rRlJEU0t4Q0NOeC9qTktIUWJxZXR6bnhCQVVMVHlHd0dnaHlSMFVOZkNmUlNVU2lWUnl1VnhWM2dJckJ2NVRxRVFpa1VxbFVwa0JSYTVDYktEODhTLzdHMnI2WjRsZjZNQ0JaMHlmN3NMQWdlckNTTTJiUityczA3YnRIOExuWnMwcThza250cmk2VnFCN2R6dGNYYzNJeUZEU3BzMmZqQi92aEp1Yk9XNXU1b3dkNjBoS2lvTG9hT2svUlp0Zy9mb0h0RzVkaWVSa09ZNk9wdHkrTGFWQ0JYR2VnZEhjcWxDRkFwNDh5ZEs3RFdEc1dDZmF0YXY4YWwrRUFkRFQ3MHFqRHhhRVJDSmg4ZUxGV3VzSzhuMTNjM05qM2JwMVNLVlNKaytlek55NWMvVStodzRkcXZaL25EWnRHcE1uVDZaSmt5YkN0cXlzTEhiczJNSENoUXRScVZRY09uU0lUcDA2WVdTa2ZrbVN5V1Q0K2ZrUkV4TkQ3OTY5TVRFeDBRbDhlbmw1RVJZV1ZpNksxSldIdjJVUmVhVng4T3lCMnd5Yy9pR0JBOVdGa1h5YS82Q3p6N2kyMllVRTMyM21TSXRQM0hqYnRUTGUzZXZ3dHFzTldSbHl4cmZaeEtmalcrRGtab3VUbXkyOXh6WkRtcEpKUW5RaXR0WFVpUWxoNnlOcDJQb2QwcEl6c1hlRSs3ZWZZMUpCa21kZ05MY3FWS0ZRa3ZRa1RlODJVQ3VaU3ZOK0RKUUlSZTdITDErK1pPZk9uYXhhdFFvUEQzWFFSbE5zcnFEQXFMR3hNU0tSaUVlUEh0R2tTUk9oNEd4ZUpDVWxFUllXeG9ZTkc2aGRXNjM4YTlDZ0FTTkhqbVRGaWhWYWdkRytmZnRpYm01TzU4NmRDUXNMWS9EZ3daaWJtOU94WTBkQ1EwTlJLQlRDK0ZnUXJWdTNKaU1qZzVpWUdDd3RMVWxJU0NqMEpCakExMTkvaloyZDJxZXlYNzkrZlBQTk55aVZ5bkkzYVYvQ2xOcXpvZ0VEaGNFUUdEVlE3RVJGUlJVeVdhYnNhTnk0Y1ZXRlF2R3dNUHVLUktMclNxVnlyMGdrMmhzVkZYV1ZmMUxwUFQwOVM3U041WUUzOFVmNlRlaC9Hanc5UGRjQUl3cXhxMVFrRWgxV0twVjd6YzNORDUwNWMrYmxQOGV2QkN3ek1qSU1WVExmY0RJeTFGbWhLcFZxd2g5Ly9MR2tqSnNERkV2LzNGU2lEUVFXTEhERjNqN2IxaU5uOFNPTk92TzMzOTdUS2I0MGF0UmZyRnIxQUZBSFhPVHk3UFI0RFJLSlNDaVNkT1ZLS3NlT0piSnlaVzM4L1dQbzI3Y0tkKzZrMDY5ZjN2N01PVldoU2lWTW4zNlh4NCt6cUZCQnpMaHhUdFNzYVlaQ29TSTA5Q2t0V2xRVUFyQWxUWGtmSTErMzM3VnExV3BuU2tyS2JHRGlsaTFieEtkT25TcXpWSHA5V1JuUG5qMGpLeXRMcitLK1Y2OWViTjJxVG1udTFxMGJHUmtaSkNVbE1YRGd3RHl2c1hMbFNyNysrbXVkOVQvLy9ETzFhdFVTQ3VLZE9IR0NlL2Z1TVhyMGFBQysrZVliYkd4c1h1bStTcE9yVjY5cVV1a0JsRUNRdGJYMXpOSktwUy90Y1hENGduWmF4VUp5RmovU3FET1gvdmFGVHJHaUphT3Q4TzFQQUFBZ0FFbEVRVlRDMkw5S2JadWxHZFA4Y25qWkFZZ2xZcUZJMHQwcmo3bDBMQWJmbFoxWjYzK00xbjNkU2Jqem5EYjkzUE5zVzA1VnFFcXA0b2ZweDNueE9CV1RDaEkrSGRlY2FqVnRVQ3FVbkFxOWlYc0xaK3lxV2VIcTRWQXE5MU5VeXZzNFdOeVVaajlPU0VoQW9WRGttYldUSHc0T0RnUUVCQkFjSE15MmJkdVlNbVVLNzczM1hwNzdQM3o0RUpWS0pRUmVOVGc3TzVPWW1LaFZvME16d2FONVh0WUVKalVGT1lzU0dGMnhZZ1VIRGh5Z1FZTUd3dkZGeVNUTW1VMXFaV1gxVHgrWEZ6bTdvVHowNC9MeXJKaVduSUZGeFgrVnlNQkFLV01JakJvd29KOG8va21adjNUcDB1Mnlib3hLcGVMNTgrZkV4TVJRdFdwVkhTK3lGeTlla0pDUVFJVUtGYWhaVTlmclpNT0dEZlR2MzcvSXdiT09IVHR5N05peEloM2o1ZVVsK1A0WWVDMVNnSU9vVSthUDVHRlluZ0pZcHFhbUdnS2piemhwYVdyVmpWZ3NmbE1xNVJXbWY1WTRPWU9pUldIMTZteFBxYlZySDVDY0xNZmZQOXVLUkNwVjhQSEhWNFhsMUZRRmt5ZTc0T1ptenNhTmRSZzE2aS9FWXBnMlRYc3Mxa2RxcW9McDArL2k3bTVKUU1BN3hNWm1jUFJvSXRIUlp2end3d05zYlkycFhkdTgxQUtqYnpnRjlydC9BbWFUUEQwOWZ3WisvUHZ2ditzTUdUS0VBUU1HTUdyVXFGSk5xOSsrZlR0ZmZ2bWxNUEVCa0ptWnFiY05tbUpNdlh2M0J1REtsU3NzV0xDQXc0Y1BDeS9yVVZGUmpCbzFpdG16Wi9QUlJ4L2xlZDJVbEJRMmJ0d29wTkRMWkRKR2pCakJsMTkrU2JObXpmRHk4cUpQbno2MGJObVNYMzc1cGRqdXR6akp5c3BpOWVyVmJOdTJUUk53dUFXVWVmR2xYQlQ3T0pnemlGZ1V4cS91SW53K3VQWVNxY21aOVBkL1gxaVhJWlV4NWVPZmhPWDAxQ3crbit5TnM1c2RreloyWThtb01NUmlNUU9tRlp4T25KNmF4WWJweDNuSHZRcGZCYlRtWVd3U0Y0L0drQkNkeUtFZm9yQzJOY09wdGgxMjFheEs3WDRNdkJiRjJvOHJWMVpuUHNURnhla29QalZqWDg0Si9kVFVWSzE5T25YcVJMdDI3VmkrZkRuKy92NzV2b2RvNmlUY3UzY1BkL2Zzb0g1OGZEd09EZzRsSXU2SWo0OW4wNlpON042OW14bzFhbkR1M0RtT0hEa0NGTzcrL21PVTJyUGk1STkvS3BTbjUrdVFtcFRCLzNaZW8rdUlSdm51bC9Ra2pVTWJvclRTN0RmUFBrSFhrWTJ3Y2RDMlAxT3A0UGlPcTN6UW95NG1GWW9XbXN0SXkyS04zekY2K1RiTE14M2ZRT0V4QkViejRQSGp4NHdZTVlMUTBOQVNWOHpsTnAwdWFmUVpReHNBNEp4SUpOb3JrOGxDcjF5NUVsdnc3cVhEcDU5K1NsSlNFcFVxVmNMQndZRTJiZHJnNHVKQzc5NjlrVXFseUdReXJLMnRzYmUzeDl2Yld5Y3dldWZPSGZidjM4K1FJVVB5dlU3VHBrMXhjWEVoTGk2TzgrZDEzenQ2OXV3cGZBNE5EUzJlbXpPUW0rZkFmckZZdkRjcEtlbTM2T2pvekFMMmZ3bHEzN255U0hSME5QNysvbXpjdUZGdktxWlNxZVRLbFN2ODl0dHYrUHI2NmhSRFVpcVZCQWNIYytEQUFWUXFGVDE3OW1UTW1ERjVlcERxSXlVbGhhRkRoeElRRVBCSzZvWFNRaE1ZVmFsVUw4dTRLZmxSMVA1WjdybDVVOHF1WFUvWXZGbTc2RUZpb3B4S2xiTDdZNHNXMmFiMktTa0s1SElWQ3hlNklwRms5MFVQRDEydjM5OStlOEhHalErSmlVbG4yYkphQU5Tc2FjYkprMkxXcm4zQS9QazFjSE16L0E0WHdDdjF1NmlvcVBPdFdyVjZMeVVsWmJaU3FTd3o5ZWlkTzNlRUZQVk9uVHB4NnRRcEFOcTNieSs4OE9zcmx2VHc0VU9Nakl3WU1XSUVyVnExd3RMU2twVXJWekpqeG94OGc2SUF5NWN2NThXTEY0SlB1TEd4TVZaV1Z0U3VYWnZaczJlelk4Y09XcmR1WFp5M1dheVV0VXEwQU1yMU9IanY1bFArdCtzNlV6YjMwRnIvTWpFZGkwclphcXAzV3pnSm45TlNNbEhLVlF4YjJFYXJ5SWMrRDcrbzMrNXllT01mUEloSjVPdGw2bjVZcmFZTmwwLyt6WUcxbHhneHYzMnh2cUFYOW40TUZKa1M2OGNPRGc1OCtPR0hCQVlHTW12V0xGeGRYWW1PanNiUzBwTHExYXRqYm01T1dGZ1lnd1lOSWpNelUxREpnM3JjZS96NE1lN3U3amc1T1pHVmxTVVU4ZFRZaWZ6NTU1L1VxVk1IYTJ0cjdPenNhTnUyTFlHQmdjeVpNNGNhTldwdzgrWk4xcXhadzZCQmc0cnJsclRRcE13L2ZQZ1FPenM3WVZJTEtQRCsvaU9VK2hpcGtDc3hNWHUxaWZLaWtKcVV3Y0Yxa1FVR1J2ODQ4VGZQSDJZL3pqOS8rSkxJMzJJWk9GMTM0a2trZ2lkeHlXeWNjWndSQ3p1US9EU05xZDIyNit5blFhTzZWNmxnODV5VHZFeEtwK283bGRnWmRKYlQrMjdxUGFha0E4Yi9GZ3lCVWRReldyNit2dXpjdVZNSVREbzRPTEJ2Mzc0eWJwazIrdHBwNExWUUFyOERleFFLeGMrWEwxOU9LT3NHNlNNcEtVbnZiT25UcDAvNTMvLytweE80djNyMXFsWmFuVlFxcFVLRkN2a1dianA1OGlUMjl2YnMycldMYnQyNkFlckNEOG5KeWZUcDA0ZUdEUnVTbnA1T2VIZzRuVHFwRGFWYnRteVo1L24wYlR0MjdKaWgzK3BCcFZJOUJrS0J2UlVyVmp4NTRzU0p3cHNVcVdkaWhhQmFlVUtwVlBMdHQ5OHlidHk0UFAzcFB2cm9JMFFpRWMrZVBXUE1tREU2MjdkczJjTHAwNmZadm4wN1VxbVU0Y09INCt6c1RQZnUzUXZkRG10cmF5Wk1tTUNNR1RQWXNXTkh1YldHeUJFWUxWZUswZGZzbitVV2hVTEZ6ejgvWS9YcUJHYk1xSTZqb3ltWm1VcE1UZFg5NDl5NVpKeWRkUldjNGVIUENRNk9KekN3QmpWcm1tbHRXN2FzRm9tSk1zUmk5UVBya0NHM01EWVdzV1JKVGZyMHVRNUFSb2FTbzBjVCtmVFRLcng4cVNBNE9KNEJBeHhvMnRRYUk2TXl6NGdyTnhSWHZ5dFA2dEdpMHJGalI1bzNiMDVJU0FqQndjRllXbHBpWVdGQmRIUTBaOCtleGRQVFUvQW1sc3ZsckZtekJoc2JHMEpDUXZqaWl5LzQ1cHR2c0xLeTBwbEl1bno1Y3I2ZXhwcG5oa2VQSGdFVU9yVzBPQ2l2S3RFM1lSeFVLcFQ4L3ZNdDlxKyt5S0FaTGJGM3RFYVdLY2ZZVlAycWQvM2NmUnljZGFzV1I0VGZZVzl3QkY4RnRxRmFUVzFyaGErWGZVUktZam9pc1FpVkNoWU8yWStSc1pqUlN6NWlWcDlkZ0xyeTg4V2pNYlQ2OUYya0w3UFlHM3llOWdNYVVMZHBOY1JHci81Nys2cjNZeUJ2U3JNZkJ3WUdFaHdjakkrUEQybHBhVlN2WHAzQXdFQk1UVTBKREF3a0tDaUlQWHYyWUc5dlQrdldyWW1JaUFEVTZleHo1c3doSVNHQmF0V3FNWGZ1WEdFTWMzRnhvV2ZQbnZqNittSnBhU204RzgyWk00ZVZLMWN5ZXZSb2twS1NjSFIwWlBEZ3dZTDZ2cmlwWHIwNi9mcjF3OC9QanlwVnF0Q3ZYeitoRUhOQjkvZHZwYlRIU1A5TzI3U1c1VmtLVXBNeW1OQnVNMGJHMnI5WjdpMmNHRFFqNzNmV2t1RENMM2RvMDY4Kzh3ZnZJL0Z4S2xrWmN1UXlCWk56ZVRGcnJFRDZUR2pCd2lIN09YL29MNXAzcWExbE9aSVh1eGFmSmZicUV5WnY2bzZ4aVJGOUo3WW9jaEU2QTlvWUFxTkFjbkl5Y1hGeFpkMk1BbmxUMnZrbThPTEZpeGVWSzFldWR2SGl4VWRsM1piWFFWK1FwMzc5K3B3OGVSSlFwOTB0V3JTSXpaczNGL2tGY05ldVhiUnYzNTVkdTlRUHY1cUFxQWJOTlRRb0ZBb0dEaHpJN2R1MzZkZXZuNWJodVFIOXlPWHl1VzV1YnFOMzc5NnRlTVZUdklUeUdSZzlkZW9VSXBHSUR6N1FyZGFvWWZueTVjaGtNZ1lQSHF4MysrN2R1eGsxYWhSVnE2cFZLejE2OU9EUW9VTkZDb3lDV2cxdGFXbko4ZVBIYWRldVhaR09MUzF5cE5LWEc4Vm9NZlRQVXNmYk8wcHIyY3hNVEljT2Z3ckxDeGU2SWhhTG1EUG5ieHdkVFZtenhvMWF0ZFFCem1uVFlqbDFLZ2xUVXhHVkt4c3piNTYyWjlsMzM5M2p6ejlUK2Y3NzJyaTZhZ2RGQVlZUHY4MzE2MmswYTJhTlJDSmkxcXpxT0R0WElDdExSVmFXaXVuVFl6bHpKb2tHRFN4cDA2WXlZOGM2Y3ZwME1pdFdKREJwVWd6cjF0V2hibDJEZXJRaytsMTVVWS9tSmpNekU0VkMremFQSGozSzBhTkh1WHYzTGk5ZnZxUjU4K2FzWHIyYVJvMGFFUk1Udzltelo5bThlVFArL3Y2MGJObVN3TUJBTm0zYWhGd3U1K0RCZzZ4ZnZ4NGZIeDlTVWxLUVNDUVlHeHNqa1VnUWk4VmtabWFTbnA2T2g0Y0hLMWFzME51bXdNQkFJYjIrYWRPbVdGbVZUbUdiOHFvU0xldHhjSXozQnExbFV6TUpFM040Ylk1YzJBR1JXTVNXT1NleGQ3Um0vSm91T05aU0t6Wi9tSGFjeTZmdVlXeHFoSFZsTTRiT2E2dDFybTNmL1U3MG53OForLzNIdk8ycVcvZ3RhUGdCL3I3K2xIck5IREdTaUJrOHF4VlZuQ3NpejFJZ3oxS3dZZnB4cnA2Snc3V0JBNTV0M3FIMzJHWmNQUjNIM2hVUlBKMlV3c1IxWFhHcGExOXE5Mk1nYjBxN0g1dWJtek5seWhTbVRKbWlzKzNERHovVXFRQS9ZSUE2UU9UbzZKaHZWdHEwYWRPWU5tMmExcm9LRlNvd2NlSkVKazZjcVBlWSt2WHJhMWw4RmJSY21IUDQrZm5oNStjbkxQZnIxMC80bk4vOTZidFdZYTVmbmltTE1USzN0L0NQTS85SGFwTDZwMkpVVUVja3htVW5na2lJVGlUbThtTW1yUDJFeGgxY0FkZzY5eFQyanRaOE5MaWgzbU9NSkdMR3J2cVlDaGFGZTFmZkVuQ1NteEVKVEZqZmxTdW40NmhrYjA2RER3cTJkaktRUDRiQUtBZ3Y1YzJiTndjZ01qSlNLOTA4SmlhR3dZTUhNMnZXTEZhc1dJRklKQ0lnSUlBN2QrN3d3dzgvSUpGSW1ERmpoakFJWm1WbHNXelpNc0xEdzVISlpIejQ0WWRNblRvVlMwdDFtbDFLU2dvQkFRR2NPWE1HR3h1YlFyL2s2MnNud0lVTEYxaTJiQmt4TVRGVXFWS0ZxVk9uQ3Z2czJMR0RqUnMzOHZMbFMzcjE2cVgzUjJQbHlwVWNPSENBRFJzMjRPVGtwTFA5MzhnL3N2NDNKaWlxU1dPUGo0L253b1VMaFRybXdZTUhUSm8waWF5c0xFRUZtcHREaHc0SndkV25UNS9TdjM5L0hqOSsvRXB0M0xwMUsrN3U3dHkrZlp2NCtIaWVQWHNtR0pzYjBNK1ZLMWZpcjF6UnJVNWRCRktnZlBvWEhUbHloSTRkTythN1Q1MDZkYmg2OWFyZWJjK2ZQK2ZSbzBkYVFZdDY5ZXF4ZS9kdVlia3c0NXVHRGgwNmNPellzWElmR0ZVcWxlVW1NRm9NL2JQVThQYXVpRWdrNHZUcGdvdmlwYWNyV2JxMHBrNEtlMUNRSzBvbEtKVXFyUlI1RGFOSFY4UGMzQWhqWS8zS3pnMGI2cUJVcWdUVnFiT3pSczJub241OUM5emRMZkR6YzZKaXhleEhMMi92aW5oN1Z5UStQaE5IUjRQSEtKUmN2eXNQNnRGRGh3NEpuNDhjT2NLR0RSc0lDUW1oYmR2c0FFLzkrdlVSaThXNHVycFN2WHAxTGNXbnE2c3JycTZ1REJ3NGtOVFVWQjQ4VUJjUUd6Um9rTkQrTVdQR0NBcDhoVUloL0FmcXlWU1JTS1JsVzdKdTNUb3RCZW5zMmJPWlBuMDZSa1pHcGZLZGxGZVZxSWF5R2dmcmV6c2pFb2tLbFFLWm1TNW45TktQZEZMWVJ3VjFRS1ZVb1ZTcXRGTGtOZlFZM1JoVGM1TThnd2orRzdxalVpb0ZsV2FWZnhTYUNybVNHdlVkZU1lOUN2MzhXbWdWUEtudjdVeDliMmVleHFkZzcyaGRxdmRqSUcvZXBOL3pzc1RMeTB0bm5hdXJxeUFTTWFCTFdmWXR1VXpKbm1YbmVCajdnc21iZXJCLzFVV1dqRGpJa0lBMjJGVXJ1VW05NFY1cmRkWk4zdFNkR3ZVZENQL3hEd0N0Y1RYNjhpT2FmVndyMzNPYVdmN3pHNTVyOGlnMzd1ODdVOXZyYmJyN05DWXRKWk9kUVdjWnVhaDlVVy9CZ0I0TWdWRmcwNlpOaGZMNGpJNk9adCsrZlN4WXNJQnAwNmJSdW5WckRoMDZ4TktsUzFteVpJa1FHSjA3ZHk3eDhmSHMyTEVEVTFOVHBreVp3dUxGaTVrNWN5WUFNMmZPSkMwdGpRTUhEZ0F3YWRLazEycG5XbG9hMDZkUHAyYk5tcXhZc1lKNTgrWng0TUFCNHVQaldiUm9FYXRYcjhiZDNaM1lXRjNiekYyN2RoRWFHc3I2OWV2L00wSFJOeEhON0dsTzFXWmFXaHBkdXFqTjZSODllaVNvNmtKQ1FraE9UbWJNbURFa0ppYm1PUXZwNWVXRlNxVVNsdTN0N2RtK2ZUdmR1blhqNmRPbmpCNDlXa2lsTDRpb3FDajI3TmxEU0VnSWUvZnVwWC8vL256MzNYY3NXVkl1aW12L200a0hoSmZqOHNTMWE5Y0sxWGZ5NHRtelp3QmFWWk1yVmFyRXk1Y3ZVU3FWUEhqd29NRHhMU2Z2dnZ0dXVmVjVVcWxVd3Qrd1FvVUs5OHU0T1c4a3djSDVQM0RteE14TW5LZXZwMWdNWXJIK3dHZk9nS1krMUFGVDNXUE56Y1dzVzVlL3Y2MGhLRnA2bExaNlZPTXZDdHBaSG1LeG1HSERoakZzMkRDdC9kOTY2eTNlZXV1dEFzOXJhV2xKN2RycUltSjVQYnNhR1JrVm1BcWZPeEFna1VoMC9KNUxpdktxRWkwUGpBbnVWUEJPLzJCcUpzblQxMU1rRm1HVXg1aFdVQVZuOVl1OWJnRFMxTnlZQ2V1NjVudHN6cUFvbE03OUdERHd1cnpKeXMzL0VncTVrc2hmN3hLMkxoSXpLeE9NVFNSRS9ucVhIbDgzNFZ6WVg4ei9jaDllN1dyd1lhKzZWSE8xS2ZpRVJXVE5oV0U2NjhSR1l1TC9lczRmeDdQZlIvdzdiVU1oVTVDV2tzWDZxYi9wUFZjRGIyY3VIbzBoUFRXTGRaRWpoTW1qWHpiOXlWOVJEL2htZVdlOXgyV215MWt5S294UFJqYWlidU5xT2dIVnpIUTVwbWJaditVR245R0NNUVJHaTBEZnZuMHhOemVuYytmT2hJV0ZNWGp3WU16TnplbllzU09ob2FFb0ZBcFNVbEk0ZlBnd0lTRWhPRGc0QUdyNS9KUXBVNWc1Y3lhSmlZbWNPbldLclZ1M0NtcTZvVU9IYW5sQ0ZwWFdyVnVUa1pGQlRFd01scGFXSkNRa0lKZkxNVFkyUmlRUzhlalJJNW8wYWFKVEdmRDQ4ZU9zV3JXSzc3Ly9IbGRYMTFmL1lneVVPa3FsRWlzcks4TEN3Z0IxNFFiTjV6LysrSU1KRXlZd1pzd1k1czZkS3dSUGk0Szl2VDNmZmZjZHk1Y3ZGNnJhNWs2bDEzRC8vbjJtVDUvT3ZIbnpCR04wZDNkM0xDd3MyTEZqaDFaNmlZSGlSU1FTM1ZDcFZBVUdCY3VDSjArZVVLVktsVmMrUHFmQ1NZTkc3UVFVT0w3bHBrcVZLa0t3dGJ6eDVNa1RwRklwS3BYcThibHo1eExMdWowR0RQemJLUS9xMGY4eTVWMGxhc0NBQVFNR3lpY1BZMThRTlB3Z2RtOVowYzJuTVo1dGE1Q1Jsc1htT1NmeCtOQ0Y1bDFxNC82K004ZTJYV2J4OElPODI5eUpyK2EyS2RZMjVPV2ZmSEJkSkorTWFzemVZUFZQMmNMd0FSelovQ2NQN3I3Z3k5bDVGeno4YkxJM0k1dXNGNWJsV1FxTzc3akd5SVh0VWFuZy9LRy9hTnFwcG5CZHVVekpHcitqUEloNVFhdmU5WkNZR09rRVBvZDdyV1ZlMk9kWUdvclVGUnBEWUxRSWFBcUlhQ3E1YXdLYnBxWnFwWWRDb2VEUm8wZW9WQ3I2OSsrdmM3eE1KaFBTbEoyZG5ZWDFtaFQ3VjJYRmloVWNPSENBQmcwYUNHMVJLcFU0T0RnUUVCQkFjSEF3MjdadFk4cVVLYnozM252Q2NjSEJ3WFRvMEtIQWdJS0Jza1V1bHd1cDlNK2ZQd2ZVZGd4bVpyb2VkNkFPSGcwWU1JQWVQWG93ZCs1Y0lXQ2FtOXdxa2R5cDlKY3VYYUpCZ3daczM3NWRiMzhHdFZKeDVNaVIrUGo0NE9IaG9iVnQzTGh4ZlBiWlp6ZzRPSlRyNnJkdk1rcWw4b1pJSkNxWGdWRk5GZEZYUlJOa1QwNU94c0xDQWxBWElxdFVxUkppc2JqQThlMU5RdlAzRTRsRU44cTRLUVlNL0tjb3I5NmpCYUZVS290Y1NFNG1rMkZrWkZUbUJlZ01LdEhDSTh0U1lHenk2c1d2MHBJekNsU0ZHakJnb0dCZVpjdzFVREs4OVU1bC9INzRCR3NiYzh5dFREaXoveFpWbkNwU28zNFZUQ3FvUTF0V2xTdndRWSs2ZFB5aVlha1d0dXc2M0F2SDJyWkNZQlRnemgrUGlQN3pvVTdCS05EMVN0WHcrODgzcVZiTGhob04xQ0s3UDAvOHplTjdTWFFmM1FTQTVkOGN4dHBHZnh6QXdLdGorQmRlekdqU1BnOGRPa1JrWktUV2Y4Ykd4a0lROU1tVEo4SXhyK3JwQ0dyUHlVMmJOckYyN1ZvV0wxNU0xNjdhcVMyZE9uWGk0TUdETkczYUZIOS9mNjF0OCtmUEp6dzhYTXV6ejBENVFxbFVZbTV1VG1ob0tLR2hvY0xmOThhTkcxU3ZYbDN2TVI0ZUhnd1pNcVJJMTFFb0ZMaTR1TEI5KzNaQjZYem16Qm02ZHUzS2xpMWI5Q3J0N3R5NXc5Q2hReGs0Y0tCZVZhcU5qUTJCZ1lGTW56NmQvZnYzRjZrOUJnck5EVkFIMW5MYUlwUUg3T3pzaEVEK3EvRDIyMjlqWldYRmpSdlpzY0liTjI3Zzd1NHVMT2MzdnVYbTZkT241ZGJ6TmtkZysyWlp0c09BZ2Y4aUowNmN5SWlLaXBvRXZBL2MrdnZ2dnhreVpBakJ3Y0ZrWldXVjZMVWZQMzVNNTg2ZGtVcWx3anJOOWZOQ0twVXlhTkFnWVZrdWw1T1ltRWhzYkN4UlVWRWNPM1pNNzRUb3lwVXJXYnAwYWZIZVFCSEl5c29pT0RpWUlVT0dhSUtpdDREM282S2lKaG1Db3ZvWjNmd0hsQXFsMXJvUmpkZVJLWlh4NUg1eWdjZFAvdmluQXZkUnlMUFBMOHVVRXhGK0o5LzlyNTI1VDFwS3ByQ3NVcXJZRW5BeXoyVU5HV2xaTFBNNXhQM2JyL1pja1BKY3F0Zlh6NENCb3FKVUtsbXlaQWtwS1NtRlBxWWd6M3g5NlBNck5WQThaS1hMbWROM055cVZ1ckJSalFZTzNMcVlJQVFrSDhhKzRPU2VHNnliZkV6d1NDNE5IR3ZyV29DTVdOaWVaU2UrWkdINEFCYUdEeUJnYjEvc0hhMXAxbG0vQlZSYVNpYUhOLzVCejYrYkFtcDFhTmNSWHZ5Mi9TcTNJOVcyVzYzN3ZNdFhBY1dyZ2pWZ1VJd0MyY3FrUC8vOGt6cDE2Z2pMcjRLRGd3T2VucDRFQlFYaDUrZUhuWjBkTVRFeEpDVWwwYVJKRTV5Y25LaFJvd1lyVnF4Zzl1elp2SHo1a2kxYnRoUjg0anphS1pmTEFYajQ4Q0YyZG5aczM3NWQyUC9odzRjOGZ2d1lkM2Qzbkp5Y3lNckswZ3FlMUsxYmx3VUxGakIrL0hnc0xDem8zRm0vaDRXQnN1UGh3NGRDb0JKZ3hvd1pBQnc0Y0lBV0xWb1U2aHg1RlY3S1NXcHFxcUNJQmtoSVNPRDU4K2ZjdkhrVEJ3Y0hqaDQ5Q3NEcTFhdkp5TWdnSlNVRkh4OGZmSDE5Q1FrSllmUG16VnJuMDZUZGg0ZUg4KzIzMzdKcTFTcGF0Mjc5V3YrMkRPanl4eDkvUFBYMDlIeWVrcEppKytMRkN5MC96ckttYnQyNlhMOSsvWlZWVjJLeG1LNWR1N0p4NDBZYU5teElTa29Lb2FHaHpKa3pCOGg3Zk10THBYcjkrblhxMWF2M3l2ZFRrdVFJakJvVW93WU1sQkZsb1I0OWVQQWdIaDRlUWlZU3dJa1RKMmpRb0VHZXh4dy9mcHg2OWVvUkdCakk0Y09Ia2N2bFdGaFlrSnljakx1N08zWjJkbFNyVmszcm1ETm56Z2dXVHhFUkVYclB1MkhEaGhLclFHOVFpUllmS3FXS3gzSEpyUFk3aXY4UDNhanNZS0YzUDRWY2lZbVpjYjdua21VcG1QdlpYdnFNYjg2N0xaeDQrU0tEVGJOTzBMUlQzcDdOOFhlZTgvUDNFVXhZK3dubVZpYW9WQ3BPNzd2Rm9Ca3QxZTNMdGF4ZUI1dm5uT1JsVWpwVjM2bkV6cUN6bk42bmZ4N1E0SVAzM3lSbjBlT2M0K0hyMHFWTEYyRmN1M3YzTGhFUkVSdzhlSkNJaUFqR2pSdW45NWltVFp2aTR1SkNYRndjNTgvcnVudG9zdmdndXdhRWdkTGw3TUhiTlA2b0pwcEhmaU9KbUJIejI1UDBWRXFHVk1ic3ZudFllWG9JMzA4NHd0YTVweGc4cTVYT09aUUtKV2NQL2tXVGoyb0tTdFBpSmpOZHpweCt1M20zdVJPZmpHeUV4TVNJNVY4ZnhyVmhWWHFPYWFyM21ORGxFYng4a2NIMzQzNVIzNXV4R0hNclV4eHIyN0o1OWdsbTd2aVU5MXEvVXlMdC9hOWpDSXdDTGk0dTlPelpFMTlmWHl3dExUbDI3TmhyblcvQmdnWE1ueitmM3IxN0k1UEpxRkdqQnI2K3ZzTDIrZlBuTTJ2V0xOcTNiMCt0V3JYbzNiczMxNjlmZjZWMlZxOWVuWDc5K3VIbjUwZVZLbFhvMTY4Zlo4NmNBZFFxd0RsejVwQ1FrRUMxYXRXWU8zZXVUdENnUllzV1RKOCtuZG16WjJOdWJrNnJWcTFlNjk0TkZDOVJVVkU2VmdjUkVSRkVSRVF3ZGVyVVFwMGpMN1ZtenBuTSsvZnY0K0xpSWl3ckZBb3NMUzI1ZVBFaXpaczM1L2p4NHdEVXFsV0xaY3VXWVcxdHpjNmRPN0d4c2RGUmkzcDVlUkVlSGk0c2QrellrVFp0Mm1Cc25QOER1b0ZYNWdid1FYUjBORTJhTkNucnRnaTBiOStlWGJ0MjVlc3htN01QTm0vZVhQaXNNYi8vK3V1dkNRd01wRnUzYmxoWldURml4QWhodjhLTWJ6azVkdXdZbjM3NjZldmVWb2tRRXhNREdGTHBEUmdvYTByTGUxU3BWTkt1WFR2UzB0SXdOamFtVFJ1MTh1UDQ4ZU9FaDRjVEZ4ZkhuajE3aFAxLyt1a240VGQ2NTg2ZGpCMDdsbnIxNmpGaHdnUXFWS2lBUXFHZ1NaTW1yRjY5V2llb0VCVVZ4ZHk1Yy9IMjlzYlIwWkZ4NDhZSkthRUpDUWxNbVRLRit2WHJ2N2F0a3o0TVhxSkY1OXFaK3lRL1MrUDliblYwdHFtVWFuR0RrNXNkblFZMzVOeWh2K2c4UkcwaGt6dE5VNTZsSURVcGd3bnRObU5rckoyTzc5N0NpVUV6V21Kc1lzU1FPYTFaL3MxaGhzMXJSNlVxRmdXcXF6NGEzSkRZYTAvNDgwUXN1NWRtL3huSHRkR2VJQi9YWmpPTGZ4MkVXQ3hpMStLenhGNTl3dVJOM1RFMk1hTHZ4QmIwblZpNHlYMERCbDRYaldpb1M1Y3V2SHo1a3JWcjF5S1JTT2pldmJ1d3o0TUhENGlJaUVBc0ZtTnZiOCt1WGJzRVlVbWZQbjJFWXJRTkd6WWtQVDJkOFBCd1FRVFNzbVZMM1l2K2c3NXR4NDRkTS9oWXZ3WnB5Um1jQy91TGIzZjBCa0FzRWFzTERaa2I0K0JTa1pzUkNUaTRWRVJpWXNTd3dMYjhzdmxQRkhJbFJoTHRST200Vzg4Sld4ZUpkM2Zkc1JiVUV6b3FwYlppWDZsUS9mTi9wYjVEZEx4SFRjMGtUTjNha3dPckwvSnRyNTFVdERPblhqTkhlbjJUSFJSVnlKVWNXSE1KS3hzemZnMjVTc2N2UE9qNVRWUE1yVXpKL1ZvVGMvbHh2a0hjVEtrTTR3b1NYanhLMWRzZUEvbGpDSXordzdScDA1ZzJiWnF3WEw5K2ZlSGxQT2Zud2l6YjJOaXdjT0hDUEsvbDZ1cXFVeDA1NStCY2xIWUMrUG41NGVmbkp5eHJBaEdPam81Nlo3Snl0N2RMbHk2dlZLREhRTW1pVXFuWXMyY1BZOGVPRmRaZHZueVpTWk1tTVgzNjlGZFNYejU1OGdTWlRNYURCdzh3TVRFUlhvN09uejlQdzRZTnljcktRaWFUNGV6c3pMcDE2d0QxQzV4SUpPTG5uMyttWGJ0MndybUtvazQwQkVWTGxQUEFCNWN1WFNwWGdkRjI3ZHF4YnQwNklpTWo4MHduS3FqNnA2bXBLWFBtekJGVW9qbkphM3pUUjFSVUZJbUppVnI5dDd3Z2xVcTVkdTBhZ0Z3aWtSaktvUm93VUE0b2FmV29TcVVpT1RtWmMrZk9BZXFKSG05dmI2S2lvakEzTnhmV2c3ckFwcVpLL0tWTGw3aHg0d1llSGg2RnFoeC8vdng1QWdJQ0NBb0tvbTdkdWdRRkJURjA2RkJHakJoQlpHUWtZV0ZoK1BqNGxNZ3pvRUVsK21wWTI1cXhKZUFrelQ2dXJiTk5MbE1nTmhJakVzR0h2ZXBwcGNIbjlxcjdjZWIvU0UxU2Y5V2pnanIrVTJGZUY1ZDY5b3hmMDVVcXpoWDUrL29UTEN1WkZ0akdrWXM2SUJKQmk2NXVLQlZLUmpaWno5TGpYd0RvTEc4Sk9Nbk5pQVFtck8vS2xkTnhWTEkzcDhFSEx2bWRIbEFYRGpHenpBNGVhUkxlZkZ2K0tLeFRLbFZZMjVnUnVGKy9ENzRCQTdtWlAzOCszdDdlT3VLU1ZxMWE1ZWtodW12WExtR3lIM1NMMFo0OHFXMGRvVkFvR0Rod0lMZHYzNlpmdjM2TUdqV3FHTy9BZ0xtVktmNGJ1Mkg3bGxvSjNLSkxiU1oxM29ia244Q25RcTZrendUMXhJdTV0V21leXN6b3k0OW8yTHA2bnRlSkNML0R4aG5IOVc3TFdTZ3BKK3NpUitpc3M3QTJwZjhrYjd5NzEyWGJkNmU0ZFRHQnVOdlBjSFpUMjN2OXNra2R1SjEzOERQQzFrZXkxT2NRMHBSTWpDUmlKTVpHR0VuRWlNVWlzakxsWktiTGNmVnd3SGVGL2l6ZnJZR251UEJMTkFCMW0xYkQzTW9RZ0M4S2hzQm9PVU5mQU1IVjFWVVlqQTM4ZHhDSlJIVHUzRm1yb0V4Y1hCeGp4NDdWQ2ZBMGF0U29VT2M4ZmZvMFAvMzBFeVltSm93ZVBWcFEyRld0V2hVN096c0dEaHpJQng5OG9IV01XQ3htK1BEaEpDWVdybGoyZ0FINmphUU5sQXdpa1NoY3BWTDVuVDE3Rmg4Zm43SnVqb0JFSW1IMjdObk1uVHVYSDMvOHNWaFRvNHFDVkNvVlZQcEdScTlleEtLa3VIVHBrc1lTNVV4RVJFVGhEYThNR0RCUW9wU0dlbFJ6RGlNekxRTUFBQi9tU1VSQlZJVkNBYWo5NlhQN2k4cmxjbUZ5Y2NXS0ZRQ0ZMbXpYc0dGRE5tN2NpSU9EQTFLcGxFYU5HaEVSRVlHL3Z6OVNxWlNCQXdmaTVPUkVlbnA2bmdVZGk0cEJKZnA2T05leG8zSVZDeTZmL0J1QXI3MDNDc1ZEVkNwMTRIR005d1poLzZCalgyQnFsdjA2SjVjcDJiUHNIQTlqWHpCNVV3LzJyN3JJa2hFSEdSTFFCcnRxMlZZSktZbnArSGZVRm1tby9ybkl5TWJydE5ZcmxTcm03TzFMMWVwcXk2V2MzYThnZTNNbk56dTYrelFtTFNXVG5VRm5HYm1vZlNHL0NYV3cxOVJjM2ZkVG5rdVoyR0Vyd1NlL0ZMYmZ2LzJjTmY1SEMzMCtBMldQVXFsa3k1WXRoSWFHOHZqeFkyeHRiVm04ZUxHdy9jcVZLeXhmdnB5N2QrL2k1T1RFdDk5K0sweEdaV1Zsc1d6Wk1zTER3NUhKWkh6NDRZZE1uVG9WUzB0TElSVi81c3laTEZ1MmpNNmRPek54NGtRQSt2ZnZ6OTI3ZDNGeGNlSHExYXM4ZXZSSXNCVEp5c29pUER4Y2Ewek5YWXkycUd6ZHVoVjNkM2R1Mzc1TmZIdzh6NTQ5SzdjZTkyOGlJckdJYXE3WjRwd0IwejVrd0xRUGkzeWVtTXVQYU5Vbjd3TFV6VHJYeXRNSHRDRDBxVkNkM0d5Wi9HTjNmdHR4VFZEL0EzUVk1Q0VVMmVzNXBxa1F5RlVxbENnVUtrR2xLaGFyZi90ektsOG5yT3VLY1E0RjZaZXpXek53ZWt2RVJxTFhLdHozWDhVUUdDMW5GS1NnTXZEZm9tL2Z2bHJMdVl0cmFWaTJiSm5lOWJuN1U4K2VQYlc4Y1RSbzFDSTdkKzdNc3kyVEowL090NjBhOHZMc01WQXlaR1JrbkRFMU5VMjlkZXVXNVlzWEw2aGN1WEpaTjBtZ2Z2MzYvUGpqajJXYU1tUmlZc0ttVFp2S0xEQmJFQnBsbUVnaytxV01tMkxBZ0FFOWxLYjM2TFJwMDFpeVpBa0toVUt3TmxJb0ZKaVltTEJ2M3o1a01sbVJ6dmY3Nzc5eitmSmxybDI3eHFOSGoyalNwQWt0V3JSZ3pKZ3h4TWJHRWg0ZVRtQmdJTEd4c2RqYTJ0S3VYVHNobVBBcUdGU2l4Y1BId3p3eHQxSXJOMWVlSGlLa1E4Yi85Wnc1L2Zjd2EzY2ZRUzJsUVNGWEV2bnJYY0xXUldKbVpZS3hpWVRJWCsvUzQrc21uQXY3aS9sZjdzT3JYUTArN0ZXWGFxNDJXTnVZc2ViaWNLMXpiRjk0QnJGWXBKUG0vdlg3R3pBMk1lTHdoaWlPYkxtTUxFdkJxbk5EZ2YrM2QrOXhVZFg1SDhmZlp4aFFVREV0d05LOG01V2x3dFJQU1hQTmROTzF0RXh0S1M5YmEyYXVwYmE3dG02YW15dDVXVFcxUjZiOXRqYTFUVVh0cHRIRjlSZWtSRjRZdkt4NWliYlVNRTNYRWhHNXpKenorNE9ZR0JIRlFzNE12SjZQeHp5Y09lZk00VFBNUEk3dzRmUDlmSXFYOXh1TzhoUDF0dzF1cDRJekhzMTlkSjM2amJwSjE5M2MyQyt4S3hYMzRTdWQzS1hQYVBYMTNIUFBLVFUxVlgvOTYxL1ZybDA3SFR4NFVPSGg0YjRocjBsSlNabzNiNTVxMTY2dHlaTW5hOXEwYWI3ZlRhWk5tNmF2di81YUsxYXNVSzFhdFRSeDRrVE5tVE5IVTZaTThaMi9wSWRveVV5TmtrRjBkOTU1cDVLU2twU2JtNnRmLy9yWHZqWmpmZnIwa1dtYWZuODRqNHFLMHZMbHk5Vy9mMzhkTzNaTXYvdmQ3M3hMNlMvRTdYWnI5ZXJWZXYzMTE3Vm16Um9sSkNUbzJXZWYxZHk1Y3l2bkc0aEs4OGpNaXYrUjVtS1Y3ckZjbXVFdzFQTisvNThieWt0Z09rSWNjbHdndDluV2RaWGY0eENubzB6TEFGUWNpVkVBQ0dLN2QrOHVkTGxjR3l6TDZyOTU4MmIxN3QzYjdwRDgySjJRZERxZEZWcHlhcGVTeEtocG11OWQ0RkFBTnJsVTFhTWx2VVZMT0J3T0RSZ3dRSTgrK3FpdXUrNDZ4Y1RFeU9QeEtDd3NUTys4ODQ0bVRacWtvVU9IU3ZMdnkxemk5dHR2OTkzdjNMbXordlhycDFhdFd1bnV1KzlXcTFhdGxKK2ZyeDQ5ZXVpSko1NVEyN1p0MWJadFc0MGJOMDQ1T1RuS3lzb3FNN1Nwb3FnU3JWenRiMjJtWTlsbEZ4QWMySHRjamhDSDltN0o5dXRCK3MyWDMybjJ5TFc2NHNwNjZqLzZac1hkM2xMNXB3dTFaR3FxT25ScnB2ZzdyOUVOWFpwcS9XczdOR2ZrV3JXTHYxcS9uZWIvMmJNc2FlZkdBN3IveWE3YW52S1Yyc1UzOGZVYjlSUjY1UXdMMGE5K0c2ZGYvVFpPbytQL3JoTkhjL1hza09KMk5wWnA2USs5L0FmSmxqeWVrVHhFaS83NG9RNS84WjI2RDd4ZXpyQ1FNb25Qa2E3Rm1yN3VBZFc5clBiUC8rWWhZSjA2ZFVvclY2N1V3b1VMMWFGREIwbFN5NVl0SmNtWEdCMDdkcXlpbzZNbEZWZDZqaGt6UnFacDZ1VEprMHBPVHZZTmtaT0tWNmhObkRqUkx6RTZiTmd3MWFuejQwQ3kvdjM3KzgxYUtPbWxYRktsTDBuNStmbmxWc3hIUlVYcDJXZWYxWUlGQzdSZ3dRSkpaWmZTbHpoMDZKQW1UWnFrNmRPbis5cWQzWERERGFwVHA0NVdyRmh4M3A3N0FPd1h1TDh0QWdBcXhMS3M5eVQxVDA5UEQ3akVLTXFYbloydFE0Y09TZEkzbVptWk8rMk9COEQ1VlhiMWFNbGd3NUxoU1ZKeG9tRFFvRUdhTld1Vy92YTN2OG5yOVNvME5GUXpaODVVVkZTVTc3bWwrNUNXUEgvRGhnMWwvaGoxNktPUGF1SENoWktLZTV0NlBCNzk4cGUvOUR2RzZYVDZEVTI4R0ZTSlZqNzMvMzJwRmJQU3ltemYvdEdYNmpXa3Zkd2J2dlJMakY3Wm9vSCsrUGQraW13WW9ZaDZZVXA3ZTYraXI2NnZsamRHK3daMTFHdFFXN2ZlYzUzdUdON1J0elMvdEYyYkRxaW93S3ZyT3pkUjhzdHV2ZmRLcGg1L3ZvOXFSWVRKTksweUF6OGF4dFRWN1BYRHRIUGpBU1cvbktrL3ZWbzhLNkdreCtqczljTWtTWE1mWGFmSWhqK3RUVVBwZ1ZMbjZ6R0s0SkNkblMydjE2dTJiZHVXZTB6cGExeWRPblY4MTZ3alI0N0lzaXdsSkpUdEoxdTZrcjVKa3liblBPK3hZOGMwZVBCZ2pSbzF5cmRVWHBLYU4yK3VuSndjditGelp5K2wzN1p0bTlxM2I2L2x5NWVmOCt0THhjT2JSbzBhcGRHalIvdVN2aVhHangrdisrKy9YekV4TWJydHR0dktmZTBBN0VWaUZBQ0MzQTk5UnBXYW1xcjgvSHpWcmszVlJURDQ4TVBpM21pR1lTVHJoL1p1QUFKYlZmUWVIVFpzbUk0ZE82YkN3a0k1SEE2RmhvYjZKUXd1eG9zdnZ1aTd2M2p4WXAwOGVWSVRKa3p3YmN2THkxUGZ2bjB2K3J4VWlWNGFiNzJ3UlZzLytFS1BQOTlIVTMrOTJyZjltLzk4cHdON2oydmtqSjU2ZHRpYit2YlFTVVZmWGQrM3YvQ01SMVB2VzZYcDd6NmdaZE0rMWd2cEkvVGVxNWs2ZGVLTTdoM2JXZDk4K1ozUzN0Nm5RL3VQNi9FRi9vTTdQSVZlclo3M3FYb1A3NkFRcDBOM1BYS1RuR0VoZXZmdmJ2VjVzTGpQZmVtbDdxVnRlVDlMSGJzM0wvZjEzRGE0blRyK29ybHZJRWhGdGJnaFduOTQ2UzVmMWVxNWVveCtlL0NrM254aHkwV2RGL1lwYWZWMDhPQkJ0V3RYZm0vSGN5a1orUHJ1dSsrcVVhTkc1UjVYWHYvbGtrbnpwZStmUEhsUzRlSGhldU9OTjN3SlZhL1hxMmJObXZtVzBrdFNXbHFhSmsyYXBOLzg1amZxMWF2czh1dlBQLzljWThlTzFiQmh3ODQ1eUs1aHc0WktURXpVNDQ4L3Jna1RKdmpPaStEdzVlNXYxYUpkOUVVOTU1c3Z2OVBHTi9kcTROaE9jb1E0VkhER296LzBXa0tia0FCSEV3SUFDSElaR1JrSExjdGFmK3JVS2ExZnY5N3VjRkFCcG1ucWpUZmVLTG4vOGdVT0J4QmczRzczcDVHUmtiR1NacG1tYVM1ZHVsUUpDUW5hdFd2WHp6NTNXRmlZR2pkdXJMeThQTldxZGVFcDRSV3haODhlSlNVbDZmNzc3L2ZiZnVMRUNWMTIyV1VYZGE1ZHUzWXBJU0ZCUzVjdWxWbWNGWjBWR1JrWlMxTDA1M1AxYktXblhodWdKbTB1OTIzekZKbGFNalZWQThkMlZtZ3RwMjVQdUZHcjUvbC9xejladTA4MzkyN3RHNHdVNG5Ub2tSbTkxUFh1NjVTZlY2Um43bHV0dTBmZkxFZUlROHVtZmV4N25tVVZUNDZ2RlI2cUhyKyt3YmU5ejRPeEd2VEVMVHA5cWtCaHRaMitQcWVsWmZ6clAvcHkxN2ZxUHVqNmNsOVA3RzB0enR1RHREd1RsOXpqUzRxV0o3cHAvVXZhSnhDVkt5WW1SdDI2ZFZOaVlxTDI3OTh2cjllcmZmdjJLVHM3dTBMUGpZdUwwK3paczNYMDZGRjV2Vjd0Mzc5Zlc3Yjg5TVQ0dkhuejFLOWZQNjFkdTFiRGh3L1hzbVhMbEp1YjYzYzl6TTdPMW4vLysxL3QyYk5ITVRFeHZqOW92L2ppaThyUHoxZE9UbzVHang2dDBhTkg2NTEzM2xHZlBuMThOMG0rK3k2WFMwOC8vYlJlZWVVVjVlUXdaek9ZL0czRU83NzdJMTJMTmFIUGEyVnVadytzKzJUdGZoM1B6dm54dW1sWktqampxY3F3OFJOUU1Rb0ExWURENFZob1dWYXZWYXRXbFR1a0M0RWpQVDFkaHc4ZmxtRVkyMGttQU1IcDUxYVBkdTNhOWJ6N1AvLzhjMStsMUUvbDlYcjE1cHR2NnNVWFg5VGt5WlBWcEVrVEZSUVUrQkt1NmVucGF0cTBhWVhPUlpYb3BYZDEyOHY5SG5zOXB2NHhKVVd0T3NUb2YzcTNsaVRkY3RjMVNsMzltVDVZc2wxM0RPK28weWZ6bGI1dXY1NWVNVkNTNUhBV1Z5alZpZ2hWVExQNjJyTTVXekhONnNzWkZxS0hFMi9YKzB1Mnkrc3g1U2t5dFhScWlyN1llVlFUWHU0dlI0aERsaVhsZm5kR0VaRzFaSHBOcGIyOVQxR05pL3NsbnNrdDFEK25iNVRYWXlwbDFXNXQvZkFMalpuZlc3WHJYSHlWZEVGZWtVSnJPL1hka2R6aW1NK1JlRVgxazVpWXFQbno1MnYwNk5FNmZmcTBtamR2cnNURXhBbzlkK2JNbVpveFk0WUdEaHlvb3FJaXRXelpVbVBIamkzMytKeWNIQlVVRk9qRER6OVVUazZPcGt5Wm92ajRlSGs4SG5tOVhyL2VwQnMzYnRSSEgzMmsyTmhZTld2V3pMZmQ2L1dxYnQyNjJycDFxK0xqNDMzdFQ5cTBhYU41OCtZcE1qSlNLMWV1Vk1PR0RjdFVpN3BjTHI4V0pYZmNjWWQ2OU9paDBORFFDcjFlQkI2SHc5Q3M5NGI0YlR0MTRvd21EMWpoZTF5UVY2Uk5iKzFWWWI3SHIvV0g1TjhLcEdHanVwcXljdENsRFJnWGhjUW9BRlFEOWVyVlczZnExS212ZCsvZTNXVHYzcjI2OXRwckwvd2syR2JWcWxXU0pNdXlGb3BsOUVCUSs2bTlSemR0MmlUSnY4ZG9lbnE2cGt5Wm9ycDE2K3JJa1NONitPR0h6L25jczVPcTRlSGhmcjFEWjgyYUpZZkRvYWxUcDZwSmt5WmF0R2lSMnJScEkwbDY2cW1uOVBISEg2dFdyVnBxMEtDQnBrK2Zmc0hYU0M5UmV6dy83bjAxdno1S0F4N3I1TnZtQ0hIbzRlbTNhOTd2M2xXblBtMVUvNG9JVFhpbHYyOVMvUzEzWHFNbmYvV2FuRDlNSi9aNlRBMytmZkdrK1lqSVdocndXQ2VkT0pxck9RK3ZWWGpkTUUxNHViOGFOdnF4eCtKVC9aY3JQNis0YjJPOWh1RjY2Sm5pdm9pZnJOMG5UNkZYZjFrNVNPKys3TmF4UXptYU8ycWRRa0tLSnlFN25JWk1qNlVHTVhYMCs1NUxGTlBzTXYzeGYvdWRzMkowV2VMSHZ1WDExM1ZxckloNlA3OEZCUUpmUkVTRUprNmNxSWtUSjViWmw1R1I0ZmY0eGh0djlOdldzR0ZEelpvMTY1em5QZnRZcVhqQ2ZiTm16YlJqeHc2Tkh6OWVyVnUzVnV2V3JaV1ptYW5ldlh2N0RlYjBlcjJhUEhteVB2MzBVM1hzMkZHRmhZVXFLaXBTMDZaTjlkSkx4ZFdBcG1uS01BeTkrZWFiNnRtenAxOWNGVVZTTkhoTXZQTjFTY1d0UmliZStickd2ZkJqeTVuc0wwN291VkhySkVsRmhWNTE3bnVOYjkvN1M3WXI5cmJtZnBQcEMvS0s5Tml0ci9pMUFrSGdJVEVLQU5WQVNrcUtKelkyZHJGaEdIOWR0V3FWSmsrZWJIZElLTWMzMzN4VGtoREo4WGc4cjlzZEQ0Q2Y3MktxUjBOQ1F2VHFxNi82UFg3cnJiY2tTVGZkZEpNV0wxNnNnb0lDWFhiWlpXWDY2WFh0MmxXR1lmaVNxdWR6NXN3WlBmZmNjMldHbmN5ZVBWdW1hY28wVGIva3dMbFFKV3FmZ2VNNnEwTzM1b3BwVnIvTXZ1aXI2K3VaMWZjcE5DeEVrdFM0MVkvSm1TRlBkZE9RcDdxZDk5d05ZK3Bxd09PZDFPRVh6ZVVNL2JGYTB6Q2t1UnVHcTdEQUsxbVd3dXZWOGkzUC84VzkxNnZIZlRmSWNCZ2FrWGk3N3ptbXQ3ajYxT3N4ZmVlUVljZ1pHdUpMaXY3K3Bic1VXbXFBMDRQUDNLYWhrMzRoUjRqaGV3M25FMWJicVc3M2xyOWtIempiaUJFak5HTEVpRExieTB2TVN0TEpreWQxeFJWWGFPalFvYnIxMWx2OTlqa2NEbzBjT1ZJblRweW8wTmNmTW1USWhROUN3SnErcnJqdHpPajR2L3Z1bDJqY3FxRm1yeDhtMDdUa09Pc1BQNVpwNlo0eG5ZVGdRMklVQUtvSnA5UDVkNi9YKzNSeWNuTG95SkVqRlJNVFkzZElPSWNsUzViSXNpd1pockZrNTg2ZHArMk9CMERscVdqMTZObVZwRmRmZmJXazRvcWlGaTFhbEh2KytmUG5WemlXOFBEd2NpZEFPeHdPT1J6blg3NU1sYWk5ZmptMHczbjNWeVNoZUQ2dW5pM1B1ZDBaRmlMbk9jNTlybTFTY1FWcjJBV1d3cmQxWGVYM09NUlpYR1ZhVWJYcmhHbkluMis5OElIQXoxQ3lISDdseXBYbEh2T25QLzJwUXVjYVAzNThwY1FFbTFtV05yMjFWKzI3TlpOcFdwclE1N1Z6SGpiNTlZSGF1ZkdBUGtyYXJZK1NkcC96bUxPWDFrdWlpalNBa0JnRmdHcGk2OWF0UjF3dTE2TEN3c0xIRmk1Y3FHZWVlY2J1a0hDV0F3Y09hTTJhTlpKMHh1UHh6TFE3SGdDVnJ5b20xMTlLVklrQ0FHcXFnak1lYlhwcmp6NUwvMXFlSWxPWkgzMnB1QjR0NUhBWWV2TGwvbnBwNHI4MGNjazlrb3A3akQ0OU1FbDE2dGRTbDM1dDFhWGZ1ZjhZaWNCSFloUUFxcGVwaG1FTWYvZmRkeU1URWhMb05ScGdGaXhZSU5NMFpWblc3QjA3ZGx4NEZDdUFvUFZUZTQvYWlTcFJBRUJOVnBCWHFFK1RQMWRjanhiYXN6VmJqODN2NDl0MytWWDFsSjlYcE8rT25sYURtRHJhdHY0TGRlald6RzlKL2ZnZVN5NzROZWI4YTFpWlpmaXdGNGxSQUtoR01qSXlqc2ZGeFUyVE5PdTU1NTdUb2tXTFpCajh4eHNJTWpJeWxKS1NJc3V5amtaRVJQek43bmdBWEhyQlVqMUtsU2dBQUZMazVSRjZhdGtBU2RMYWx6TEs3SS92ZTQwK1hMWkRBeDc3SDMyNGJLZEd6ZXJsdC8vMHlYd3Qydkt3SE9XMEdCbnBXaXhabGlSK1B3c2tGVy91QWdBSUNwR1JrYzlMT3JCdDJ6WnQzTGpSN25DZzRtbW04K2JOa3lRWmh2RjBXbHJhS1p0REFsQ0YzRzczcDVHUmtiR1NacG1tYVM1ZHVsUUpDUW5hdFd1WDNhRnAxNjVkU2toSTBOS2xTMlVXWjBWblJVWkd4cElVQlFEQVgvZEIxeXRqdzMvMHd2Z1AxQ2Eya1pwZEgyVjNTS2dFSkVZQm9Kb3BxVkNTcE1URVJIMy8vZmMyUjRSLy9PTWYrdXl6enlUcDM1R1JrYS9ZSFErQXFwZVNrcEx2ZHJ1ZmxOUkYwdDZ2dnZwS0R6MzBrT2JQbjYvQ3dzSXFqNmV3c0ZEejU4L1hRdzg5VkxKMGZxK2tMbTYzKzBtV3pnTUFVRlpZZUtpYVh4K2x6elovcmZiZG10a2REaW9KUytrQm9CcHl1OTFKY1hGeDl4dy9mdnkrcVZPbmFzNmNPU3lwdDhtLy8vMXZMVnEwU0pJS0xjc2FrcEtTNHJFN0pnRDJDWVRlby9RU0JRRGczQXJ5aWxTUTc1SFQ2VjlIZU9Kb3JsNzlTNHBDbkE3OWRsb1B2VDVqazdLMkgxR2ZCMk5WLzRvSTMzRVRlcDk3ZWowQ0Y0bFJBS2llTE5NMFJ6a2NqdmpVMU5TbWE5YXMwY0NCQSsyT3FjYkp5OHZUbi8vOFo1bW1LY013SnJqZDdoMTJ4d1RBZm5iMUhxV1hLQUFBNXpkbFlKSytQM1phWGUrNXpyZnQ4cXZxYWUyaWJZcnZlNDA2OTcxR2hpRzFkVjJsMWZNL1ZkbzcrL1NyaDJLTG41czBTSTFiTlN6MzNObGZuQ2kzL3lqc0UreUowZU9TcmpoOStyVHExS2xqZHl3MVdtNXVic25kNDNiR0FlQkgyN2R2Lzk3bGNqMWdXVmJxM0xsekhTNlhTeTFhdExBN3JCcGw1c3laeXM3T2xxVDNNakl5RnRnZEQ0REFVcFhWbzFTSkFnQndZVE9TSHlpekxmSHRoRExiTG91dW94R0p0L3R0TzE5U3RDTDdZWTlnVDFWL0prbjc5KyszTzQ0YXI5UjdzTnZPT0FENHk4akkyQ1RwcndVRkJSby9mcnhPbkRoaGQwZzF4ai8vK1UrdFc3ZE9obUVjQ3cwTmZWQ1NaWGRNQUFMUHBlNDlTaTlSQUFDQThnVjFZdFF3akdXU05HUEdETG5kN3RKVmk2Z2l1Ym01Y3J2ZG1qbHpwaVRKc3F4bE5vY0U0Q3lSa1pIVERNTjQrOUNoUXhvM2Jwenk4dkxzRHFuYSsrQ0REelIzN2x4SktwQTBZUFBtelVkdERnbEFnTHNVayt1Wk9BOEFBSEIrd1Q2Snd4RVhGL2UycER2dERnU1NwTFZ1dDd1L2FraFZWRnhjWEkxNG5jSEc3WFlIKzNYdGtvaVBqdy9Qejg5ZmJ4aEdseTVkdW1qdTNMbHlPb085bTBwZzJycDFxOGFNR1NPUHgyT2FwamxnKy9idGI5c2RreDI0UmdZbXJwSEJJUzR1cnJPa2YwaTYxdUZ3WEhUdlVYcUpCZ2F1ZzRHSjYrREY0WE1jbUtyRDU1alBWbUNxRHArdGl4WFVGYU9TVExmYjNkK3lyQkdTVWtWL1N6c2NsNVJxV2RZSXQ5dDl0MnBJVWxTU0xNdEtzVHNHK0xNc2E0dmRNUVNxOVBUME03VnIxKzRuNmJPMHREUk5temF0NUpkbFZLSjkrL2JwaVNlZXNEd2VqeVE5V2xPVG9oTFh5RURFTlRKNC9KenFVYXBFQXdmWHdjRERkZkRpOFRrT1BOWGxjOHhuSy9CVWw4L1d4YXB4bVdBQXFNbHV2dm5tcTAzVFRMY3NxM0d2WHIwMGRlclVTemI5dUtiSnlNalF1SEhqckx5OFBFUFNYOXh1OXpOMng0U2ZMeTR1N2plR1lWZ1pHUmxMN0k0Rk5WTkZxMGVwRWdVQW9PcVZWTDdXeEVyTDZpTFlLMFlCQUJkaDY5YXRoeVQ5d2pDTS82eGZ2MTVqeG95aFAzTWxXTDkrdlVhUEhtM2w1ZVVaaG1GTWNidmRVKzJPQ1pYbVhzdXk3clU3Q05SY0Zha2VwVW9VQUFEZ3B5R2pEUUExVUtkT25XS0tpb3FTSmNXMWJ0MWF6ei8vdktLam8rME9LeWd0WDc1Y2MrYk1rV1ZacHFSSDNXNzNTM2JIaE1yUnFWT255S0tpb3BPU0ZCNGVIcG1XbG5iSzdwaFFzNTFkUFRwNDhHQkpVbEpTRWxXaUFBRFlnSXJSNEVmRktBRFVRSnMzYno0YUhoN2VYZEsvc3JLeU5IejRjTG5kYnJ2RENpcjUrZmxLVEV6VTdObXpaVmxXZ1dFWTk1SVVyVjRLQ3d2N2x0elB5OHZyZTc1amdhcHdkdlhvaWhVcnRHTEZDcXBFQVFBQWZpSVNvd0JRUTZXbHBaMHFLQ2pvYTFuV2ttKy8vVmFQUFBLSUZpMWFKSy9YYTNkb0FTOHJLMHREaHc3VkcyKzhJY013amhtRzBUTWpJK010dStOQzVUSU13N2VFM3VGd3NKd2VBU0VsSlNYZjdYWS9LYW1McE05K3VIVnh1OTFQcHFTazVOc2JIUUFBUUhDaDFCY0FvTmpZMktFT2grTkZ5N0xxZE96WVVZbUppV3JVcUpIZFlRVWN5N0swZXZWcXpaa3p4eW9xS2pJa2ZSQWFHanA4OCtiTlIrMk9EWlhMNVhKRldKWjFURkxFRDV2eURNT0l5c2pJeUxNekxnQUFBQVFPbHRJSFB5cEdBUURLek14Y1psbFdSMG5idG0vZnJ2dnV1ODlLU2txaWVyU1VBd2NPNlBISEg5ZU1HVFBrOFhpOGhtSDh3ZTEyLzRxa2FQVmtXVlp2L1pnVWxhUUl5N0x1c0NzZUFBQUFBSldQeENnQVFKTGtkcnV6Q2dvS3VraWFsWnViYTgyY09WTVBQUEJBamU4OW1wZVhwd1VMRm1qdzRNSDY1Sk5QSkdtZlpWbWRNekl5NWtneWJRNFBsMGc1aytoWlRnOEFBQUJVSTVUNkFnREtpSTJON1dBWXh2T1NicFdrTys2NFE0ODk5cGl1dlBKS215T3JPcVpwNnIzMzN0T0NCUXQwL1BoeEdZYVJaMW5XTXdVRkJmTjI3OTVkYUhkOHVIUmF0MjVkS3pJeThsdEprV2Z0eXNuSnlZbk95c29xc0NNdUFBQUFCQmFXMGdjLzNqZ0FRSG1NdUxpNCt3M0RtR05aVmt4SVNJajY5T21qNGNPSHEyWExsbmJIZHNrVUZoWXFPVGxaUzVZczBjR0RCeVZKaG1FczkzZzhmOXl4WTBlMnplR2hDcmhjcnI2V1phMDcxejZIdzlGMzI3WnR5VlVkRXdBQUFBSVBpZEhneHhzSEFEaXZUcDA2UlJZVkZUMXBHTVpqbG1YVms2VHUzYnZyd1FjZjFBMDMzR0IzZUpVbUx5OVBhOWFzMFd1dnZhYmp4NCtYYk43a2NEZ21iOXUyTGNYRzBGREY0dUxpWHBIMFlEbTdYM0c3M2IrdHluZ0FBQUFRbUVpTUJqL2VPQUJBaGJoY3J2cVNSbHVXTlY1U2xDUzFiZHRXZDkxMWwzcjM3cTBHRFJyWUcrQlBZSnFtTWpNenRYYnRXbTNZc0VGNWVjVUR4eTNMU25ZNEhOTXpNakkyMlJ3aXFwakw1UW8xVGZPSVlSZ055em5rdjVHUmtZMVNVbEk4VlJvWUFBQUFBZzZKMGVESEd3Y0F1Q2p4OGZIaEJRVUZEMGthTDZtVkpJV0VoS2hyMTY3cTI3ZXZicm5sRm9XSGg5c2I1SGxZbHFXdnZ2cEs3Ny8vdnBLVGszWDQ4T0dTWFVXR1lhdzJUWE5tWm1ibURqdGpoSDFpWTJON0dvYXgvbnpIV0piVk16TXpjME5WeFFRQUFJREFSR0kwK0RudERnQUFFRnpTMDlQUFNIcEIwa0tYeTlWRjBtKzhYdS9nMU5UVWVxbXBxUW9ORFZYSGpoMFZIeCt2K1BoNHRXblRSb1poNzg4SnAwNmQwcFl0VzVTZW5xNzA5SFFkT1hLazlPNXRrbDUxT3AwcnRtelo4bCtiUWtTQWNEZ2M5MXFXZGFIRDdwVkVZaFFBQUFBSWNtUzBBUUEvbTh2bGlyQXM2eDVKQ1pKNlNQS1ZqRjUrK2VXNjhjWWJkZTIxMStyYWE2OVYyN1p0RlJVVmRjbVNwWVdGaGNyS3l0SytmZnUwZCs5ZTdkbXpSM3YyN0pGcG1xVVAyeWZwSGEvWHUyVEhqaDI3TDBrZ0NEcURCZzBLeWNyS3lqWU1JK1o4eDFtV2RiUjE2OWFOVjYxYTVhMnEyQUFBQUJCNHFCZ05mcnh4QUlCSzFiMTc5OW9uVDU3c0txbTN3K0hvYlZsV3U3T1BhZENnZ1ZxMGFLSG82R2cxYXRSSU1URXhpbzZPVmxSVWxNTER3MVc3ZG0zZnJWYXRXdko2dmNyUHovZTduVHAxU2tlT0hOSFJvMGQ5dDhPSEQrdXJyNzZTMTFzbVg1VnJHTVlHMHpUZjkzcTlIK3pjdWZQTEt2bG1JS2kwYjkrK2lkUHBuSFRXNWtkKytIZHg2WTBlajJmYXpwMDd2NjZheUFBQUFCQ0lTSXdHUDk0NEFNQWxGUnNiZTVXa213ekRpSk5VY210OENiOWtnYVNka3R5UzNLWnBaaFlWRmUzWXZYdDM0U1g4bXFpbStHRVhBQUFBNWVGbnhlQkhqMUVBd0NXVm1abDVXTkk3UDl3a1NlM2J0NDhPQ3d0cjQvVjZtMHBxS3FtWllSaE5KVjBwS2VLSFczaXBmejJTOGlTZEtmWHY5NVpsSFpSMFVOS0JrSkNRZzBWRlJRZWNUdWYrakl5TW9xcDdoUUFBQUFDQVlFUmlGQUJRNVhidTNQbXRwRzhscGRrZEN3QUFBQUNnWm5MWUhRQUFBQUFBQUFBQVZEVVNvd0FBQUFBQUFBQnFIQktqQUFBQUFBQUFBR29jRXFNQUFBQUFBQUFBYWh3U293QUFBQUFBQUFCcUhCS2pBQUFBQUFBQUFHb2NFcU1BQUFBQUFBQUFhaHdTb3dBQUFBQUFBQUJxSEJLakFBQUFBQUFBQUdvY3A5MEJBQUFBQkxxNHVEakw3aGdBQUFBQVZDNHFSZ0VBQU1waFdWYUszVEVBQUFBZ2NQSHpJ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nYVAwL3NEaTNEdHpaaHpZQUFBQUFTVVZPUks1Q1lJST0iLAogICAiVHlwZSIgOiAiZmxvdyIKfQo="/>
    </extobj>
    <extobj name="ECB019B1-382A-4266-B25C-5B523AA43C14-12">
      <extobjdata type="ECB019B1-382A-4266-B25C-5B523AA43C14" data="ewogICAiRmlsZUlkIiA6ICI0ODkxNjg0MTkwMyIsCiAgICJHcm91cElkIiA6ICIzNDUwOTMyMTUiLAogICAiSW1hZ2UiIDogImlWQk9SdzBLR2dvQUFBQU5TVWhFVWdBQUF2b0FBQUw2Q0FZQUFBQkhIL0xWQUFBQUNYQklXWE1BQUFzVEFBQUxFd0VBbXB3WUFBQWdBRWxFUVZSNG5PemRlM3pPOWVQLzhlYzFPMk01eEQ0MGxFT09oV3ZTeU1kWkVTVktmZnRtcEpTS1VISktQclJaNU5CSm9aTkt2ajdLSVVUNldVUmlGWnRERVdyTk1lWXdHM2FOWFlmWDc0KzFxMTIyTVV6YkxvLzc3YmJiN1gxNHZkL3YxL3Z5dGozZnIrdjFmcjBs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UEF5VnF2VldLMVdVOVQxQUFDVWJENUZYUUVBQUFBQWhZK2dEd0FBQUhnaGdqNEFBQURnaFFqNkFBQUFnQmNpNkFNQUFBQmVpS0FQQUFBQWVDR0NQZ0FBQU9DRkNQb0FBQUNBRnlMb0F3QUFBRjZJb0E4QUFBQjRJWUkrQUFBQTRJVUkrZ0FBQUlBWEl1Z0RBQUFBWG9pZ0R3QUFBSGdoZ2o0QUFBRGdoUWo2QUFBQWdCY2k2QU1BQUFCZWlLQVBBQUFBZUNHQ1BnQUFBT0NGQ1BvQUFBQ0FGeUxvQXdBQUFGNklvQThBQUFCNElZSStBQUFBNElVSStnQUFBSUFYSXVnREFBQUFYb2lnRHdBQUFIZ2hnajRBQUFEZ2hRajZBQUFBZ0JjaTZBTUFBQUJlaUtBUEFBQUFlQ0dDUGdBQUFPQ0ZDUG9BQUFDQUZ5TG9Bd0FBQUY3SVV0UVZBSUM4R0dOTVVkY0JSY2Rpc2ZEM0NRQ3VFQzM2QUs0SkxwZXJVTXFjejI2M1g5WjIrTnZaczJlTHVnb0E0SlVJK2dDS3RaOS8vam5Yc3QyN2R5c2pJK09pMjdacTFjbzlQV3JVS08zZXZUdmZzamFiVFgzNjlISFBPeHdPcGFTa0tDa3BTUWtKQ1lxTmpkWHk1Y3R6YmZmMjIyL3I5ZGRmdjJoZHJvVEw1ZEtwVTZldTJ2NlBIVHVtMGFOSDU3bk9HS1BrNUdUOThNTVBjamdjZVpaWnMyYU50bTNibHUvK2s1T1RkZWpRSVVsU216WnRKRW1KaVlrNmZ2eTRiRGFiMnJadHE4ek16Q3M4Q3dEQStYeUx1Z0lBY0NHREJnM1N1blhyUEpaOTlkVlhDZ3dNMU5OUFAxMmdmWnc5ZTFhYk5tMVNkSFIwdm1YV3JGbWpCZzBhS0NZbVJsOTk5WlVjRG9kS2x5NnR0TFEwTldyVVNOZGZmNzF1dU9FR2oyMDJiTmlnZWZQbUtUUTBWRC8rK0dPZSsvM3d3dzlWdG14WkpTY25hOENBQVZxOGVMRjhmSEszc2Z6ODg4OTY5TkZIRlJjWHA2U2tKRzNhdEVrSERoeFFZbUtpRWhNVGRlZWRkK1lieHJOMTZkSWwxN0tqUjQrcWN1WEt1WmEzYWROR28wYU5raVJWcWxSSnUzZnYxckZqeDFTcFVpVkpVcDgrZlhUbzBDSFpiRFk1SEE0Wll6Um56aHcxYU5EQVl6OExGeTdVbkRsek5HM2FORW5TcDU5K3FxWk5tNnBSbzBidU11dlhyMWRzYkt6ZWZmZGRTVmszRHpFeE1SbzRjS0FjRG9lcVY2OHVmMy8vQzU0YkFPRFNFZlFCbEFpREJ3L1d2bjM3UEpaOS9mWFg3dW1sUzVkS3lncW9jK2JNOFNqMzdiZmZxbmJ0MmdvSUNNaDMvNTk5OXBtR0RoMnFCZzBhYU5pd1lRb01ESlRUNlZUejVzMDFjK1pNQlFjSGU1UlBTRWpRaEFrVDFLcFZLNFdGaGVtNTU1NXpCL2hEaHc1cDlPalJ1dVdXVzFTbVRCbEpVbWhvcUpZc1dWS2djM1U0SExMYjdXclNwSW1XTFZ1bWRldld5ZC9mMzEyZjdIMUswcGt6Wi9UVFR6K3BWS2xTV3JseVphNTlSVVJFYU1XS0ZYbmVYR1IvWGhrWkdmTDE5ZFhBZ1FQbGNybms0K09qa3lkUGF1WEtsZmtHOEl5TURMMzExbHM2Y09DQTVzeVpvM0xseXNuaGNPam1tMi9XYzg4OXA3NTkrNnAzNzk2U3BKNDllMnJ0MnJVNmZQaXdKR25uenAyNjZhYWJGQjRlcm1uVHB1bldXMjh0ME9jQ0FMZzBCSDBBeFZMNzl1MGxTZW5wNldyZnZyM1dyRm1qaFFzWDZ2VHAwK3JYcjU4azZidnZ2dFBLbFNzMWNlSkU5M2EvL2ZaYnJuMTkvdm5uMnJObmo3dmJTSHA2dW9LRGcyV3hXUFRlZSsvcDlPblQycmx6cHhvM2JpeGYzNHYvV3Z6aGh4OFVIUjJ0cVZPbnFuNzkrcG82ZGFyNjkrK3ZBUU1HS0Q0K1hzdVhMOWN6enp5amJ0MjZYZGE1TjJ6WVVBMGJOcFFrUlVWRjVRcmJPYi9oQ0E4UDkxalhyRmt6ajI4ZTdIYTdldlRvNFZIbTZOR2ppb3VMa3lTTkh6OWVDeFlzME1pUkk3VjI3VnA5K09HSG1qSmxpaUlqSXkvWXlqNTY5R2l0WDc5ZTVjdVhWNjlldmVUdjc2K2dvQ0FGQndlclpzMmFXclJva1E0ZlBxemh3NGZyZ1FjZWtDUU5IRGhRTnB0Tlk4ZU9sU1J0M0xoUlgzMzFsZno5L2RXdFd6ZWxwNmZMYnJkcjJMQmhsL3FSQVFBQW9LUXdmMm5kdW5YMnBFbFBUemREaGd3eEdSa1o1dmp4NDZaSGp4N205OTkvTnpsRlJFUzRwKys0NHc2emRldFdZN1ZhelJkZmZPRmUzckpsUzNQdTNEbjNmSjgrZll6VmFqVU9oOE5qWHc2SHcxaXRWcE9lbnU2eFBDTWp3eHc1Y3NSZHA5V3JWNXVlUFh1YTFxMWJtMmJObXBrMzMzelRiTjI2MWRoc052YzIyN2R2OTloWFdscWFlZUdGRjB5TEZpMU0xNjVkemZ2dnYyK3NWcXM1ZCs2Y0dUVnFsTG4zM250Tmx5NWRUSGg0dUxuMzNudk52ZmZlNjY1UFR1ZlhPK2Y1RzJOTXMyYk56UG15eTB5ZVBObjA2dFhMZE92V3pUend3QU1tUER6YzNIUFBQYVpYcjE2bVk4ZU91YmJMNmVUSmsrNXpHVGR1blBub280ODgxcWVucDV1a3BDVDMvTjY5ZTgwVFR6eGhici85ZHZQdXUrK2E5UFIwTTNmdVhHTzFXczNSbzBlTk1jYTg5OTU3NXJYWFhqUEdNT0lTQUJRR1d2UUJGSHVmZlBLSnUydU9KUDN2Ly82dmUzcjQ4T0dTcE5telo2dGN1WEs1dHYzNDQ0OVZ0MjVkSFRod1FKS1VtcHFxNE9CZ2QydjFraVZMWkxmYkw2ays2OWV2MTdadDIvVExMNy9veUpFamF0Njh1VnEyYktsbm4zMVdTVWxKV3JseXBXSmlZcFNVbEtTS0ZTdXFZOGVPdXV1dXV6ejJNVzdjT0tXbnAydlpzbVdTcEpFalI3clhaWDlETVhQbVRNMlpNOGQ5N2s2bjg2SjFzOXZ0NnRtenAzdmU1WEo1ek9lVS9kbEpVblIwdEJZc1dPQ2U3OVNwazdwMzcrN2VwNStmbnpwMDZLREJnd2U3bDB2UzRjT0hGUklTb2kxYnR1aUxMNzdRaVJNbkZCZ1lxTktsUzB1Uy9QejgxS1pORzIzZHVsWGp4bzFUWkdTazZ0U3BvNmVlZWtxTkd6ZFdzMmJObEppWXFFcVZLaWt4TVZFdFc3YTg2RGtDQUFDZ0JFdE9UalpyMTY0MXpaczNOMzM2OURISGp4ODN4aGl6ZHUxYU0yN2N1SHhibXM5djBmLzExMS9OenAwN1RiOSsvWXd4eG16Y3VORU1HVExFWGFaZnYzNW14NDRkN3BieGlJZ0lqeCtyMWVveFAzVG9VTE5telJxemVQRmk4OXR2dnhtWHkyVnNOcHVKaUlnd0xwZkxveTVwYVdrbVBqN2VIRGx5eEtORi84U0pFOFpxdFpvZE8zYTR5MjdjdU5IZG9tK01NU2twS2FaVHAwNm1lZlBtNXNVWFh6UTJtKzJTVy9UVDA5Tk4rL2J0TC9nWlpUdS9CYjlEaHc3dTZaemZxbVJ6dVZ4bXhvd1pwbCsvZmlZOVBkMWtabWFhWmN1V21TMWJ0cGhldlhxWjNidDN1OHZGeHNZYXA5TnBKaytlYkdKalk0MHh4cHc2ZGNvWVk4ejgrZlBONU1tVGpjUGhNQjA2ZERBSER4NDB4dENpRHdDRmdSWjlBTVhTUXc4OXBJaUlDUG43KzZ0Smt5WjY0b2tuSkdVTkJSa1lHSmlybFhyeDRzVWU4eWtwS1pLa2V2WHFTWkpPbmp5cFAvLzhVMnZYcmxYcjFxM2Q1VjU5OVZYM1NET1MzSDNYSmJrZmZsMjllbld1aDNHZmZ2cHB6Wmd4UTFMV0tESU9oME4zM25tblJ4bGZYMS8zQTdKSGp4NTFMMDlPVHBZa1ZhOWUzYjBzNXdPMmtqUnQyalIxN2RwVjgrZlBWNk5HalRSczJEQzk5ZFpiZVg5WU9kanRkbmVMdTh2bDBwa3paenhhNE0vMzRJTVBTcExTMHRMYzA5bmI1bWYvL3YyS2lZbFJoUW9WTkdYS0ZIMzU1WmY2NzMvL3F6dnV1RVB0MjdkWFZGU1VSb3dZb1hidDJ1bVJSeDdSakJrejlQYmJiK3ZBZ1FPS2k0dHpmMjZ6Wjg5V3UzYnQ5UERERDZ0YXRXcXFXclZxcnBHTkFBQUE0R1djVG1ldTF1UkpreWFaZDk5OTF6MC9mUGh3czJMRkN2ZDhSa2FHdWUyMjI4eXdZY05NcDA2ZHpCMTMzT0ZldDJEQkF2UDg4OCticmwyNzV1cHpiMHp1bG5Gajh1K2pmNzVaczJhWlYxOTkxV05aZW5xNmFkdTJyWHMrWjR2Ky92MzdqZFZxTlltSmllNzFzYkd4N2hiOVpjdVdtYnZ2dnR1a3A2ZTdXOTkvK09HSEFyWG9MMXk0MEN4WnNzUVlZOHlTSlV2TXRHblRjdFUzWit2OVR6LzlaSGJ0Mm1VNmR1eG9rcEtTekpJbFMweHFhcXE1ODg0NzNXVnkvaHNjT0hEQWRPN2MyU3hZc01DTUdESEMzSFhYWFdiS2xDbm16ei8vTkZ1M2JqVlBQLzIwV2Jac21UbHo1b3g1OWRWWFRidDI3Y3pldlh0TjE2NWR6ZDY5ZTQweHh1emN1ZFAwNnRYTFpQOGIvK2MvL3pGV3E5V3NXN2ZPZlp5aXZ2NEF3QnZ3d2l3QXhkTDV3MEdtcHFicTY2Ky8xcmx6NTNUeTVFbHQyclJKZS9iczhXaEYzN2R2bjBKQ1F0ekRVdVowNzczM2F0dTJiV3JldkhtdTF2a3I4ZXV2dityenp6LzNlRzVBeXZwR0lhOW5CaVNwV3JWcXFsbXpwcVpQbjY1VHAwN3AwS0ZESGtPQ2J0KytYVEV4TVI3MXZQMzIyd3RVbjVZdFcrcVRUejdScWxXcnRHalJJblh0MmpWWG1kallXRWxaTHdtYk1HR0N5cFl0SzBtcVVLR0M1czZkcTdGangrYmJzaDRXRnFhbFM1ZnFnUWNlVUdSa3BHYlBucTBhTldyb2hSZGUwUFRwMHhVWkdhazc3cmhEQ3hjdTFKQWhRN1J5NVVyNStmbXBVYU5HR2pkdW5KWXNXYUlYWDN4Ukw3NzRvbng4Zk56Zk9ramlwVmtBVU1nSStnQktoSExseW1uNTh1VUtDZ3BTejU0OTlmenp6K3VwcDU3eUdBNnpidDI2K3VxcnI5UzdkMjhGQmdhNmx4ODZkRWhQUC8yMDJyWnRxNzE3OTZwLy8vN2FzR0hEQmJ1blhJelQ2ZFRDaFFzMWFOQWdqUjA3Vm1GaFlUcDM3cHg3ZlZ4Y25FZlhuUE5ObWpSSng0OGZWNmRPblRSeTVFaVBya2lqUjQ5V2t5Wk44dDIyZmZ2MjdwL3poWWFHNnZISEg5ZC8vdk1mSFQ1OFdPdldyZFBhdFd1Vm1KaW8xTlJVajNQKy92dnYxYnAxYTFXdFdsVk9wMU1oSVNGNjY2MjM1SEE0Vkw5Ky9YeVA3Ky92cjFXclZpa21Ka1lEQmd6UXdZTUhOVzdjT0UyY09GSGJ0bTF6ajUvdjQrT2pnSUFBVmExYVZWRlJVV3JZc0tHbVRadW1NMmZPYVBmdTNYSTRISHI1NVplVm1wcXFhZE9tYWZ6NDhibTZZQUVBTGg5OTlBRVVTeGtaR1RwejVvejgvUHdrU2FkT25kTEdqUnUxYWRNbWxTMWJWdTNidDlmVXFWTzFlZk5tUGZIRUV3b05EWldrWEdPL2YvcnBwNW96WjQ0R0RScWs3dDI3eStWeWFlblNwWXFKaVpHVU5iSk5qUm8xM09WYnRXcmxzWDFRVUpESHR3YVRKMCtXajQrUG9xS2lGQllXcGxtelpxbE9uVHFTcERGanh1aTc3NzVUUUVDQXlwY3Y3ekcrL3kyMzNLTDQrSGozZksxYXRmVHBwNTk2SE91KysrNHIwR2V6WnMwYTkzVDJPUHBKU1VtYVBuMjZkdTNhcGZEd2NNMmJOMC9seXBYVHhvMGJGUmNYcDNuejV1bklrU05LU1VtUncrRlFsU3BWOU5sbm43bEhCYXBkdTdZa3FVcVZLdHE3ZDYvNjl1MTd3VHBZclZiVnExZFBBUUVCMnJCaGc5NTU1eDN0MmJOSDNidDMxOXk1YzFXaFFnVkpXUy8wbWpKbGl1TGo0OVdtVFJzdFhicFVKMCtlMUlZTkcvVE1NODhvS0NoSTA2ZFBWM0J3c0taT25hcVJJMGZtKzNJdkFBQUFlSUVPSFRxWWlJZ0k4OXBycjVtVksxZWEyMjY3elR6NjZLTm0wYUpGN3BGcFRwMDZaV2JNbUdFaUl5UHo3RHYveFJkZm1GMjdkcGxqeDQ3bFd1ZHdPTXd2di96aW5oODhlTEM3ei9qRjJHdzJzMnZYcmp6WE9aMU9ZN2ZiQzdTZmdzZzVRbzdUNlRSUlVWRWU2Nk9pb296VDZUUk9wOVBFeGNWNWpOMmZINGZENGZFZWdmTnQzYnJWWXdTaFYxNTVKVmVaMTE5LzNYVHUzTm4wNk5IRHZQTEtLMmJqeG8wbU16TXp6LzJ0VzdmT1pHUms1Rm9lSHgrZmE2U2lJMGVPbUhQbnp0RkhId0FLZ2FXb0t3QUFlVEhHODRITTlQUjA5OWpzNTNPNVhGN2JDbHhjeiszNDhlTUtEZzR1MU9jZGNySllMUHg5QWdBQWdIZXhXcTNHYXJYU3FnMEF1Q0xGcjVrSUFBQUF3QlVqNkFNQUFBQmVpS0FQQUFBQWVDR0NQZ0FBQU9DRkNQb0FBQUNBRnlMb0F3QUFBRjZJb0E4QUFBQjRJWUkrQUFBQTRJVUkrZ0FBQUlBWEl1Z0RBQUFBWG9pZ0R3QUFBSGdoZ2o0QUFBRGdoUWo2QUFBQWdCY2k2QU1BQUFCZWlLQVBBQUFBZUNHQ1BnQUFBT0NGQ1BvQUFBQ0FGN0lVZFFVQTRGb1dIaDVlM1Jqem52NytmV3drM2ZYWDlQL0x1ZHhpc1R3Wkh4Ky8vNSt1SXdDZ1pDTG9BMERSc2xpdDFqOGszWGlSY25zVEVoSnFLdXRHQUFDQWk2THJEZ0FVTFdPTVdWU0FjZ3RGeUFjQVhBS0NQZ0FVdllJRS9ZS1VBUURBamE0N0FGRDBmS3hXNndGSlZmTlpmeWdoSWFHNkpOYy9XQ2NBUUFsSGl6NEFGRDJYcE1YNXJiUllMSXRGeUFjQVhDS0NQZ0FVQXo0K1B2bDJ6WEc1WEhUYkFRQmNNb0krQUJRRE45MTAwM3BKeC9KWWRiUjI3ZHJmLzlQMUFRQ1VmS1dLdWdJQUFHbm56cDJtU3BVcWRTU0ZuN2ZxLzFhdlhyMnNLT29FQUNqWmFORUhnT0lqVnhjZGk4VkN0eDBBd0dVaDZBTkFNWEh1M0xsdkphWG1XSFJTMHJkRlZCMEFRQWxIMEFlQVltTEhqaDJaRm92RjNVM0hHTE1zUGo3ZVhwUjFBZ0NVWEFSOUFDaEdjbzZ3UTdjZEFNQ1ZJT2dEUURGeTNYWFhyY3FlRGdrSmlTM0t1Z0FBQUFBb1JGYXJkYjdWYXYxdlVkY0RBRkN5K1JaMUJRQUFuaXdXeXlLWHkyV0t1aDRBZ0pMTlV0UVZBSURDMHJScDB4OHRGa3Z6b3E0SC9tYU1XYnRseTVaMlJWMFBBTGdXMFVjZmdOY2c1QmMvRm91bGJWSFhBUUN1VlhUZEFlQjE0dU9iRlhVVklDazhmSE5SVndFQXJtbTA2QU1BQUFCZWlLQVBBQUFBZUNHQ1BnQUFBT0NGQ1BvQUFBQ0FGeUxvQXdBQUFGNklvQThBQUFCNElZSStBQUFBNElVSStnQUFBSUFYSXVnREFBQUFYb2lnRHdBQUFIZ2hnajRBQUFEZ2hRajZBQUFBZ0JjaTZBTUFBQUJlaUtBUEFBQUFlQ0dDUGdBQUFPQ0ZDUG9BQUFDQUZ5TG9Bd0FBQUY2SW9BOEFlWEM1ekNWdlk3Y2J1VnlGVzQvVVZFZSs2NHlSMXE1Tkxkd0RBZ0M4QmtFZkFNNWpzem5WcDgrdjdubUh3eWdseGFHa3BMTktTRGl0Mk5nVUxWOStJdGQyYjc5OVVLKy9mcUJRNjlLaHcxWTVuWG5mZExoY1JzT0cvWDdKKzB4T3p0VGRkMitYemVaMEw5dTc5NndlZTJ6WFpkY1RBRkQ4K0JaMUJRQ2d1Rm16SmxVTkdwUldUTXcrZmZYVkNUa2NScVZMbDFKYW1rT05HcFhXOWRmNzZZWWJBaVJWZEcrellVT2E1czFMVm1pb3YzNzg4VlNlKy8zd3czb3FXN2FVa3BNejFidDMxbzFFZXJwVHBVcFpGQmo0ZDd0TGJHempYTnUrK2VaQmZmMTFTcDc3N2RKbGU2NWxLMWZlbXUvNWZmbmxDVFZ1WEViQndhWGN5OWF1VGRXdHQ1YkpkeHNBUU1saktlb0tBRUJoc1ZxdFJwTGk0NXRkMFg0aUkzL1YwS0ZoYXRDZ3RDd1dLVERRUjA2blVmUG04VnEvM3FyZ1lNOHZReE1TVG12TW1DVFZxeGVzc0xBQVBmZGNOZm44VmVUUW9YTWFQZm9QM1hKTGFiM3dRblZaenZ1dDI3djNUZzBhRkthSWlCQ1A1UzFheENzdUxsemg0WnYxMDAvaEtsVXE5Ni9yN0RvVjlIeGRMcU9PSGJjcFBkMHBQeitML1AyektybG1UUk05OU5BTzdkOS8xdU00Ly9kL0RWU2pSbUNCOXAyWDhQRE5rcVNFaEFUKzFnQkFFYUJGSHdCeTJMejV0SGJ1VEZmanhtWGs2M3Z4ZlByREQ2Y1VIYjFYVTZmV1V2MzZ3Wm82OVlENjk5K2xBUU9xS2o3K3RKWXZQNkZubnJsQjNicFZ6TFh0L3YxbmRlaFFwcG8xSzNzMVRpVVhZNlMwTklmaTRxeVNKS2RUYXRVcVFRa0pweFVjWEVweGNlSHVzdTNhYlNuUStRTUFpaStDUGdEa01IMzZRVW5LMWZLZW55Wk55bWoyN0hvS0RmV1h6ZVpVczJabDllT1BwelJpUktKc05xY2lJLytsYXRVQ2xKSGhVbENRNXpjQkN4WWNrOTN1MHAxM2JwT1UxWTNuMVZkcnFXM2JjbmtlcTF1MzNGMTA4bHJldmZ2MWV1S0pxdm5XT2JzbFA3dnYvNG9WSi9UWVkxVTh5amdja3A4ZlFSOEFTaktDUGdEOFpjbVM0N0xiTDIyMG5mWHJVN1Z0VzdwKytlV01qaHpKVlBQbUlXclo4am85KzJ5WWtwSXl0SEpsaW1KaTlpa3BLVU1WSy9xcFk4Y0tldUdGYWpwNTBxSGx5MDlvL3Z5R0Nnc0xrSlFWMkcrOE1mK3VNc3VYZS9hN3orNjZjLzd5U3pWbVRBMjk5dHBCT1ozR2ZaUGhkQnIzRFFFQW9HUWk2QVBBWDVZdE82NlhYcXFoeU1pc0IyVmJ0SWpQVmFaRGh5M3U2WWlJNjNUdnZSVlZxMWFnN3J2dmV0V3FGYVN6WjExcTMzNnJubisrbXVyV0RWYmR1c0VhT2pSTXAwNDU5ZnZ2dHI4ZTRwWGVmLzlQdFd0WFRtbHBEb1dGQldqM2Jwc0NBMzN5RGZybnQ5bzduZExSbzVsNXJwT2tvVU9ycVdQSDhubnVxMzM3clI3elBqNFc5ZXg1dlo1K2VvL3ExdzlXYUtpL0hBNGpmMzlhOUFHZ0pDUG9BOEJmWG4yMWxpcFY4blBQNSt5em50MTZ2bnAxMDF3UDR6Nzk5QjdObVBHbkpNa1lJNGZqNys0NDJYeDlMZTZSY0xadlA2UFkyQlM5L2ZiTkdqRWlVUTg5VkZtLy9aYWgvL21mMEh6cmxyUFYzdVdTWG5ycER5VW5aeW93MEVmUFBWZE50V3NIeWVrMFdyejRtRnEydk01OVE1R1hOV3VhZUp5VEpOV3NHYVJldlNwcjh1VDltaktsdHB4T0l6OC9XdlFCb0NRajZBUEFYM0tHL0VzeGMrYk43dWwzMy8xVGFXa09qUmhSM2IzTVpuT3FhOWVmM2ZObnpqZzFhbFFOMWEwYnJObXo2K25wcC9mSXh5ZXJDODNGbkRuajFFc3YvYUZHamNvb092b21KU1dkMWFwVktmcjk5eUI5OE1HZnFsalJUemZmSEh6Qm9KK2ZQbjMrcFdQSE1wV1o2WktQRDMzMEFhQ2tJK2dEUUNINTlWZWJQdi84cUQ3NXBMN0g4cFFVaDhxVisvdlhiY3VXMTdtblQ1MXl5dUV3bWp5NWxzY29ONDBiNXg3VGZ2WHFrNW85KzdBU0V6UDB4aHQxSkVtMWF3ZHAzVG9mdmZ2dW41bzBxYWJxMWcyKzdQcjcrMXQwd3cwQlNrbHhLQ0NBMW53QUtPa0krZ0J3aFp4T295KytPSzZaTXc5cDdOZ2JGUllXb0hQblhPNndIQmVYcHVyVmM3ZXdyMXg1UW0rK2VWQXhNVFZWdTNhUXg3bzMzcWlqbEJTN2ZIeXloc1Y4N0xGZDh2T3o2TFhYYXV2QkIzZElrczZlZFduVnFoVDE2bFZacDA4NzllYWJCOVc3ZDZodXZ6MGt6M0gzczdWcWxYREI4L250TjVzcVZMaThiemNBQU1VSFFSOEE4bkYrSUE0Szh0R2RkLzc5SU92a3liWGs0Mk5SVk5SZWhZVUZhTmFzdXFwVEp5dXdqeG1UcE8rK1MxVkFnRVhseS90cDRzU2FIdnQ2NVpWOTJycjFqTjU1NTJiVnF1VVo4aVhweVNkM2E4ZU9kRVZFaE1qWDE2THg0MjlVOWVxQnlzdzB5c3cwZXVtbEpHM1lrUFUyMi9idHkydm8wREI5LzMyYXBrOC9wSkVqRS9YZWUvVlV2MzdlcmZ2ZmY1ODlqdjdmZmZUajRrNXAzTGdrbFNsVFNrZU9aT3FKSjZya3VTMEFvT1NnQXlZQXIxRlliOFlkTXVRM3ZmNTZIZmZiYlM4a0k4T2wvZnZQNXRsbHh1WEtlaHR0WGkrZVNrdHpLRGk0Vkw3OTRPMTJJNWZMNU9wQ1k3TzVOSFRvYjJyZnZyeTZkS21nNjY3TDNWNXo4T0E1OTVDZDUvdjU1M1RkY2t0cDkveUJBK2RVclZxQTdIYWpnd2ZQNmR3NWw4cVY4OVcvL3VWL3dmTXVDTjZNQ3dCRmkxKytBTHhHWVFWOUZBNkNQZ0FVTFo2MkFnQUFBTHdRUVI4QXJzREdqV2x5T2kvdGJicm5jeml1YlB2TGNlYU04eDgvSmdEZ24wWFFCNEFyOE95enY4bG1jMG5LNmxlZms5TnB0Ry9mV1k5bFNVbG5kZXFVWjhpT2p0NnJKVXVPWDlKeFhTNXA4dVQ5SHNmOCtlZDByVng1NHFMYk9wMUdQWHI4ckNOSE1pL3BtQUNBa29WUmR3RGdQRC85ZEVyRGh5ZEt5bnJZdGxRcGkvejkvKzVtdm01ZFU2V21lbzZONzNKSmZmditxcWVlcXFyV3JjdEprdmJ2UDZmQmczL1RSeC9WMC9YWCs4bG1jK241NTM5WGx5NFY5T1NUVlNWSmh3NmQwNlpOcHpWeVpOYkxzaTQwOUdYMmFEbVN0RzNiR2YzOGM3ckh3N3lWSy90cDdOZy8xS2xUaFR3ZkFPN2VQZXVsWFE2SFVWcWFVd01HN001Vlp1blNXeTcrQVFFQVNnU0NQZ0NjcDNuekVLMWIxMVRIanRuMXYvKzdReDkrV0U5bHkvb3FJOE9wcWxVRGxKbnBVb2NPV3owZSt2WHhrVWFNcUs3QmczL1R0R20xZGR0dFpYWFRUWUY2NUpGUWJkdDJSaDA2bEZkMDlGNDFibHhHVHp4UjFiM2R6SmwvNnNrbnF5bzkzYW16WjEwNmQ4NW8wNlp3U1ZLTEZ2R0tpOHVhem42d05kdlNwY2QxenowVjFhWEw5bHoxditlZXY5L0NXNlpNS1MxWTBGQ1NkUFJvcG50L2VXblJJdjR5UGkwQVFIRkYwQWVBUExoY1JpKy9uS1FubjZ5cTZ0VUR0V0ZEbXQ1OTkwOTkvSEc5ZkxkcDBxU014bzZ0b2NxVi9iUnMyWEZObTNiQXZXN0VpRVNWS1ZOS2t2VHR0eWNsU2ErOVZsdjc5NTlWVk5STmV1NjUzOVN3WWVrODkzdStsQlNIdnYzMnBJWVByNllISDZ4YzRIT3kyNDM3WlZ2NXJRY0FlQStDUGdEa1llellKUDN4eDFsRlJCaE5uMzVRS1NrT0pTVmxhTkdpWStyZS9mcDh0K3ZVcVlJa3FVYU5RTjE3YjFhNXpFeVhXclJJMExwMVRUM0tEaCtlcU1PSE05V2p4OCt5MjQxZWZiV1czbi8vOEVYcjl2SEhXV1ZLbHk2bExWdk9hUHo0cEh6THZ2WmFiZmNMdWZ6OExQcjg4NGI1bHFWRkh3QzhDMEVmQVBMdzczK1gwMDAzQlNrNDJFZmJ0NTlUMzc3LzBvTVBWdGJjdVVmeURQb2ZmSEJZOCtZbDYvUnBwN3ZyVFpzMld6eks1Snh2MWVvNkRSOWVUYjYrRmozMjJDNE5IMTVOZ1lFWEh4OWgzNzZ6V3JVcXhUM2Z0R21aQXZlcnAwVWZBSzR0QkgwQXlFUG56bGt0ODA2blVVek1QazJlWEV1U0ZCTlRVNW1acmx6bCsvZXZvdjc5cStpMjIvNXVGYzl1d2MrdlJWL0t1a0dvVlN0STdkcVZsNVRWWmFoVHAyMS9iZmYzZExZVkswNW8wS0F3VFpteVg1Sm8wUWNBNUl1Z0R3QjV5Szgxdm1KRlA4MmYzNkJRanJGelo3bysrdWl3aGcycnB2bnpqNnB1M1dENStGZ1VHOXRZVWxid3pwN09maGkzZCs5UWhZVDR1b1ArcGJib1o0KzhrOTk2QUlEM0lPZ0RRQjZ5VzkrZFRxUG16ZU05V3VQemF0RS9YMTdEWko2LzdLV1hibFQ3OXVWMTdKaGROOXdRb0twVi9TKzYzNUNRM0wrMjc3eHptNEtDY25mN3ljaHdhZFdxckJ1RnhZdVBhZDY4QnZycXF4UU5IUnFtWmN1TzY1ZGYwalZpUkhYM1VKemZmSE5TeTVZZGR6OWJBQUFvMlFqNkFIQVZ6SnZYUU5XckIwcjZ1K3RPem5Id3MzWHVYRUUybTFONzltUW9KY1Z4V2NjNmVkS2hWYXR5RDV1WjNSVW5QZDJwbVRQLzFKSWxqZlRaWjhrYU9qUk05OTU3dlhic1NOZWlSY2YwMEVPVjlkUlR1L1hjYzlVMGZIaWlLbGIwMHgxM1hIZFpkUUVBRkI4RWZRQTR6N0ZqZHYzNTV6bWRQdTFVYW1wVytQN2dnOE02ZWRJdWwwc2FPYks2NHVMQzNjSDgvSmRUUlVmdjFkbXpMc1hFMUx6Z2NXYk9QS1NWSzFQa2RCbzFibHhHdlhwVmxzdGwzQzMvbVpubWdpL1FLcWdGQzQ2cFhidHlLbDI2bFB6OGZIVHFsRU1oSWI0YU5hcUdMSmFzQjN4MzdFaFhyVnBCbWppeHBsYXNPRUhRQndBdlFOQUhnUFBzMm1YVGwxOGVWNlZLZnFwVXlWOVJVVGVwWWtVL1Zhem9wK3V2OTVNa2pSanh1OWF2VDFQanhtWGMzV1oyN2t5WHkyVjAvTGhkMGRFM1hmUTRyVnVYMDkxM1YxU05Hb0h1WlQ0K2xqeGIvczkvWVZaT0xsZmVmZSt6Kzl4MzdHaFVPVFlBQUNBQVNVUkJWRmplL1diZlhyMHE2Yjc3ZmxHcFVuL2ZuQmhqTkhCZ21IeDlMV3JZc0hTQngvTUhBQlJ2QkgwQU9NKy8vMzJkL3YzdkM3ZG9UNTFhVzNhNzhlZ2JYN215di9yM3I2S25ucnBCRnNzRk52NUxYb0g2MVZmei9oYmdqVGZxZU13M2ExYldQUjBSRWFKMzNyazUxemFEQi84bVNRb0xDM0F2ZS9iWk1EMzdiTmpGS3djQUtQRUs4S2NJQUVvR3E5VnFKQ2srdmxsUlZ5V1g1T1JNaFlaZS9HRmJiNUw5TFVSQ1FnSi9hd0NnQ0Z6ODdTd0FnQ3QycllWOEFFRFJJK2dEQUFBQVhvaWdEd0FBQUhnaGdqNEFBQURnaFFqNkFBQUFnQmNpNkFNQUFBQmVpS0FQQUFBQWVDR0NQZ0FBQU9DRkNQb0FBQUNBRnlMb0F3QUFBRjZJb0E4QUFBQjRJWUkrQUFBQTRJVUkrZ0FBQUlBWEl1Z0RBQUFBWG9pZ0R3QUFBSGdoMzZLdUFBQUF4VVhUcGsxL3RGZ3N6WXU2SGloV3psa3NsZ0h4OGZHZkZIVkZnRXRGaXo0QUFIOGg1Q01QQWNhWVdVVmRDZUJ5MEtJUEFNQjVFaElTTEVWZEJ4UzlwazJiUG1XeFdHWktvalVmSlJJdCtnQUFBSUFYb2tVZmdOY0pEOTljMUZVQUFLREkwYUlQd0dzWVk5WVdkUjNneVJqelUxSFhBUUN1VmJUb0EvQWFXN1pzYVZmVWRTZ01WcXZWL0RYNWNrSkN3dmlpckFzQW9PU2lSUjhBQUFEd1FnUjlBQUFBd0FzUjlBRUFBQUF2Uk5BSEFBQUF2QkJCSHdBQUFQQkNCSDBBQUFEQUN4SDBBUUFBQUM5RTBBY0FBQUM4RUVFZkFBQUE4RUlFZlFBQUFNQUxFZlFCQUFBQUwwVFFCd0FBQUx3UVFSOEFBQUR3UWdSOUFBQUF3QXNSOUFFQUFBQXZSTkFIQUFBQXZCQkJId0FBQVBCQ0JIMEFBQURBQ3hIMEFRQUFBQzlFMEFjQUFBQzhFRUVmQUFBQThFSUVmUUFBQU1BTEVmUUJBQUFBTDBUUUJ3QUFBTHdRUVI4QUFBRHdRZ1I5QUFBQXdBc1I5QUVBQUFBdlJOQUhBQUFBdkpCdlVWY0FnSGU1L2ZiYlF6TXpNMjhwNm5wNEEyTk16YVpObTNZczZub0FBRW9tZ2o2QVFtVzMyMysxV0N6bGk3b2Uzc0Jpc1VSS2lpenFlZ0FBU2lhQ1BvRENsaDN5VnhkcExVcTJHeVdWazdSSGtxMW9xM0pONlZEVUZRQ0F3a1RRQjNCVkpDUWswT1VFSllyVmFrMlZkRjFSMXdNQUNnc1A0d0lBQUFCZWlLQVBBQUFBZUNHQ1BnQUFBT0NGQ1BvQUFBQ0FGeUxvQXdBQUFGNklvQThBQUFCNElZSStBQUFBNElVSStnQUFBSUFYSXVnREFBQUFYb2lnRHdBQUFIZ2hnajRBQUFEZ2hRajZBQUFBZ0JmeUxlb0tBQ2k1d3NQRGc0MHhWZk5hWjdWYWErZWN0MWdzZjhiSHg5dittWm9CRjlhMmJkdkFVNmRPaFoyMzJOMzRsZlA2ZFRnY2g3ZHYzNTcrajFVT0FBb0pRUi9BWmJQYjdXVjhmWDEzSys5dkIzL0xNZTF5dVZ6L2trVFFSN0ZndDl2OUpPMlE1SjlQRWZmMTYrZm50NmRwMDZaM2J0bXlaZDgvVWprQUtDUjAzUUZ3MmJadjMzNVUwcm9DRkYyN1pjdVdZMWU3UGtCQmJkaXc0YlNrcnd0UzFoamoyckpseS82clhDVUFLSFFFZlFCWGF0SEZDbGdzbG91V0FmNXB4cGlDWHBlTEpKbXJXUmNBdUJvSStnQ3VpREhtaTRzVmtYU3hNc0EvenVGd2ZDbkplYkZ5UGo0KzNLZ0NLSkVJK2dDdXlKWXRXLzZVdERHLzljYVlqZkh4OFlmL3dTb0JCZkx6enorZmxCUjdvVElXaXlWcDgrYk5XLytoS2dGQW9TTG9BN2hpRitvQ1FiY2RGR2NYdXo3L3VyYnB0Z09nUkNMb0E3aGl4cGpGbDdNT0tHb3VsMnVwSk5jRmluQ2pDcURFSXVnRHVHSmJ0MjdkS3lrK2oxV2JHWklReGRsZm8wSGxOM0xVb1lTRWhKLyt5Zm9BUUdFaTZBTW9GSGwxZ2FEYkRrb0NpOFd5TUovbGkzWGgxbjRBS05ZSStnQUtoY1BoeUJYcW5VNG5RUjhsd1JmS294Kyt5K1hpK2dWUW9oSDBBUlNLYmR1MjdaSDBTNDVGUDIvZHV2VzMvTW9EeFVWOGZQeGhpOFZ5L3NoUlIydlhydjE5a1ZRSUFBb0pRUjlBWVZxVXp6UlFyQmxqenUrK3MyVEJnZ1VYSFdNZkFJb3pnajZBUXBPelR6NHZHVUpKOGxkLy9KenpYTDhBU2p5Q1BvQkNFeDhmLzR2Rll0bGpzVmoyYk42OGVVZFIxd2NvcVBqNCtQM0dtRTEvelRva2ZWdVU5UUdBd3VCYjFCVUE0RldNeStWYVpMRllqSGpKRUVxWXYwYmZLU1BweC9qNGVIdFIxd2NBcmhSQkh5Z21talp0K3FQRlltbGUxUFVvTEZhcjljV2lyc09WTXNhczNiSmxTN3VpcmtkSjRHWFhiMzJyMWZwb1VWZmlTbkg5QXFEckRsQk1lRkZJOGhvV2k2VnRVZGVocE9ENkxYNjRmZ0hRb2c4VU0vSHhlYjFnRnYrMDhQRHdvcTVDaWNUMVd6eHcvUUtRQ1BvQUFLQ1FHV084N1JtZEFYLzlsR2dXaThWUzFIWEFQNHV1T3dBQTRLcHh1VnlYdkkzZGJyK3M3ZkMzczJmUEZuVVZVQXdROUFFQXdGVmhzOW5VcDA4Zjk3ekQ0VkJLU29xU2twS1VrSkNnMk5oWUxWKytQTmQyYjcvOXRsNS8vZldyV2plWHk2VlRwMDVkdGYwZk8zWk1vMGVQem5PZE1VYkp5Y242NFljZjVIQTQ4aXl6WnMwYWJkdTJMZC85SnljbjY5Q2hRNUtrTm0zYVNKSVNFeE4xL1BoeDJXdzJ0VzNiVnBtWm1WZDRGaWpwNkxvREFBQ3VpalZyMXFoQmd3YUtpWW5SVjE5OUpZZkRvZEtsU3lzdExVMk5HalhTOWRkZnJ4dHV1TUZqbXcwYk5tamV2SGtLRFEzVmp6LyttT2QrUC96d1E1VXRXMWJKeWNrYU1HQ0FGaTllTEIrZjNHMlhQLy84c3g1OTlGSEZ4Y1VwS1NsSm16WnQwb0VEQjVTWW1LakV4RVRkZWVlZCtZYnhiRjI2ZE1tMTdPalJvNnBjdVhLdTVXM2F0TkdvVWFNa1NaVXFWZEx1M2J0MTdOZ3hWYXBVU1pMVXAwOGZIVHAwU0RhYlRRNkhROFlZelprelJ3MGFOUERZejhLRkN6Vm56aHhObXpaTmt2VHBwNStxYWRPbWF0U29rYnZNK3ZYckZSc2JxM2ZmZlZkUzFzMURURXlNQmc0Y0tJZkRvZXJWcTh2ZjMvK0M1d2J2UjlBSEFBQlh4V2VmZmFhaFE0ZXFRWU1HR2pac21BSURBK1YwT3RXOGVYUE5uRGxUd2NIQkh1VVRFaEkwWWNJRXRXclZTbUZoWVhydXVlZmNBZjdRb1VNYVBYcTBicm5sRnBVcFUwYVNGQm9hcWlWTGxoU29MZzZIUTNhN1hVMmFOTkd5WmN1MGJ0MDYrZnY3dSt1VHZVOUpPblBtakg3NjZTZVZLbFZLSzFldXpMV3ZpSWdJclZpeElzK2JDeWtyMEdka1pNalgxMWNEQnc2VXkrV1NqNCtQVHA0OHFaVXJWK1lid0RNeU12VFdXMi9wd0lFRG1qTm5qc3FWS3llSHc2R2JiNzVaenozM25QcjI3YXZldlh0TGtucjI3S20xYTlmcThPSERrcVNkTzNmcXBwdHVVbmg0dUtaTm02WmJiNzIxUUo4THZCdEJId0FBRkxyTm16ZHI1ODZkYXR5NHNYeDlMeDQzZnZqaEIwVkhSMnZxMUttcVg3KytwazZkcXY3OSsydkFnQUdLajQvWDh1WEw5Y3d6ejZoYnQyNlhWWitHRFJ1cVljT0drcVNvcUtoY1lYdmR1blh1NmZOSExXcldySm5ITnc5MnUxMDlldlR3S0hQMDZGSEZ4Y1ZKa3NhUEg2OEZDeFpvNU1pUldydDJyVDc4OEVOTm1USkZrWkdSRjJ4bEh6MTZ0TmF2WDYveTVjdXJWNjllOHZmM1YxQlFrSUtEZzFXelprMHRXclJJaHc4ZjF2RGh3L1hBQXc5SWtnWU9IQ2liemFheFk4ZEtralp1M0tpdnZ2cEsvdjcrNnRhdG05TFQwMlczMnpWczJMQkwvY2pnQlFqNkFBQ2cwRTJmUGwyU1ZOQ0JYcG8wYWFMWnMyY3JORFJVTnB0TnpabzEwNDgvL3FnUkkwYklack1wTWpKUzFhcFZVMFpHaG9LQ2dpVDkzVFZuL2ZyMUNnNE8xcWxUcHhRZEhhME5HemFvUW9VS3V1KysrOXo3SHoxNnRIYnUzQ203M1M2NzNhN3UzYnRMa2hZdlhuelJ1dm41K1ducDBxWHUrZHR1dTgxalhwSmF0R2doU1pveVpZbzJiZHFrakl3TWJkNjhXVWxKU2FwYXRhb0dEeDU4MGVPTUh6OWUvdjcrQ2c0TzF2ang0M1hqalRmcTBVY2ZkYSszMld3NmV2U291OTc3OXUxVFRFeU0vdnp6VDNYdTNGbTllL2ZXRjE5OG9kVFVWSDM5OWRlcVZLbVMzbi8vZlowNWN5YlhqUW11RFFSOUFBQlFxSllzV1NLNzNYNUoyNnhmdjE3YnRtM1RMNy84b2lOSGpxaDU4K1pxMmJLbG5uMzJXU1VsSldubHlwV0tpWWxSVWxLU0tsYXNxSTRkTytxdXUrN3kyTWU0Y2VPVW5wNnVaY3VXU1pKR2poenBYamR4NGtSSjBzeVpNelZuemh4M1VIYzZuUmV0bTkxdVY4K2VQZDN6THBmTFl6Nm40Y09IdTZlam82TzFZTUVDOTN5blRwM2NOeGgydTExK2ZuN3EwS0dEQmc4ZTdGNHVTWWNQSDFaSVNJaTJiTm1pTDc3NFFpZE9uRkJnWUtCS2x5NHRLZXZHbzAyYk50cTZkYXZHalJ1bnlNaEkxYWxUUjA4OTlaUWFOMjZzWnMyYUtURXhVWlVxVlZKaVlxSmF0bXg1MFhNRUFGeEZWcXZWV0sxV2crSWgrOStqcUsrTGtvTHJ0M2dwNnV1M1g3OStac2VPSGNacXRScUh3MkVpSWlJOGZxeFdxOGY4MEtGRHpabzFhOHppeFl2TmI3LzlabHd1bDdIWmJDWWlJc0s0WEM2UGMwdExTelB4OGZIbXlKRWpadnYyN2NacXRacjA5SFJ6NHNRSlk3VmF6WTRkTzl4bE4yN2NhS3hXcXpsMzdwd3h4cGlVbEJUVHFWTW4wN3g1Yy9QaWl5OGFtODFtSEE1SHJtczN1OTdaSWlJaTNOUHA2ZW1tZmZ2MnVUN3puR1d5ZGV6WTBXTytRNGNPN3VuV3JWdm5LdTl5dWN5TUdUTk12Mzc5VEhwNnVzbk16RFRMbGkwelc3WnNNYjE2OVRLN2QrOTJsNHVOalRWT3A5Tk1uanpaeE1iR0dtT01PWFhxbERIR21Qbno1NXZKa3ljYmg4TmhPblRvWUE0ZVBHaU04YnAzRzZBQWFORUhBQUNGNnRWWFgzV1BOQ1BKM1hkZGt2dmgxOVdyVitkNkdQZnBwNS9XakJrekpHV05JdU53T0hUbm5YZDZsUEgxOVhVL0lKdmRqVVhLR201U2txcFhyKzVlbHZNQlcwbWFObTJhdW5idHF2bno1NnRSbzBZYU5teVkzbnJycll1ZVQ4NnVQaTZYUzJmT25QRm9nVC9mZ3c4K0tFbEtTMHR6VDJkdm01LzkrL2NySmlaR0ZTcFUwSlFwVS9UbGwxL3F2Ly85cis2NDR3NjFiOTllVVZGUkdqRmloTnExYTZkSEhubEVNMmJNME50dnY2MERCdzRvTGk3Ty9ibk5uajFiN2RxMTA4TVBQNnhxMWFxcGF0V3F1VVkyd3JXRG9BOEFBQXBWenBCL0tXYk9uT21lZnZmZGQ1V1dscVlSSTBhNGw5bHNOblh0MmpYUGJiTkQvZEdqUjkzVDJlRmZrcjc4OGt0dDJiSkZDeFlzMFB6NTgvWHd3dytyWnMyYUJYcUdZUFRvMGZMMTlWWDM3dDIxZE9sU0pTWW02dm5ubi9jbzA2bFRKL2YwOE9IREZSSVNva0dEQm1ueTVNbmF0bTJiMnJadDZ4SDZjenA0OEtBR0RCaWd4eDkvWEpzMmJkSWpqenlpamgwN2F1Yk1tVHA2OUtpR0R4K3VMbDI2NlAvKzcvLzB6anZ2Nk1FSEg5UkhIMzJrZ1FNSGF2SGl4YXBSbzRaKy9mVlhqUnMzVGlFaElmTHg4VkdyVnEwMFpjcVVxLzQrQWhSdkJIMEFBRkNzL1BycnIvcjg4OC8xeVNlZmVDeFBTVWxSdVhMbDh0eW1XclZxcWxtenBxWlBuNjZYWDM1WnAwK2YxcHc1Yzl6cnQyL2ZycGlZR0k5dkVXNi8vZllDOWRGdjJiS2xCZzRjcUtDZ0lDMWF0RWhqeG96SlZTWTJObFpTMXMzSWhBa1QzRGN0RlNwVTBOeTVjN1Y2OWVwOFc5YkR3c0swZE9sUytmdjdxMTY5ZWhveVpJZzJiTmlnRjE1NFFVRkJRWHI4OGNkVnQyNWRMVnk0VUVPR0ROR1FJVU4wNHNRSk5XclVTT1BHamROOTk5Mm5Uejc1Uk9QR2paT1BqNC83V3dkSnZEVHJHc2ViY1FFQVFMSGdkRHExY09GQ0RSbzBTR1BIamxWWVdKak9uVHZuWGg4WEYrZlJOZWQ4a3laTjB2SGp4OVdwVXllTkhEblM0NEhaMGFOSHEwbVRKdmx1Mjc1OWUvZlArVUpEUS9YNDQ0L3JQLy81anc0ZlBxeDE2OVpwN2RxMVNreE1WR3BxcWtlWG5PKy8vMTZ0VzdkVzFhcFY1WFE2RlJJU29yZmVla3NPaDBQMTY5ZlA5L2orL3Y1YXRXcVZZbUppTkdEQUFCMDhlRkRqeG8zVHhJa1R0VzNiTnZmNCtUNCtQZ29JQ0ZEVnFsVVZGUldsaGcwYmF0cTBhVHB6NW94Mjc5NHRoOE9obDE5K1dhbXBxWm8yYlpyR2p4OWZvSkdGNEoxbzBRY0FBRmRWcTFhdFBPYURnb0k4K3Q1UG5qeFpQajQraW9xS1VsaFltR2JObXFVNmRlcElrc2FNR2FQdnZ2dE9BUUVCS2wrK3ZIdjBIRW02NVpaYkZCOGY3NTZ2VmF1V1B2MzBVNDlqNVJ4aTgwTFdyRm5qbnM0ZVJ6OHBLVW5UcDAvWHJsMjdGQjRlcm5uejVxbGN1WExhdUhHajR1TGlORy9lUEIwNWNrUXBLU2x5T0J5cVVxV0tQdnZzTS9lb1FMVnIxNVlrVmFsU1JYdjM3bFhmdm4wdldBZXIxYXA2OWVvcElDQkFHelpzMER2dnZLTTllL2FvZS9mdW1qdDNyaXBVcUNBcDY0VmVVNlpNVVh4OHZOcTBhYU9sUzVmcTVNbVQyckJoZzU1NTVoa0ZCUVZwK3ZUcENnNE8xdFNwVXpWeTVNaDhYKzRGQVBnSE1HcEo4VkxVbzVhVU5GeS94VXRSWDcvWjlSZzhlTEJ4T3AwRnFyUE5aak83ZHUzS2M1M1Q2VFIydTcxd1BoempPVUtPMCtrMFVWRlJIdXVqb3FLTTArazBUcWZUeE1YRkdadk5kdEY5T2h3TzkrZytlZG02ZGF2SENFS3Z2UEpLcmpLdnYvNjY2ZHk1cytuUm80ZDU1WlZYek1hTkcwMW1abWFlKzF1M2JwM0p5TWpJdFR3K1BqN1hTRVZIamh3eDU4NmQ0L2ZaTmFoZ2I3RUFjTlZsLzFITzJUcUZvcFBkb3BlUWtNRHZ5UUxnK2kxZWl2cjZOYVo0RCtYb2NybUtaUXYzOGVQSEZSd2NuR3Mwb3NKaUtlamJ5K0ExNkxvREFBQUtsYmNFeXFaTm16NWxzVmhtU25vM0lTSGhxYUt1RDNDcGl0L3RMQUFBQUlBclJ0QUhBQUFBdkJCQkh3RGc5WTRkTzZiUm8wZm51YzRZbytUa1pQM3d3dzl5T0J5NTFtL1pza1YydTEyUzlORkhIOGxtcytWN25MeUdac3lXUGZ6aDExOS9yVjI3ZGwzaUdRREFwYU9QUGdDZ3hPalNwVXV1WlVlUEhsWGx5cFZ6TFcvVHBvMUdqUm9sS2V0TnJidDM3OWF4WThmY2IyM3QwNmVQRGgwNkpKdk5Kb2ZESVdPTTVzeVpvd1lOR3JqMzhmdnZ2K3Y1NTUvWHZIbnpWS1ZLRmYzKysrK2FOMitlK3Zmdlg2RDY5dXpaVTJmUG5sVkdSb1lDQWdKVXNXSkYvZXRmLzFMbnpwMVZyMTY5eS9rSUFLREFDUG9BZ0JKajVjcVZ1WlpGUkVSb3hZb1YrWTZpMHFkUEgyVmtaTWpYMTFjREJ3NTBqN2h5OHVSSnJWeTVVdjcrL25sdWQvYnNXWTBaTTBaUFB2bWtxbFNwSWtsNjVwbG5GQmtacWRhdFcrdm1tMisrYUgyelg2NlUzekVBNEdvaTZBTUFTcFJtelpycGhodHVjTS9iN1hiMTZOSERvOHpSbzBjVkZ4Y25TUm8vZnJ3V0xGaWdrU05IYXUzYXRmcnd3dzgxWmNvVVJVWkc1aHZBWFM2WCs4MnNEei84c0h2NURUZmNvT2VlZTA1RGhnelJyRm16VktOR0RVblMzTGx6TlgvK2ZKMDZkVXJkdW5XVEpDMWZ2bHlTQ1BrQWlneEJId0JRb3ZqNStXbnAwcVh1K2R0dXU4MWpYcEphdEdnaFNab3laWW8yYmRxa2pJd01iZDY4V1VsSlNhcGF0YW9HRHg2YzcvNHpNek0xYnR3NEpTY25hOWFzV2JuVzMzUFBQVHArL0xnZWZmUlJ2ZlRTUytyUW9ZTjY5KzZ0RGgwNnFGdTNibHE4ZURIaEhrQ3hRTkFIQUpRb2RydGRQWHYyZE0rN1hDNlArWnlHRHgvdW5vNk9qdGFDQlF2Yzg1MDZkVkwzN3QzZCsvVHo4MU9IRGgyMGQrOWVwYWFtNnUyMzM4NzN4VVg5K3ZWVGFHaW94bzhmcjZTa0pQWHYzMStyVjYrV0pEM3d3QU42K2VXWDFiUnBVMlZtWnFwTm16YnU3YzZjT2FNeVpjcElrajcrK0dQZGROTk5sL2twQU1ERkVmUUJBQ1dLbjUrZkZpOWVMRW15Mld5NjU1NTczUFBac2x2MGMvcnV1Kzg4NW8weDdtOEMyclJwbzNYcjFrbVM5dTdkcThPSEQrdWVlKzV4SHlNd01ORGpHWUQwOUhRdFdyUklDeFlzVUVoSWlGd3VsNzc1NWh1VkxsMWFZOGFNMGZQUFA2K1pNMmNxTUREUXZkL3NldVdjQjRDcmlhQVA0S3JLek15OG9tNE1hV2xwdXU2NjZ3cXhSaWpwN0hhN3V5WGU1WExwekprejd2bThQUGpnZzVLeXJxWHM2ZXh0ODNMampUZnF4aHR2ZEFmeXpwMDc2NzMzM2xQMTZ0WGRaZTY2Nnk0RkJnWXFORFJVa3JSaXhRclZyMTlmKy9mdjErMjMzNjVKa3lhcGRPblNLbDI2OUpXZExBQmNBY2JSQjFBZ2x6c09lWXNXTGVSME9qMlczWGJiYmJMWmJEcHc0TUJGajl1MWE5ZkxyelM4MHVqUm8vWFlZNDlwNmRLbDZ0Ky92eDU2NkNFdFhiclU0eWU3ZTR5VTFYMG5PanBhMTExM25TWlBucXhISG5sRTc3Ly92dno4L0M1NnJNT0hEOHRtc3lrc0xNeGp1YzFtOHdqeEJ3NGNVTy9ldmQzenQ5OSt1dzRjT09CeGN3QUEvelJhOUlGcnpEODlEbmxlWEM2WDl1L2ZyK0hEaCt1RER6NXd0NHFleitGd0tDZ282RkpQRVY2dVpjdVdHamh3b0lLQ2dyUm8wU0tOR1RNbVY1blkyRmhKV1lGOHdvUUptamx6cGlTcFFvVUttanQzcmxhdlh1MHhjazkrUHZqZ0EzWHExTW1qMjQ3ZGJ0ZlpzMmM5K3U4LytlU1R1WWIzWExWcWxTSWlJaTdySEFHZ01CRDBnV3ZNUHpFTytZWU5HM1Q4K1BFOHUxTmtkNWVvVzdldUhuMzBVYTFZc1VLUFBmYVlwTnczSVptWm1VcE5UVlhIamgxenRiNjJiTmxTWThlT0xmaUp3MnVFaG9icThjY2YxMy8rOHgrVkxWdFc2OWF0MCtIRGgxV3RXalZWckZoUklTRWg3bXY1KysrL1YrdldyVlcxYWxVNW5VNkZoSVRvcmJmZVVuUjB0T3JYcjUvdk1USXpNelZqeGd6RnhjVnA3dHk1SHYzMFY2MWFwYXBWcTNyOGZ6bi8vODd1M2J1MVpzMGFMVnEwNk9wOENBQlFBQVI5NEJwMHRjY2hyMWl4b3FLam8vUHNkbU8zMjFXcVZDbFpMQmJkZi8vOUhsMTl6cjhKR1RkdW5GSlRVeVZKVTZkT0xWQlhDM2l2cEtRa1RaOCtYYnQyN1ZKNGVMam16WnVuY3VYS2FlUEdqWXFMaTlPOGVmTjA1TWdScGFTa3lPRndxRXFWS3Zyc3M4OVVzV0pGZGV6WVViVnIxNVlrVmFsU1JYdjM3bFhmdm4zelBNNm1UWnYwOHNzdkt5d3NUQjk5OUpFcVZLaWdEejc0UUxObXpaS1BqNCt1dSs2NkM5NWsydTEyRFI4K1hNODg4NHo3Mnk4QUtBb0VmZUFhZExYSElhOVhyNTRxVjY3c2ZwaXhWYXRXS2xXcWxLU3MvdnhPcDFPdFdyVnlsNCtOamZYb29tTzMyL1hHRzI4b0tTbEpIMy84c1diTW1LRUJBd1lvT2pxNlFOMHQ0SjFxMUtpaEJ4OThVSTBiTi9hNFhycDE2K1orU1ZVMnA5TXBwOU1wZjM5L2hZZUg2NXR2dnZGWVAzSGlSTjE2NjYzdStjNmRPN3VuYjczMVZrMllNRUZObWpSeEwrdmZ2Ny82OSsvdi9qWXJQMlBIanBXZm41OWVmLzExMWFwVks5ZjY2T2pvZ3A4d0FGd2hnajV3RGJyYTQ1QVBIanhZVHp6eGhNcVdMU3NwcS90RWR0RGZzMmVQSG43NFlTMVlzRUJWcWxUeE9KYkQ0ZEEzMzN5ajk5NTdUMlhMbHBXL3Y3KysrZVliRFJvMFNNdVhMMWUvZnYzVXNXTkgzWC8vL1htR0tIZzNIeCtmQXZkNUwxV3FsUHVheTB2anhvMDk1bk0rYUI0UUVPQVI4cyt2dzRXMGE5ZE9rdks5UGp0MjdIakI3UUdnTUJIMGdXdlExUjZIWEpMKy9lOS82OUNoUTduMnNXdlhMcFVxVlVvLy9mU1RSeC8rcEtRa1BmbmtrNnBTcFlxZWVlWVpkZWpRUWVucDZZcUtpbExyMXEzVnJWczMzWEhISFpvN2Q2NmVmUEpKdFdqUlFoTW1UTGo4RHdFQUFDOUgwQWV1UVZkN0hISkpXck5talNaUG5weHIrYmZmZnF2ZXZYdHI5ZXJWSHNlODZhYWI5TUVISDZoQ2hRb3FXN2FzbGk1ZHFtclZxdW1XVzI1UllHQ2dKS2w4K2ZMcTBhT0grdmJ0ZThIV1dnQUF3RGo2d0RYcGFvOUQvczQ3NytpTk45N1E5T25UUFpiLzhjY2YyclZybHdZTUdLRGs1T1JjNCtoblpHVG9vWWNla2pGR0V5Wk0wSzIzM3FwTm16YnB6VGZmbEpUVjZyOXc0VUtOR2pWS0FRRUJoZnlwd0p1dFhyMWE3N3p6VHE3bFBYdjJ2T0FOS3dDVVpMVG9BOWVncXowT2VjZU9IUlVaR2FtUWtCRDNNcnZkcnFpb0tBMFpNa1FCQVFGNitPR0g5Y1liYjJqYXRHbnVNbDkrK2FVNmQrNHNpOFVpU2ZMMTlkV2tTWk4wN05neDJXdzJQZlRRUS9yKysrODFiTmd3VFpnd1FlUEhqeStzandSZXpCaWpEejc0d09ONWsyejc5dTJUTVNiUDdWcTBhT0h4Zm9sRGh3N2x1dVp6ams0RkFNVU5RUis0QmwzdGNjanIxcTNyTWU5d09EUnUzRGcxYnR6WVBickpQZmZjbzRVTEYrcVRUejVSMzc1OWxaYVdwdVhMbDJ2Ky9QbVNza0orUmthR2dvT0RWYU5HRGYzNDQ0K3FVYU9HL1AzOUZSTVRvMDgrK1VRT2gwTyt2dndhdzRXdFdMRkNOV3ZXVkpNbVRiUjM3MTczZXh1eWRlclV5V04relpvMTd1bWNvMUcxYU5FaTM5R3BBS0E0NGk4a2NBMzVwOFloUDkvUW9VUFZvRUVEUGZ2c3MrNWxwVXFWMHNTSkV6Vnc0RUIxNmRKRjExOS92V2JQbnUwZWlhZGJ0MjY2Kys2NzNVSGU0WEJvMkxCaGtxU1FrQkNQZlFINVNVMU4xVWNmZmFUMzNudFBuMzc2cVhidTNPa1I1TVBEd3hVYkc1dnZNeDg1bjBteDIrMGU4d0FBQUFWaXRWcU4xV28xVjVQVDZUUnhjWEhHWnJOZHRLekQ0VERuenAzTGQvM1dyVnVOeStWeXo3L3l5aXQ1bHBzelo0N1p1M2R2dnZ1NTBER0tVdmEvUjFGZkZ5WEZQM0g5WG81UFAvM1V0R3JWeW5UdjN0MjBiZHZXSERseXhHTzkxV28xRG9janoyMGpJaUl1T0ovZnN1S0E2N2R3TkczYTlLbS9Qc3RaUlYwWDRITFFvZzljUS82cGNjaHppb3lNdk9CeDhucXpMbEJZN3IvL2ZuWHYzbDJqUm8xU1pHU2tRa05EMWI1OWU0OHlPYnZ1dlBQT094NWQwbktPREpWenRDb0FLQWtJK2dBQXJ4VVVGS1FGQ3hiSXo4OVA5OTkvdnlUUFB2Z1hVcU5HRGZjekkxTGVmZlQvNTMvK3AvQXFDd0NGaktBUEFQQmFmL3p4aDZaTm02YW1UWnVxVDU4K0NnNE8xcXhaczlTbFM1Yzh5NjljdVZJSERoeHdQN0NiczdVL016TXoxNE83MldXeVI2a0NnT0tFb0E4QThGcGx5cFJSNzk2OVZiTm1UZFdzV1ZNMWF0U1FsRFVzWm54OHZFZloyMjY3VFpKVXJWbzFqK0MrYXRVcUxWcTBTS2RQbjFhREJnMTA4ODAzYStEQWdmL2NTUURBWmVLRldRQUFyMVc1Y21VTkdqUklkOTk5dDJyV3JLazllL1pjMHZhZmYvNjVQdnp3UTAyYU5Fa1dpMFdUSmszU3RtM2JOSExrU0tXbHBWMmxXZ05BNGFCRkh3RGd0Zjc0NHc5OSsrMjNpbytQMS9idDIxV25UaDE5OU5GSEY5MHVPVGxaa3lkUDF2SGp4elZ6NWt5VkwxOWVVbGFmL3hrelp1ajExMTlYOSs3ZDFiTm5UM1hwMGtWMTZ0UzUycWNDQUplTW9BOEE4RnI3OXUxVFNrcUtIbnJvSVUyYU5NbmpiYzNuOTlOM3VWeVNzbTRPSWlNajFhTkhEMDJjT0RIWHlGQyt2cjRhUG55NDdyNzdicjMvL3Z0Njl0bG45Zm5ubjN2c0d3Q0tBNEkrQU1CcnRXdlhUdTNhdGN1MWZNYU1HYnI5OXRzOWxtM2F0RW1TVkxObVRYMysrZWU2NFlZYlBOWlhybHpaWTc1aHc0WjY0NDAzbEptWnlUQ3hBSW9sK3VnREFLNDU1NGQ4NmUrSGNTWGxDdm1TY2cydG1ZMlFENkM0SXVnREFBQUFYb2lnRHdBQUFIZ2hnajRBQUFEZ2hRajZBSUQvejk1OWgwZFJkbjhELzg0bVdaSkFBZ1F3aWlKVlVLazdtd0NSa29RbUtrV0NSdkdocUtnL0FvcVByMFNLS0wxb1FJb2d6U0JOVWVrUXlnT0NvWW1VSkdCRUFRMVZlZytwbTkyNTN6L0NqdGswMG1kMzgvMWNGeGZUZHVic1pyTTVjL2JNUFVSRTVJU1k2Qk1SRVJFUk9TRW0ra1JFUkVSRVRvaUpQaEVSRVJHUkUyS2lUMFJFUkVUa2hKam9FeEVSRVJFNUlTYjZSRVJFUkVST2lJaytFUkVSRVpFVFlxSlBSRVJFUk9TRW1PZ1RFUkVSRVRraEp2cEVSRVJFUkU2SWlUNFJFUkVSa1JOaW9rOUVSRVJFNUlTWTZCTVJFUkVST1NFbStrUkVSRVJFVHNoVjZ3Q0l5SmJSYU5RNkJLSWk0L3VYaU1oK3NLSlBaQ2VFRU5GYXgwQzJoQkNIdEk3QlVmRDlhMy80L2lVaVZ2U0o3RVJjWEZ5dzFqR1VCRm1Xb3dDOEFLQjdiR3hzbE5ieFVObHdodmV2TE10M0FGUldGS1hxMGFOSDcyZ2REeEZScTA4Tk5RQUFJQUJKUkVGVWNiR2lUMFJFUkVUa2hKam9FeEVSRVJFNUlTYjZSRVJFUkVST2lJaytFUkVSRVpFVFlxSlBSRVJFUk9TRW1PZ1RFUkVSRVRraEp2cEVSRVJFUkU2SWlUNFJFUkVSa1JOaW9rOUVSRVJFNUlTWTZCTVJFUkVST1NFbStrUkVSRVJFVG9pSlBoRVJFUkdSRTJLaVQwUkVSRVRraEpqb0V4RVJFUkU1SVNiNlJFUkVSRVJPaUlrK0VSRVJFWkVUY3RVNkFDSnlmTElzdndzZzZQN3NDeHFHUWxRY2xiVU9nSWlvSkRIUko2S1M4R1gyQlVLSVJDMENJU291RnhjWGs5WXhFQkdWQkNiNlJGUmloQkF2MzUrOEV4Y1h0MWZUWUlpS0tDWW1Ka1hyR0lpSVNnSVRmU0lxTVhGeGNhdTFqb0dJaUlneU1kRW5va0l4R0F5MUpVazZoc3grNWxRQWFwdURMTXQzQU9nQmVBQzRLNFJvSGhjWGQwNmJTSW55WmpRYUh4ZENMQVFnM1Y4a3JPdGtXZDZXZGJra1NlL0V4TVNjTCtzWWlZaUtpNlB1RUZHaHhNWEZuWk1rNmN6OVdRL1lYc0JZK2Y0eUFEak5KSi9zVlV4TXpBVUFUd0xvY3YvZnMxbFdQNXRsK1pQM3R5VWljamhNOUltbzBCUkZXVk9BelFxeURaRldCSUMxRDlwSWtxUTF5Rkx0SnlKeUpFejBpYWpRN2ljL3hkNkdTRXM2bmU2QjcxR0x4Y0wzTVJFNUxDYjZSRlJvc2JHeGZ3TDRNNTlOL29pSmlUbFJWdkVRRmNXUkkwY09BTGljenlhWGpoNDkrbXRaeFVORVZOS1k2Qk5Sa2VSWHNSZENzQXBLamtBQnNDNmY5ZXZ1YjBORTVKQ1k2Qk5Sa1R5Z3BZR0pQam1LUE4rcmJEOGpJa2ZIUkorSWl1VG8wYVBIQUp6T1pWVkNYRnpjYjJVZEQxRlJlSHQ3N3dGd001ZFZON3k4dkhqVE55SnlhRXowaWFpb0JIS3ZobktVRW5JWTBkSFJaa21TMW1kZkxvUllIeDBkYmRZaUppS2lrc0pFbjRpS0xMZldob0tNWkVKa1QzSWJMcFp0TzBUa0RKam9FMUdSeGNURUhKWWs2WjhzaXk0Y09YTGtzR1lCRVJXQnlXVGFDZUJ1bGtWMzA5UFRkMmtWRHhGUlNXR2lUMFRGb1NpS2t2V21RMnZCdGgxeU1NZVBIemNCMkpSbDBjYjd5NGlJSEJvVGZTSXFyalY1VEJNNWpLeXRPZ1c4OHpNUmtkMWpvazlFeGRLZ1FZUDlBSzREdUY2L2Z2MWZ0STZIcUNqMGV2My9yTk1lSGg3YnRZeUZpS2lrTU5Fbm9tSlp0V3FWUlpLa05VS0kxYXRXcmJKb0hROVJVUnc0Y0NBVndJOEFmcmcvVFVUazhGeTFEb0NJSEoraUtLc2xTV0p2UGptNk5Yd2ZFNUV6WWFKUFJNVWl5M0pyQURzQVNMSXNCOFRHeHY2cWRVeWtDWjNSYUh4VENORVB3Tk1BcW1zZFVGRUlJU0RMc3RaaEZNVU5BSDlJa3JROEppWm1NUUJGNjRDSVNIdHMzU0dpSWdrS0NuS1haZmx6QVBzQlNQY1g3NWRsK2ZPZ29DQjNEVU9qc3FlVFpYbURFR0lSZ1BadzBDVGZ3VlVIMEY0SXNVaVc1ZlhnMzNjaUFpdjZSRlFFc2l5M1RreE0vQWJBa3pxZERxR2hvUUNBSDMvOFVhY29TbmhpWW1KM1daYmZZSFcvZkxoZnllL1dvRUVEakJneEFnMGJOa1RGaWhXMURxdGNTVTVPeHFsVHB6QjE2bFQ4L2ZmZjNRMEd3eHR4Y1hHUldzZEZSTnJpR1Q4UkZWaTJLdjZUZGVyVXdlTEZpeEVlSG83dzhIQXNYcndZZGVyVUFZQW53ZXArdVhHL1hRY2pSb3lBd1dCZ2txK0JpaFVyd21Bd1lQanc0UUFBU1pMNmFSd1NFZGtCSnZwRVZDRDNxL2h4QU1KMU9wMXV3SUFCV0xseUpabzJiYXB1MDdScFU2eGN1UklEQmd5QVRxZlRBUWhQVEV5TXU5L0hUODdyYVFCbzJMQ2gxbkdVZTFsK0JvMjFqSU9JN0lNenRPNDR4UVZnRG93WGdEbTVvS0FnOThURXhQRUFQZ1NncTFPbkRzYU9IV3VUNEdlbDErc3hkT2hRQkFjSFkrellzVGg3OXF5MXVqL2QyOXY3MCtqbzZMU3lqSi9LUkhVQXJPVGJnVXFWS2xrbitiZVFpQnkrb3M4THdMVEhDOENjV0VHcStIbGhkWitJaUVoYkRsM1I1d1ZnMnVNRllNNnBzRlg4dkxDNlQwUkVwQjJIcnI3eUFqRHQ4UUl3NTFPY0tuNWVXTjBuSWlJcWV3NmQ2SU1YZ05rTlhnRG0rUElhVVdmbzBLSFE2L1hGM3IrMXVzK1JlWWlJaU1xR295ZjZ2QURNVHZBQ01NZFdHbFg4dkxDNlQwUkVWRFljUGRFbm9tSW83U3ArWGxqZEp5SWlLbjFNOUluS3FiS3M0dWVGMVgwaUlxTFN3MFNmcUp6UnFvcWZGMWIzaVlpSVNnY1RmYUp5eEI2cStIbGhkWitJaUtoa01kRW5LZ2ZzcllxZkYxYjNpWWlJU2c0VGZTSW5aODlWL0x5d3VrOUVSRlI4VFBTSm5KU2pWUEh6d3VvK0VSRlI4VERSSjNKQ2psakZ6d3VyKzBSRVJFWERSSi9JaVRoNkZUOHZyTzRURVJFVkhoTjlJaWZoVEZYOHZMQzZUMFJFVkhCTTlJa2NuTE5XOGZQQzZqNFJFVkhCTU5FbmNtRGxvWXFmRjFiM25VdGtaQ1JTVWxJS3RPM0xMNzljcUgyZk9uVUtiNzc1SmdCQVVSUjF1ZEZvaE1WaXliSDkvdjM3a1ppWXFNNHJpb0lKRXlia09XK1ZuSnlNd1lNSDQrVEprd1dLS3lFaEFYZnUzQ253OHlBaUtpeFhyUU1nb3NJTENncHlUMHhNSEEvZ1F3QzZPblhxWU96WXNlVWl3Yy9LV3QwUERnN0cyTEZqY2Zic1dXdDFmN3EzdC9lbjBkSFJhVnJIU0EvMjExOS9ZY09HRFdveS9pRFhybDNMc2F4bno1NHdtVXpxZksxYXRiQnc0VUlBd0s1ZHUvRHd3dzhEeUR5aDhQTHl3cXV2dnBwdlBIUG56c1dDQlF2ZzVlVUZJUVRXcjErUFR6NzVCQUJ5ekZ1WGpSOC9IbmZ1M0VIZHVuVXhiZG8wckYrL1B0Zjk3OXUzRHdEdzg4OC9ZLy8rL1Zpd1lBRysvdnByUkVkSDU5ajIzTGx6a0NRSnYvNzY2d05lRlNLaW5Kam9Fem1ZKzFYOGJ3QThxZFBwMEs5ZlB3d2FOTWdwMjNRS3lscmRuejkvUHBZdlg2NVRGQ1U4TVRHeHV5ekxiOFRHeGpKRHNqUHg4ZkY0OTkxMzFmbVVsQlM0dTdzaktDZ296OGZzM3IwYnp6MzNISURNeXJsMXVsS2xTbGkxYWhXdVhidUdBd2NPQUFDV0xWdUdNMmZPQU1oTXdEZHYzb3dSSTBZQUFBNGZQb3kzMzM0NzMvaGVmLzExL1A3Nzc0aU9qc2FNR1RQVTVSMDZkTERacmtPSER2anBwNStnMCtrd2ZmcDB4TWZIWThtU0pkRHI5UmcyYkJpR0RSdVc3M0hlZXVzdG5ENTlHcXRXcmNMZ3dZTXhlUEJnckZpeEFsZXZYb1d2cnkrT0hqMktIajE2b0Z1M2J2bnVoNGdvTDB6MGlSd0VxL2o1WTNYZmNUUnQyaFM3ZCs4R0FNVEd4aUlpSWdKTGx5NTk0TWxxU2tvS2R1L2VqY0RBUUd6ZHVoVUFFQmdZYUxPTnlXVENkOTk5aDdsejV3SUFmdm5sRjF5NmRBa0JBUUc0ZS9jdWpoNDlpakZqeGlDejJ5dnptd0Nyb1VPSG9rdVhMZ0NBaUlnSVNKS0U3dDI3dzJLeG9HWExsdGkxYXhjQTVKaWZNR0VDRGg0OGlFV0xGbUhmdm4yb1VhTUcyclZyVjZEWFlzS0VDWEJ4Y1FFQWhJYUdBZ0R1M3IyTEd6ZHU0TkZISDhYNTgrZXhjZU5HL1Bqamp3WGFIeEZSVmt6MGlSeUFQVmJ4VFNaVHNZNS85KzVkVks1Y3VRUWp5c1RxdnVPNGRPa1NoZzhmRHBQSlpKTndaN1Y1ODJZMUtTK0k5ZXZYbzM3OStxaGZ2ejZBekZZZEFORHBkTmk4ZVRONjlPaUIwYU5IQThqczBkK3dZWU9hYUdjbFNaSTZMWVRJOTVpTkdqWEM0TUdEa1ppWWlHblRwaUVpSXFMQThXWTk5cjE3OTlRVG1NNmRPMlBqeG8zcU5CRlJVVERSSjdKalpWSEZ2Mzc5T3I3NDRndE1tVElseHpvaEJLNWR1NFl6Wjg3QXo4OFBycTcvZm1RRUJBVGcwS0ZETm9tS3Y3OC9kdS9lalpzM2I2SldyVnI1SHZlRkYxNVFlNVh6WWphYjFXT21wNmRqMTY1ZGFzdEdmbGpkdDM4WExsekFlKys5aDF1M2JpRW1KaWJYYll4RzR3T1Q3T3kyYjkrT3hvMGJBOGpzZ2I5MTY1YTZidE9tVFJnN2RteStqNCtNak1TeVpjdGdNcG5VVmlCRlVmSTkyUWdORFVWcWFpckN3c0l3YU5BZytQdjdvMjNidGpiYnBLYW13c1BEUTUxLzQ0MDNjaHlIaUtpa01kRW5zbE9GcmVMbmxnQmZ1M1lORHozMFVJN2xnWUdCYXM5eWpSbzFjUExrU1Z5L2ZoMDFhdFFBQVBUdjN4OFhMMTVFU2tvS3pHWXpoQkJZdG13Wm5uNzY2WHhqVmhRRjU4K2ZSM2g0T0w3KyttdjQrdnJtdXAzWmJMWkplbkpqTXBudzJtdXY0Zi85di8rSFo1NTVCcmR2MzhiWXNXTUxsT2hic2Jwdm4rTGk0dkRoaHgvaXZmZmV3OFNKRXd2Y2cyN3R6Yy9hbzUvZDVNbVQ4ZnJycjZOdDI3Wll0MjRkUm80Y2ljR0RCd01BWnMrZXJiN0g4ekp3NEVBTUhEZ1FBUUVCdUhyMUt2cjI3UXNnODcyZHZiSnVuZCt5WlF2Q3c4T1JrSkNBbDE1NkNYcTlQc2RKck5Gb1JGUlVGS3BVcVdKenJJQ0FBSFgrNXMyYk51MDdXYWVKaUlxQ2lUNlJuU2xxRmQvNmxYOVdyVnUzenJmMW9YLy8va2hOVFlXcnF5dUdEQm1pVmk1djM3Nk5yVnUzNWppcDJMOS9QMjdjdUpGcm00VjEyTUpHalJyaDlkZGZ4K2JObTlWUlZMSW5aU2FUQ1hmdTNFR25UcDNnNXVabXMrNlpaNTdCSjU5OEFyMWVqL0hqeDJQbzBLR1lNbVVLSG5yb0lWU29VQ0hmMXlBM3JPN2JINTFPaDc1OSs2SlhyMTZZT0hFaW9xS2ljdDNPYURUYXpGZXNXQkZidDI3TnQwZi9vWWNlUW5oNE9DSWpJekZ1M0RpYms4MysvZnZuT0ViV2s0eWFOV3VxclQ0QTRPdnJpeDA3ZG1EdjNyMklqSXpFa2lWTEFQemJvNzlqeHc0QVFGaFlHSHg4ZkFyeEN1U3VXclZxYWk5KzU4NmRiYWFKaUlxQ2lUNlJIU2x1TDc2Zm54OGVmZlJSZFQ0akl3Tzlldld5MlNicjZDUmp4NDdGcWxXck1IejRjRVJIUnlNeU1oSVJFUkhvMTY5ZnJzZXNWcTBhSmt5WWdCZGVlQ0hIdW95TURMaTR1RUNTSlBUdTNSdG1zMWxkbC8wa1pNeVlNZXI0NGRPbVRjdVI3RnM5L2ZUVG1EOS9QaDUvL0hFY1AzN2NwaHBhV0t6dTI0L216WnVqZWZQbXBiYi8xcTFiNTBqeWdaenZRMnVWUGJjZS9heTJiZHVXNzRoQW9hR2hDQXdNeExadDI0b2NNOENLUGhHVlBDYjZSSGFncEhyeDNkemNzR0hEQm5YZTM5L2ZaaDZBMmlvUUVSR0J3NGNQSXpVMUZVZU9ITUdaTTJkUXMyWk5EQjA2Tk0vOVAvbmtrM2pvb1lmVUVWUGF0bTJySmtsQ0NGZ3NGcHZlNUIwN2R0aTA2R1JrWkdEbXpKazRjK1lNbGl4WmdxKysrZ3IvOTMvL2h3a1RKdGljb055NmRRdlBQdnRzanVNTEllRHY3Mit6VEZFVXJGbXp4bnFYM0h5eHVtK2Y4cm9RdDdBU0VoS1FsSlNFVTZkTzVkcXlWaFEvL2ZRVDR1UGpNV3JVcUR5M0NRNE9McEZqWmEvb3IxaXhBa0tJWEUrc2lZZ0tnb2sra2NaS2NrU2RqSXdNaElTRXFQT0tvdGpNWnhVZUhxNU9UNWd3QWF0V3JWTG5PM2Z1ckNaZkdSa1pjSE56UThlT0hURjA2RkM4L2ZiYjhQTHlBcEI1NHg5cm9uL3ExQ24wNmRNSHExYXR3aU9QUEdKekxMUFpqSjkrK2drTEZ5NkVsNWNYOUhvOWZ2cnBKN3o3N3J1SWlvckNHMis4Z1U2ZE9xRjM3OTZvWDc4K2ZIeDhjUGp3WVp0OWZQNzU1OURwZERuR0ptL1RwazJoWHl0VzkrMUw5cE5ScSt5dE93L3EwVDkvL2p5Ky9mWmJWS2xTQldQR2pDbFNMRWxKU1pneVpRck1aak5XclZxRjdkdTNZOWFzV2FoWXNXS2g5Mlc5UDhDVksxY0EySTZ3azVLU2dsbXpac0Zpc1NBcUtncWRPblZDOWVyVjFmV2RPblZDUkVRRW9xT2owYkZqeHlJOUZ5SWlKdnJrc0VSaGgrTUFJR1VkTTA5anBUR2lqcHViRzlhdVhRc2dNNUhvM3IyN09tK1Y5ZUkvcXoxNzl0ak1DeUhVNUNzd01GQ3Q0QU5BdTNidGNQSGl4Uno3T0hIaUJGeGNYSERvMENHYkN1MlpNMmZ3emp2djRKRkhIc0hnd1lQUnNXTkhKQ2NuWS96NDhXamZ2ajI2ZGV1R05tM2FZTVdLRlhqbm5YY1FFQkNBaVJNbjVvaG43OTY5YW90UlFFQ0EycTlmMUdFK1dkMjNUOWV1WFVOR1JnWXVYYm9FdlY1dmMzMko5ZUxzckRadjNxeE9Cd2NIRjd1NnZtblRKcGhNSnZ6d3d3K0lqSXpFaFFzWE1HalFJTGk0dU1EVjFSV3VycTR3bTgzdzlmVkZwMDZkVUx0MmJTeGF0Q2pYNjJBbVRacWt0dk8wYXRWS1BVRUdnSTBiTnlJcEtRbXJWNi9HMTE5L2pYbno1c0ZzTnVQWlo1K0ZUcWVEaTRzTExCWUxGRVhCbGkxYmNQbnlaY3llUGJ0WXo0Mkl5aDhtK25iSVhzY25wNUpUV3VQaVoyUmtxRW0yb2loSVNrckt0eTBpdDM1ZzYyUHpzbXZYTG56KytlYzVsdi84ODgvbzI3Y3ZkdTdjYVhQTXVuWHI0dXV2djRhUGp3Kzh2THl3WWNNRzFLcFZDMDJiTm9XN3V6c0FvR3JWcXVqVnF4Y0dEQmlRYTcvMHZuMzdrSjZlanRhdFd5TXlNaEtMRnkvR2wxOStDVTlQVHlpS291Nm5LRmpkdHkvNzl1M0R0OTkrQzcxZWp5RkRodGlNWjU4OXlRZWd0clgwNk5FanozMSs4c2tudVM0Zk8zWnNqZ1M5ZCsvZWVPV1ZWNkRUNlRCcDBpUjF1Y1ZpUVVaR2hucnRpU1JKa0NRSmJtNXU2ajRXTGx4bzgxNGNOMjRjUm84ZURSY1hseHkvMjlialNKS0U4ZVBIMjZ6TDdUaFpoN1lsSWlvWFpGa1dzaXdMZTNYdDJqVXhZc1NJWE5jcGlpS3VYTGtpRGh3NElESXlNbXpXeWJJc3pHYXp6VEkvUHorUm5Kd3N6cDgvLzhEanRtblRwdWhCRjRQMTUxR2NuMm16WnMwSzNGaGJsQmlMRTF0SkNBb0tjcGRsK1hOWmxpMnlMSXVRa0JEeDIyKy9sZGpQWVBYcTFXTDkrdlZDQ0NIV3IxOHZwaytmbm1PYlRwMDZxZE9IRGgwU0owNmNFSjA2ZFJKbnpwd1I2OWV2RjNmdTNCRmR1blJSdDJuZnZyMDZQV2ZPSE5HOWUzZHg2dFFwbS9kcFFrS0M2TnExcTBoTFN4T2hvYUU1M3FkLy92bW5lTzY1NTRTaUtNTFB6MDlrWkdTSTk5NTdUOHljT1ZNSUljVHAwNmZGakJrelJGaFlXSTdmaC9UMGRCRVNFaUpXckZpaExsdThlTEdZTm0yYXVIbnpacTYvTDBYMTIyKy9pWkNRRU90NzJTTEw4dWRCUVVGRlA0c29KK3o5czdpOEtZblBZc3BrTUJnRzNYODk1MnNkQzFGUnNFUlFBTTQyUHJtOU1SZ01OU1ZKNmdVZ0JFQVFnUHlId01oRjl0Rm1zcnA0OFNLT0hEbFNyQmhMUWxuYzNmYVpaNTdCa0NGRDRPSGhnVFZyMXVEamp6L09zWTExU01DVWxCUk1uRGdSOCtiTkF3RDQrUGhneFlvVjJMbHpaNTZ2WmFkT25kQ3ZYejk0ZTN1cnl6SXlNakIrL0hpOC8vNzdxRkNoQXZyMDZZT1pNMmRpK3ZUcDZqYWJObTFDMTY1ZDFlcXNxNnNycGs2ZGl1dlhyeU1sSlFXdnZQSUs5dTNiaHc4Ly9CQVRKMDVVYjJva2hNQ0VDUlBnNGVHQlYxOTlWZDNmRzIrOEFTRUV6cDgvRDNkMzl3ZU9tbEpRck80VEVaRXpZYUpmQU00MlByazlNQmdNdFFIMGxpU3BONEFBQU1YcW5jOCsya3hXdWZXa2w2V3l1THV0bGErdkx3WU9ISWhQUC8wVVhsNWUyTDE3Tnk1ZnZveGF0V3FoV3JWcThQYjJWdCt6Ky9idFEvdjI3Vkd6WmsxWUxCWjRlM3RqOXV6Wm1EQmhBcDU2NnFsYzk5K29VU09iZWJQWmpERmp4cUI1OCtibzJyVXJBS0I3OSs1WXZYbzFsaTVkaWdFREJ1RHUzYnVJaW9yQzk5OS9EeUF6eVU5TlRZV25weWRxMTY2Tmd3Y1BvbmJ0MnREcjlaZzBhUktXTGwwS3M5bXNua0Q4OXR0dmlJeU1oSXVMQzRRUXVIMzdOcnk5dldHeFdMQmh3NFk4VDBxS2lyMzdSRVRrTEpqb0Y1Q3pqVSt1aGViTm16ZDBkWFh0TFlUb0RjRDR3QWNVUWtaR2hrMlBlZloxV2ltTEtqNlFlY0hybDE5K2lSTW5Uc0JvTk9LNzc3NURsU3BWOE1zdnYrREFnUVA0N3J2dmNPWEtGZHk2ZFF0bXN4bVBQUElJZnZqaEIxU3JWZzJkT25WQ2d3WU5BQUNQUFBJSXpwNDlpd0VEQmhUb3VQLzk3My94OU5OUDQ3MzMzbE9YdWJpNFlNcVVLUmd5WkFpZWUrNDVWSzllSFlzWEwxWkg0dW5XclJ1ZWYvNTV0ZWZZYkRiand3OC9CQUI0ZTN2anZmZmV3OVdyVi9IMjIyK2pVcVZLaUl5TXhNTVBQNnp1djJmUG5raEpTUUdRK1MzRXVISGppdjhDNW9MVmZXMzgvZmZmc0Znc09VNHE3Y1hPblR0eDRzUUpEQmt5eEdaNVNFZ0lWcTllbldmeEo2dUFnQUQxYndVUlVXbXlteEZJaXNMYWd4Z1RFMVBxeDhyK3dlenY3NTlqK0Qvck5sbkhKM2QzZDFmSEozZDNkOGZ0MjdmVjFvbnMrdmZ2andFREJ1Q2pqejZDWHErM0daODhMUzNOcGlVbnIvSEo0K1BqMWZISlkyTmpjNHhQWHBxc1ErSEZ4c1phMzFlU241OWZZMFZSWGdMUUcwQ1RndXdueStQekpjUy9QZmY1L2VITXVxNnNSdDBweXlvK2tQbXR6NkZEaDlDOGVmTUh0bTVaTEJaWUxKWThUemFPSFR1R1pzMmFxVzAyVTZaTXdjaVJJM05zdDN6NWNyUnYzeDYxYTlmT2RUL0Z2YWo4cDU5K1FtQmdZSTZUVlpQSmhQVDBkQWdoNE9YbGhiTDRrY2JIeDF1cit3Q2dBR0IxUDR1Uy9Deis0SU1QMEtaTkc3ejAwa3ZGM2xkK0RoOCtqTUdEQnhkbzJ6MTc5c0REd3dOQ0NMejIybXNJRHcrSExNczIyeGlOUmh3NmRNaW1qU3kzdGs4Zzc5YlBjZVBHb1dYTGxvVjRGcm5MNWJPWWlzaGdNQXlTSkdrZWdBV3hzYkdEdEk2SHFMQWMra09nTEJOOVB6OC9QUDc0NCtyOHVYUG5jaVE0bHk5ZnpwRnNUcGd3d2FaZHBuUG56dkQwOUFTUWMzenl2WHYzd3N2TEN3TUhEclQ1ZzJFZG56d3FLdXFCNDVPN3Via2hORFFVWGJwMFFWUlVGR2JQbm0welBubHBzdjV4a1NUSnFDaktTenFkcnJjUW9tRVJkcFZja0kxaVltTFVnYTBMMnFPZmZWenVVclFUUUVjQUdEQmdRS2xVOGFsc21Vd216SjgvSDB1WExyVXUyaDRiRzV2enJsN2xVRWw5RmwrL2ZoMDlldlNBaDRlSE9ucFkzYnAxRVJrWkNhUFJpRXFWS3FuYkppVWxsZWhudjZJb2FObXlKZmJzMmFOK1JtY1hGUldGQXdjT1lNS0VDVGgvL3J6YVFnbmtQdHJacmwyN2N0MVBhVmYwbWVpWEhDYjY1T2pZdWxOQXpqbytlV2xRRk1WWGtpUmZSVkdxRjdIYVd1ZzcwOHlhTlF0dDJyVEpkZDMrL2Z1TEVrT0pFZG9QOWtNbGhEL0wwclY4K1hMMDZ0VUxIMzMwRWZ6OC9MQjkrM2FiWVNXemZsNlc5RW43dlh2MzRPYm1sbWVTZitmT0hYenp6VGRZdUhBaGxpOWZqai8rK01NbWtUY2FqZGl4WTBlSlhSaE9SRlFTbU9nWGtMT09UMTRhNHVMaXRnTFlHaFFVOUgrM2I5L3U2dXJxK3FLaUtOMGxTU3JRMEpucDZlbGVEOTRLK091dnYrNE5IVG8wMTNWNWZUVmVWaFd1KzYwNzR3QU1XN1pzbVc3UG5qMmwycnBEcFN1WDFwMXAzdDdlUmJ2MUt1WEtiRGJqNU1tVEdEMTZOQlJGZ1JDaVRKUG04K2ZQNTl2bUdCVVZoV3ZYcm1IZ3dJRzRlL2V1ZW5INWd3UUVCT1Q0TE1yNjl3U3duNUhCaU1qNU1ORXZvSkVqUjhMVjFSVTllL2JFaGcwYmtKQ1FrT1BtTFowN2QxYW53OFBENGUzdGpYZmZmUmVmZi80NWpoMDdocUNnb0R3dkdKMDdkeTcrOTcvLzRjc3Z2N1FaUnZEMDZkTTRjZUlFcGs2ZGl2NzkrK1BDaFF1b1ZhdVd1ajQxTlJXdnZQSUtObS9laklrVEorTEFnUU5Zc21RSmJ0MjZoZmZmZng5bnpwekJoZzBiY09yVXFUSy9xMkowZExRWlFCU0FxSmRmZnRrbElTSGhHV1QyNm9jQXFKWFg0NDRmUDU1VWtQMC84Y1FUNnNYSTY5ZXZoNCtQRDlxM2J3K0x4WUtXTFZ2bU9scFNXZDBZOTM3djluQlpsdGNCK09iczJiTlB2dm5tbStqYnR5L0N3c0xzcG8xbi8vNzlhTnEwcVRwY3BxSW9tRFJwa3RwdWxuM2VLams1R2VIaDRYai8vZmVMZE5Ia3paczMwYVZMbHpKcHV5c09rOG1FZWZQbVljV0tGZGFUOUJNQWVERnVLWEIxZGNXQ0JRc0FaSDVyNnVibVZtcS9yOGVPSGNOYmI3MlZZN21pS1BEMzk4LzFNWHYyN0VIUG5qMHhZc1FJOU92WEQ3Nit2dWpRb1lQTk5sbi9Cc3lkTzFjZHZTcjdpR0FCQVFFMnk3UWVHWXlJbkJjVC9RSnl0dkhKeTlxcVZhc3NBUGJlLy9lQm41K2Z2NklvdlpHWitCZnI0b0ZidDI3aHl5Ky96SEYzeWV6ZnVPUjFrbFdhWW1OamZ3MEtDaklrSmlhT1V4VEY3cXI3Zi8zMUYrYk9uWXNGQ3hiQXk4c0xRZ2lzWDc5ZVRleXp6MXVYalI4L0huZnUzRUhkdW5VeGJkbzByRisvUHRmOTc5dTNyMHllUjJuSXE0clBDM0JManpWeFZoUUZGb3RGbmQrOGVYT0pIcWQ1OCtZNUJsUDQ0SU1QMEs1ZE85U3JWdy9ObXpmUDlTUmoxYXBWY0hOelErL2V2UUhrM1lOUFJHUXZtT2dYa0RPTlQyNEh0MUlYUjQ0Y09RVGdFSUFSQm9PaEdmNGRVei8vTzRkbGs1aVlpQTgvL0JEKy92NllNV01HYnQ2OGliWnQyd0xJV1VVRGdMNTkreFkvK2tLeTUrcis2NisvanQ5Ly94M1IwZEdZTVdPR3VqeDdwYkpEaHc3NDZhZWZvTlBwTUgzNmRIVjBKNzFlajJIRGhtSFlzR0ZsSFhxcFlSVmZPOWJFK2NDQkEvajAwMDhSRlJXRkNoVXFsUHB4TDF5NGdFT0hEbUhNbURIbzJMRWpEaHc0a09QMzh2VHAwNWcrZlRvTUJnUDY5KzhQVDA5UHpKOC9QOCtSZGJKK285aXRXemQxT2pFeEVTYVRDUjA3ZGxSSHlES1pUS1h3cklpSW1PZy9rTE9OVDI2SFJGeGMzREVBeHdCOGFqQVlDcHpvSHo5K0hCOTk5QkhhdG0yTDRjT0g0OEtGQy9qNjY2OHhmLzU4dUxxNm9rT0hEdERwZEJCQ1FGRVVtL3NQYU1GZXEvc1JFUkdRSkFuZHUzZFgyNTZzQ1ZmMitRa1RKdURnd1lOWXRHZ1I5dTNiaHhvMWFxQmR1M1lQUEViMkVWT3NGN1VHQmdhcXl4UkZnWStQVDU0M1Bpc0xyT0xiQit1SU5KOSsraW1tVHAxYXFpMTNRZ2hNblRvVklTRWhxRktsU3E3YjdOeTVFMDg5OVJUNjl1Mkxldlhxb1Y2OWV1cW9hOWV1WGN2UmdwYTEvV2ZhdEducVFBSDc5dTNEd29VTDhlZWZmNkpCZ3dZWVAzNDhmSDE5TlI4d2dJaklMc215TEdSWkZxWEpZckdJQXdjT2lKU1VsQWR1YXphYlJYcDZlcDdyang0OUtoUkZVZWNuVDU2YzYzYkxsaTBUWjgrZXpYTS8rUjFEUzlhZlIxbjkvSk9UazhYZXZYdnpqRWRSRkdHeFdFUkdSb2JJeU1nUVpyUFpib1pNa1dXNXRTekxmOHF5TFB6OC9NVE1tVFB0NHVlYWtaRmg4enRsTnB0dDVuLzQ0UWR4NDhZTmNmcjBhUkVRRUNEMjdkdFhvUDNLc2l5U2s1UFYrUnMzYnVUNDNUMXg0b1RvMGFOSE1aOUIwYVNucDR1Wk0yY0tQejgvNi92NFQxbVdXMnY5UG5FVUpmbFpuSmlZS0lLQ2dzVHg0OGRGMzc1OXhWZGZmU1dFRURuMm45L3h6R2F6V0xkdW5VaE5UWDNnOFdiTm1pVmVmUEZGOWYwcHkzS08zOFdBZ0FCeDY5WXRkVDQ5UFYwY1BYbzB6emo4L1B4czVwT1RrOFhreVpORldGaVl1SFBuam1qZHVyVklTRWdRZmZyMEVkSFIwUStNc2JESytyUFltUmtNaGtIM1g4LzVXc2RDVkJTczZEK0FUcWRENjlZRiszdnY0dUtTN3lnUnpaczN0NW5QN1NaRUFOQ3ZYNzk4ajJNdkYzSnF6ZFBUVTIzVHlZMGtTWkFrcVVCM3FpeHI5bERkajR5TXhMSmx5MkF5bWRRS3FxSW8rYjVlb2FHaFNFMU5SVmhZR0FZTkdnUi9mLzhjUDRQVTFGU2JtM2JaZTU4K3EvajJaZkxreVdqUm9nV2VmdnBwVEp3NEVYMzc5bFZiWDdLM2xPWGx4SWtUV0xod0lWNTg4Y1U4dDBsTFM4UG5uMytPZ3djUFl1SENoZXF3bWhVcVZNRFZxMWZWUVEvT25Uc0hOemMzM0w1OUcydlhya1ZNVEF4KysrMDNQUEhFRS9qbW0yL3lqY05rTW1IanhvMVl2bnc1UWtORE1XTEVDUFhiaVhyMTZtSDI3Tm40K09PUHNXYk5HcnoxMWx0bzFxeFpnWjRmRVZGQk1kRW5oMVZXZDdrdExWcjM3ZzhjT0JBREJ3NUVRRUFBcmw2OXFsNi9vQ2lLemVnaHdMK2ppV3pac2dYaDRlRklTRWpBU3krOUJMMWVueU9STnhxTmlJcUt5ck1Od2w2d0Y5KytXQ3dXVEpreUJiLysraXUrKys0N0FFRHQycld4ZHUxYTFLaFJBd0J5akZ1ZmwyUEhqaUU0T0RqUDlSY3VYTURnd1lOUnMyWk5MRjI2Rk5XclYxZlg5ZXZYRC8zNzkxZUhLTTdJeU1BYmI3eUJjK2ZPNGRhdFczamxsVmN3ZGVwVW00RVRzdmZwVzFzRisvZnZqNlpObStMcnI3OVduME5XMWF0WHgvejU4eEVWRllXeFk4Y2lJaUtpMUc5c1NFVGxDeE45SW8zWlEzWGYxOWNYTzNic3dONjlleEVaR1lrbFM1WkViSENHQUFBZ0FFbEVRVlFBK0xkSDN6cWlWRmhZR0h4OGZJcDBqS3pKa01pblI3OHNzSXB2Znl3V0N4SVNFakJqeGd5Yk80QmJFK1NHRFcxdnNwMTlQcXRqeDQ3bE84cFdyVnExTUdMRUNEenp6RE01K3YvRHdzSVFGaGFXNitOeU8zbjQ2cXV2MEtwVks1dGxodzhmaHF1cks1WXZYdzQzTjdjY2ozbnR0ZGZVYWV2MU1kMjdkODh6WGlLaW9tS2lUMlFIdEs3dVcyM2J0ZzFCUVVGNXJnOE5EVVZnWUNDMmJkdFdxUDAyYWRJRUN4Y3VWRWRRc1k2am4vVk9wK2ZQbjhmY3VYT0xGSGRCc1lwdnYvUjZQU0lqSS9Oc0hWdTVjbVcrODFsOTl0bG5EenhlWG5mU0xxenNTVDd3NzhXNHVTWDVBT3gxWUFRaWNrTDIxN3hNVkk3RnhzYis2dTN0YlFEd3VhSW95ckpseTlDblR4L0V4OGVYK3JGLyt1a254TWZINCtXWFg4NXptK0RnNENKZDg3QjA2ZElIRHBQNCtPT1BGeWhCSzZyNCtIajA2ZE1IeTVZdGc1S1o1WC91N2UxdFlKSnZQK3p4ZWhvaUlrZkdpajZSblNtcjZuNVNVaEttVEprQ3M5bU1WYXRXWWZ2MjdaZzFheFlxVnF4WTZIMmxwS1RBM2QwZFY2NWNBWUI4TDBvdmE2emlFeEZSZWNWRW44aE9sWGJ2L3FaTm0yQXltZkRERHo4Z01qSVNGeTVjd0tCQmcrRGk0Z0pYVjFlNHVyckNiRGJEMTljWG5UcDFRdTNhdGJGbzBhSmNxNjZUSmsxUzIzbGF0V29GTHkrdllzZFhFdGlMVDBSRTVSa1RmU0k3VnByVi9kNjllK09WVjE2QlRxZkRwRW1UMU9VV2l3VVpHUm5xRGNhc3c1UzZ1Ym1wU2Y3Q2hRdlZVVWtBWU55NGNSZzllalJjWEZ3S0ZKTzd1enQ2OSs1ZDVOZ2ZoRlY4SWlJaTl1Z1RPWVRTNk4zWDYvVzVWdWRkWEZ6Zzd1Nk9TcFVxb1ZLbFNxaFlzU0k4UFQxdExpdzBHbzAyajNWMWRZV0hoMGVCVHp3cVZxeUlVYU5HRlRuMi9MQVhuNGlJS0JNVGZTSUhFUjBkblJZYkd6c2NRQnNBSjg2ZVBZczMzM3dUczJiTmdzbGswam84elpsTUpzeWFOUXR2dnZtbXRWWG5CSUEyc2JHeHc5bXFRMFJFNVJFVGZTSUhvK1hJUFBhS1ZYd2lJcUtjbU9nVE9TQlc5ek94aWs5RVJKUTNKdnBFRHF3OFYvZFp4U2NpSXNvZkUzMGlCMWZlcXZ1czRoTVJFUlVNRTMwaUoxRWVxdnVzNGhNUkVSVWNFMzBpSitLczFYMVc4WW1JaUFxUGlUNlJFM0ttNmo2citFUkVSRVhEUkovSVNUbDZkWjlWZkNJaW91Smhvay9rNUJ5eHVzOHFQaEVSVWZFeDBTY3FCeHlsdXM4cXZzTzZBUURKeWNsYXgxSHVKU1VsV1NkdmFCa0hFZGtISnZwRTVZZzlWL2RaeFhkb2Z3REFxVk9udEk2ajNNdnlNeml1WlJ4RVpCK1k2Qk9WTS9aVzNXY1YzL0ZKa3JRY0FLWk9uWXJZMk5pc1ZXVXFJMGxKU1lpTmpjVm5uMzBHQUJCQ0xOYzRKQ0t5QTY1YUIwQkUyb2lOamYwMUtDaklrSmlZT0U1UmxHSExsaTNUN2RtekIyUEhqa1hUcGszTEpJYjQrSGlNSFR2V211QXJBS1o1ZTN1UFlZTHZXR0ppWWhiTHN0eno3Ny8vN3ZiMjIyOXJIUTRCbStMaTRoWnJIUVFSYVk4VmZhSnlUS3ZxUHF2NFRrZUpqWTN0S1lSNEM4QnVzRDljQ3pjQTdCWkN2QlViRy9zaUFLRjFRRVNrUFVldjZOOEFVRDA1T1JrVksxYlVPcFp5alJlQU9iYXlyTzZ6aXUrMGxMaTR1RWdBa1ZvSFFrUkVtUnk5b3M4THdPd0VMd0J6ZktWZDNXY1ZuNGlJcUd3NWRLTFBDOEMweHd2QW5FOXBqTXpERVhXSWlJaktucVIxQU1Xa2syVjVBNEJ1V2dkQ0FJQk5zYkd4UGNIZVVLY2h5M0pyQU44QWVGS24wNkZ2Mzc0SUN3dURYcTh2ME9OTkpoUG16WnVIRlN0V0lETy94d2tBYnpEQkp5SkhZREFZQmttU05BL0FndGpZMkVGYXgwTlVXQTVkMFFjdkFMTUh2QURNaVJXbnVzOHFQaEVSa2JZY3ZhSlBSR1drb05WOVZ2R0p5Rm13b2srT3p0RXIra1JVUmdwUzNXY1ZuNGlJeUg2d29rOUVoWmE5dWg4YUdnb0ErUEhISDFuRkp5S253WW8rT1RwVzlJbW8wTEpYOTcvLy9udDgvLzMzck9JVEVSSFpFVWUvWVJZUmFlVCsyUGZEWlZsZWgzOXZralNRQ1Q0UkVaRjlZRVdmaUlybGZtTC9OSUNubWVRVEVSSFpEeWI2UkVSRVJFUk9pSWsrRVJFUkVaRVRZcUpQUkVSRVJPU0VtT2dURVJFUkVUa2hKdnBFUkVSRVJFNklpVDRSRVJFUmtSTmlvazlFUkVSRTVJU1k2Qk1SRVJFUk9TRW0ra1JFUkVSRVRvaUpQaEVSRVJHUkUyS2lUMFJFUkVUa2hKam9FeEVSRVJFNUlWZXRBeUFpSW5KMmpSczMxbGVvVUtHK1RxZDdUQWhSRTBCTjYvLzMvMVVDNEE3QTQvNy8xbjhTZ0RRQXFmZi9UNU1rS1UwSWtRVGdNb0JMV2YvcGRMcUxsU3BWK2pzNk9qcXRqSjhpRWRraEp2cEVSRVFsUjJjMEdoc3FpdEpFa3FRbWtpUTFGa0kwQnZBRUFGZEZVWXF5VDgvNy93QUFRb2c4TjFRVUJZbUppWXJSYVB4YkNIRmNrcVRqaXFJY2QzRngrYjFTcFVvbm9xT2p6VVVKZ0lnY0V4TjlJaUtpSWdvS0NuSzllL2R1QzUxT0Z5aUVhQStnblJDaXFpUkpBUDVOeWwxY1hGQ3JWaTM0K3ZxaVJvMGFxRjY5dXZwLzllclZVYkZpUmVqMWVyaTd1ME92MTZOQ2hRcW9VS0VDQUNBOVBSMG1rd25wNmVucWRISnlNbTdjdUlFYk4yN2crdlhyNnZUVnExZHgvdng1bmRsc2JnaWdvUkNpbHlSSjFoT0FlN0lzN3hOQzdKWWthYmNrU1RFeE1URVpHcjEwUkZRR21PZ1RFUkVWZ3NGZ3FDbEpVaThBTHlRbUpyYVZKTWtyYTVXOWR1M2FhTml3SWVyVnE2ZitxMVdyRnR6YzNJcDBQRTlQVDNoNmVqNTR3L3NzRmd2KytlY2ZKQ1FrNFBUcDB6aHo1Z3orK3Vzdm5ENTkya3NJOFp3a1NjOEJnQkFpMldBdy9DSkowaFpKa3RiR3hNU2NMMUtBUkdTM21PZ1RFUkU5UUxObXplcTZ1Ym1GQ0NGQ0FEeGpYYTdUNmRDb1VTUElzZ3lEd1lBV0xWcWdhdFdxR2thYStlMUI3ZHExVWJ0MmJYVG8wRUZkbnBpWWlHUEhqaUUyTmhaeGNYSDQ0NDgvS2xvc2xzNEFPZ3NoWnNpeWZFU1NwTFZtczNuTnNXUEhUbW4zRElpb3BERFJKeUlpeWtXYk5tMjgwdExTK2dvaDNnSWdXNnYyVmFwVVFWQlFFSUtDZ2lETE1pcFdyS2h0b0FYazdlMk5kdTNhb1YyN2RnQ0ExTlJVSEQxNkZOSFIwZmo1NTU5eDgrWk5QeUdFbjR1THkyUlpsbjhIc0RnakkyTkpmSHo4Ylcwako2S2lrclFPZ0lnY2g4anZLc0E4U05abVpTSUhJY3R5TTBtU3dvUVFmWkU1R2c1OGZYM1JvVU1IQkFjSG8wV0xGbkJ4Y2RFNHlwS2xLQXArLy8xMy9Qenp6OWkxYXhmKytlY2Y2Nm8wQU44cml2TFYwYU5IRDJzWW9pWU1Cc01nU1pMbUFWZ1FHeHM3U090NGlBcUxmNENKcU1DWTZKTVQweG1OeHQ2S29yd3ZTVkliQUhCemMwUEhqaDBSRWhJQ1daWlJYdDdLUWdnY1AzNGNhOWFzd2JadDIyQXltYXlyWW9RUXN5dFhydnhkZVJtOWg0aytPYnJ5OGFsRlJDV0NpVDQ1SWNsb05QWVVRb3dEMEF3QUhudnNNZlR1M1J2ZHUzZlh2TjllYTRtSmlkaThlVE5XcjE2TnMyZlBBZ0FrU1RvRllGeTlldlYrV0xWcWxVWFRBRXNaRTMxeWRPelJKNkpDeVhweG4xVlNVaEwwZWozMGVyM044bDY5ZXBWVldFU0ZKUmtNaHE2U0pFMFFRaGdCb0VtVEpuam5uWGNRRUJBQW5ZNDNqZ2N5Ky9yNzlPbURWMTk5RlVlT0hNR2lSWXNRRXhQVEVNQzNwMCtmSG1Vd0dNYkV4Y1d0QTFDa0d3UVFVZWxpcFkySUNpeTNpdjdhdFd2eDdiZmZZdEdpUmZEeDhjbnhHRmIweWQ0WWpjYW1Rb2l2QUxRRmdLZWVlZ3BoWVdGNDVwbG55azE3VGxFSklYRGt5QkhNbXpjUHg0NGRzeTZPbFNScGNFeE16RUV0WXlzTnJPaVRvMk5GbjRpS0pEMDlIVjk4OFFYaTQrTng5dXhaYk5xMENjZVBIOGRiYjcyRmhnMGJhaDBlVVE0QkFRRWVhV2xwbndnaHdnRzRQdkhFRXhnMGFCQUNBd09aNEJlUUpFbnc5L2VIbjU4ZkRoNDhpSG56NXVIMzMzK1hoUkFIakViakhIZDM5NC8zNzk5L1QrczRpU2dUdjVza29rSTdlUEFnK3ZUcGc1U1VGRVJHUmdJQSt2VHBnOWF0VytQOTk5L0g4T0hEY2Y0ODc3MUQ5c05nTUhSTVQwK1BseVJwcEllSGgwdDRlRGkrKys0N0JBVUZNY2t2QWttUzBMcDFheXhac2dTZmZ2b3B2THk4SUlSNEx5MHQ3UStEd2RCRDYvaUlLQk1yK2tSVVlHZk9uRUZFUkFRU0VoSXdiTmd3ZE83Y1dWM240dUtDa0pBUVBQLzg4NGlNak1ScnI3MkczcjE3YXhndEVkQ3NXYk9LcnE2dXN3RzhDUUNCZ1lFWVBueTQ1T3ZycTNGa3prR1NKUFRzMlJQdDJyV1Rwaytmam0zYnRqMG1TZElHbzlHNDJtS3h2SDMwNk5FN1dzZElWSjZ4b2s5RUJWYTVjbVhJc294MTY5YlpKUGxacTZMdTd1NFlNbVFJdnYzMlc5U3VYVnVyVUluUXZIbnpocTZ1cnI4Q2VMTjY5ZXFJaUlqQTlPblR3U1MvNVBuNCtHRFNwRW1ZTTJjT0huMzBVUWdoWHRMcGRERUdnNkc1MXJFUmxXZjh2cEtJQ3N4Nk1hNi92eis4dkx6eTNPN2V2WHZZdjM4LzlIbzlMOFlsVFJpTnhoY0JMQk5DZUxWdTNScVRKazFDbFNwVnRBNnJYRWhPVHNhNGNlT3djK2RPQUVnWFFyd1RGeGUzVE91NGlvSVg0NUtqWStzT0VSV2FvaWpZdG0xYmp1RTByWXhHWXhsSFJKUXBLQ2pJOWQ2OWV4T0ZFTU1CNE8yMzM4WTc3N3pENFRMTFVNV0tGZkhaWjUvaDIyKy94YXhac3lvb2lyTFVZREMwdm5mdjNnZC8vLzEzdXRieEVaVW4vT1FqSWlLbjBLQkJnd3FKaVltcmhCRER2Ynk4eE96WnN6Rm8wQ0FtK1JxUUpBbDkrL2JGZ2dVTDRPUGpJeVJKQ3ZQMjl0N1NyRm16aWxySFJsU2U4Tk9QaUlnY1hrQkFnSWUzdC9jNkFDL1dxbFVMMzM3N3JkU21UUnV0d3lyM1pGbkd5cFVycFVhTkdnRkFCeGNYbC8rMWF0WEtXK3U0aU1vTHR1NFFVWkgwN05sVDZ4Q0lBR1NPckpPZW5yNFJRSWQ2OWVwaDNyeDVxRjY5dXRaaDBYM1ZxMWZIL1BuejhlNjc3K0w0OGVOdFRDYlRqcVpObTNhTmo0Ky9yWFZzUk02T2lUNFJGVnBRVUJBKysrd3p1THJtL2hFeWN1Ukl0a3RRbVdqVnFwVjNSa2JHWmdCdEd6VnFoTGx6NTZKcTFhcGFoMFhaZUh0N1k5NjhlUmc2ZENpT0hqM2FVcS9YN3pJWURGM2k0dUt1YXgwYmtUUGphQmhFVkdEV1VYY0tnNlB1VUdreEdvMXVRb2l0QURvMmJ0d1ljK2JNZ2JjM3UwTHNXV3BxS2o3NDRBTWNQbndZQUk1VXFGQ2gvWUVEQjFLMWppc3ZISFdISEIxTGJrUlVZRkllakVialpxUFJDS1BSMkQzN09xMWpKdWNsaEpnQm9HUDkrdlh4MVZkZk1jbDNBQjRlSHBnMWF4YWFObTBLQUg3cDZlbUx3YUlqVWFsaG9rOUVSQTdIWURBTUFqREUyOXRiekpneEE1VXFWZEk2SkNxZ0NoVXFaTDF4MmF1eUxJL1NPaVlpWjhWRW40aUlISXJSYUF5V0pPbExGeGNYVEpzMlRYcjAwVWUxRG9rS3FWcTFhcGcrZlRyMGVyMEFNRkdXNVY1YXgwVGtqUGgxR1JFVm1pekxHd0RVQWFBSGtBNmdMZ0J2U1pMT0NDRVNBVlM0djN4YWJHenNDczBDSmFmVHZIbnpSMTFjWE9JQlZCMDllalI2OVdKKzZNaTJiOStPa1NOSFFwS2tGRW1TNUNOSGpwelVPcWFzMktOUGpvNmo3aEJSb1FraC9wSWtxVWN1eSt0bVcvUnJHWVZFNVlQazR1THlGWUNxSVNFaFRQS2RRSmN1WGZEbm4zOWkyYkpsbmtLSVJRQ0NBQ2dhaDBYa05OaTZRMFJGc2VaQkcwaVNkQ28yTnZidnNnaUd5Z2VqMGZnU2dCNFBQZlFRL3Z2Zi8yb2REcFdRc0xBdzFLNWRHd0RheWJMOGx0YnhFRGtUSnZwRVZHaHhjWEVIQVZ4NndHWnMyYUVTRXhBUTRDT0VtQU1BSTBhTVFNV0tGYlVPaVVxSVhxL0h4eDkvREFDUUpHbWF3V0NvcVhGSVJFNkRpVDRSRllVQ1lHMitHeWpLQTZ2K1JBV1ZucDQrRGNCRG5UcDFRbUJnb05iaFVBa3pHbzBJQ1FtQkVNSkxrcVF2dFk2SHlGa3cwU2VpSXRIcGRQa2w4aWZpNHVMK0tMTmd5S25Kc3R3YXdCdGVYbDc0NktPUHRBNkhTc25Rb1VOUnZYcDFBQWlSWmZsWnJlTWhjZ1pNOUltb1NPcldyYnNYUUY2M3IyYzFuMHJTeHdEdzVwdHZvbHExYWxySFFxWEV5OHNMZ3djUHRzNStyR1VzUk02Q2lUNFJGY21xVmFzc0FOYm50dTRCMVg2aUFqTWFqVTBCZFBQeThzSkxMNzJrZFRoVXlwNS8vbm5yamJUYXliTGNUdXQ0aUJ3ZEUzMGlLbzRjQ2Iwa1NXZU9IRGx5Vkl0Z3lQa29paklDQUY1NTVSVjRlbnBxSFE2Vk1qYzNOL1R0MjljNk8xTExXSWljQVJOOUlpcXk5UFQwbndIY3licE1DTEVHZ05BbUluSW0vdjcrOVNSSmVyVkNoUXA0OWRWWHRRNkh5a2l2WHIxUXVYSmxBSGpPejgvUG9IVThSSTZNaVQ0UkZkbng0OGROa2lSdHpMYVliVHRVSWl3V3l3Y0FkTDE2OVVMVnFsVzFEb2ZLaUllSEIvcjA2UU1BVUJTRlYxOFRGUU1UZlNJcWxxekRhRXFTZERNMk52YVFsdkdRYzNqNTVaZGRBTHdDWkxidFVQblN1M2R2NkhRNkFPaGhOQnJaczBWVVJFejBpYWhZS2xldXZOMDZMWVE0Q2Q2K25rckFtVE5uMmdHbzhjUVRUK0R4eHgvWE9od3FZejQrUGpBWURBRGdLWVRvcW5VOFJJNktpVDRSRlV0MGRIUWFnSzBBb0NqS0pJM0RJU2VoS01wTEFOQ3hZMGV0UXlHTldILzJraVJ4dUNXaUltS2lUMFRGSmtuU053Q3VQZkhFRS8vVE9oWnlDam9BdllIeWxlaW5wYVZwSFlKZENRNE9CZ0FJSWJvMWFOQ2dnc2JoRURra0p2cEVWR3hwYVdsYkFYeDNmMng5b21JeEdvM1BBSGk0VHAwNnFGZXZYcEgyRVIwZHJVN2Z1M2NQWjgrZVZlZXZYNytPaElTRUhJK0pqNC9Qc2V6a3laTklUVTB0MERGMzdkcUZZOGVPNWJuKzZ0V3J1SGp4SWdBZ01EQVFBSkNRa0lBYk4yNGdKU1VGUVVGQk1KbE1PUjUzOCtaTnhNYkdGaWdHTGFTbXBtTHk1TWs1bHFla3BCVHJUc1lQUGZRUW1qWnRDZ0JlM3Q3ZW5Zc2VJVkg1NWFwMUFFVGxtY0ZnT0NoSlVrdXQ0eWdwc2l6L1Yrc1lpa3NJRVIwWEZ4ZXNkUnpsbVJEaU9lRGZpbTVSakI0OUd2djI3UU1BL1Bubm41ZzRjU0tXTDErT3lwVXJZK2JNbWJoOSt6Ym16SmxqdmVBVEFQRHV1KzlpOSs3ZE52dlpzbVVMM04zZEVSWVdsdS94VnE5ZWpXWExsbUg2OU9rQWdPWExsOE5nTUtCSmt5YnFObnYzN3NXT0hUdXdZTUVDNi9QRXBFbVRNR1RJRUpqTlpqeisrT1BRNi9VNTluM3QyalVNSHo0Y0gzLzhNWUtDZ3VEdjc0K2FOV3NDQUJSRnNYa085KzdkdzY1ZHUyQXltUkFRRUlCS2xTclo3Q3NwS2NsbVdWSlNFZzRkT2dRWEZ4ZjQrZmtWYUhTajI3ZHY0OGlSSStwOGVubzYxcXhaZzFHalJ0bHNaektac0hQbnpnZnVMei9Cd2NIV0U3RG5BRVFWYTJkRTVSQVRmU0lOT1ZPUzd5d2tTUXJTT2dhQ0FZQk5rbHhRVjY5ZUJaQ1pSRis5ZWhXK3ZyNW8yYklsM25ubkhWeTVjZ1YvLy8wMy92bm5IOHliTjg4bVFjNXE2TkNoT0hmdW5NMnliZHUycWRNYk5teFFwMU5UVXpGNzlteGN1SEFCeTVZdFE1VXFWV0EybTlHd1lVTjg4TUVIR0RCZ2dIb0RxSkNRRUVSSFIrUHk1Y3NBZ0QvKytBTjE2OWFGMFdqRTlPblQwYXhaczF6amVlcXBweEFSRVlHVksxY2lLQ2dJWGw1ZWFneWRPM2ZHamgwNzFHMDdkT2lnVHV0ME9wc1RGNHZGZ3BZdFc5b3NNeHFONnJTN3U3dTZyN05ueitMTEw3L0V0R25USUVtU1RUeHQyN2JOTmM3U2tPVTl3UEgwaVlxQWlUNlJIWWlKaWRFNkJJSnQwa09hYWdFQWpSbzFLdlFEUC9ua0V3Q1oxZVJQUHZrRWJkcTB3ZEtsUzNIMzdsM3JUWmh3OSs1ZGRPdldEVUJtdTQwMU9VNU9Ua2FIRGgyd2E5Y3VyRjY5R3ZmdTNjTWJiN3dCQU5pelp3KzJidDJLS1ZPbTJCeHY1TWlSMkx0M0w2cFdyWXFYWDM0WmVyMGVIaDRlOFBUMFJMMTY5YkJtelJwY3Zud1o0ZUhoZU9tbHpHdEtod3daZ3BTVUZEWFdYMzc1QlZ1MmJJRmVyMGUzYnQyUW5KeU1qSXdNZlBqaGgralZxMWZtQzlLaUJWcTBhS0VlZDh1V0xWaXlaQW51M3IyTDBOQlFBTUNQUC81WTZOY3JOMWV1WE1FSEgzd0FkM2QzdlBiYWErcHJjL255NVJ6ZmVKUzJoZzBiV2llYnYvenl5eTVzRHlRcUhDYjZSRVJrTjFxMWF1V2JrWkh4aUplWEZ4NSsrT0ZDUDM3aHdvVUFNcXZPMXVuKy9mdWpWYXRXMkxWcmw3ck9PZzFBblE0TURGU25uMy8rZVl3YU5RcHBhV2xJVGs3R3pKa3pFUkVSa2VONFk4ZU9oVjZ2aDZlbko4YU9IWXM2ZGVyZzlkZGZWOWVucEtUZzJyVnJBSUMxYTlmaTNMbHptRFJwRWk1ZHVvU3VYYnVpYjkrK1dMZHVIZTdjdVlOdDI3YWhSbzBhV0xSb0VaS1NrdENyVnk5czI3WU5zMmJOZ3JlM04zNzQ0UWQxdjg4Ly96eWVmLzU1ZE83Y09jOEVYMUVVbXdxL1ZXN0xySTRmUDQ3eDQ4Zmp5U2VmeE9PUFA0NUJnd2JoMHFWTEdERmlCQVlQSGd4UHo3eUh0TSt0MHUvaDRXR3pmUFBtemVvSlYwRjRlWG5oMFVjZnhjV0xGejFQbno3OUJJQVRCWDR3RVRIUkp5SWkrMkUybTVzRG1aWGM3QzBqaFhYOStuVlVxMVlOa2lRVmVGOUxseTYxYWMyeFZyUUJJRHc4SEFDd2VQRmlWS2xTQlQxNzlsVFhYYjU4R2Q3ZTNvaUxpOE82ZGV0dzgrWk51THU3bzJMRmlnQUFOemMzQkFZRzR1alJveGd6Wmd6NjlldUhKNTU0QW9NR0RVTHo1czNoNStlSGhJUUUxS2hSQXdrSkNYam1tV2NBQUYyN2RrWFhybDF6Sk9mV0tuN1dpbjcyRXhHZFRtZHpRbU50M2NtNkxQdTNXTldyVjBkRVJBUWVmL3h4VEpreUJmLzV6Mzl3L2ZwMVRKMDZOZDl2dkNSSlVxK0pLR2tOR3piRXhZc1hvU2hLQ3pEUkp5b1VKdnBFUkdRM2hCQXRBSnVXalFKTFRVM0Z3WU1IY2Z6NGNhU2xwV0hvMEtGWXVuUXBYRjFkODAzMHIxMjdoai8vL0JOcGFXbll0V3NYRmkxYWhHclZxbUgzN3QzNCtlZWZNWGJzMkZ3ZnQySERCZ2doTUgvK2ZCdytmQmh6NXN5Qm01c2J0bTNiaGxxMWFtSHk1TW1ZT0hFaUdqWnNDQ0VFZHU3Y2lTRkRobUQ2OU9uNDVKTlBFQndjREQ4L1AzaDVlZUdISDM3QTNyMTc0ZS92anlOSGp1Qzk5OTdMOTdrK3FFM0hZckhBemMzdGdhOVpkcGN2WDhZdnYveUNJMGVPb0ZLbFN1alhyeC9PbkRtRGlJZ0lWS2hRQVYyNmRNbnhHTFBaREJjWGwwSWZxNkFhTldxRW4zLytHWklrR1FCOFgyb0hJbkpDVFBTSmlNaHVDQ0dlbGlRSjlldlhML1JqcjF5NWdyVnIxOExQencvdTd1NVl1WElsT25mT0hKWFJZckdvMDJscGFlcDAxNjVkRVJVVmhkYXRXME92MTZORml4WjQrKzIzQVdSK0krRHU3bzZRa0JDYjQ2eGR1eFlBY1A3OGVVeWFOQWsrUGo2SWlJakFwazJic0hMbFNyUnAwd1lkT25UQStQSGo4ZEZISHlFNE9Cai8rYzkvOE5WWFgySE9uRG00Y09FQ0RodzRnSysrK2dwQTVqY0V3Y0hCNk5PbkQyclZxb1dhTld2aTBVY2Z6ZlU1S29xaUp0VzllL2RXcDZ0VXFhSzJLZ0daSStHWVRDYjFlV2FWMnpLcjFOUlVOR3pZRUMxYnRzU1NKVXZ3KysrL28yN2R1dmprazAvZzQrT0R0TFEwekpzM3orWXhTVWxKTUp2TkNBZ0l5SFdmbXpkdmhvK1BUNTdIZkpBR0RScFlKeHNYZVNkRVJFUmxUWlpsSWN1eUlQdGcvWGxvL2I0b3oyUlovcDhzeTJMWHJsM0YrbG0yYWROR25iNTQ4YUxvMGFOSHJ1dUVFTUppc1FnaGhHamZ2cjI2Yk9yVXFXTEJnZ1hxZkhoNHVOaThlYk02ZitIQ0JkRzFhMWV4YXRVcThkRkhINGxubjMxV1JFUkVpRXVYTG9talI0K0tzTEF3c1hIalJwR1VsQ1ErKyt3ekVSd2NMTTZlUFN0ZWVPRUZjZmJzV1NHRUVILzg4WWQ0K2VXWDFlTi8rdW1uUXBabHNYdjM3aHp4QlFZR2lzaklTUEhkZDkrSlhyMTZDU0dFZU9HRkY5UnR1bmJ0S29RUUlqZzRXQWdoeExsejU4UnJyNzFtc3grejJaemo4MGFXWldFMm0yMWVsOXUzYjR1Yk4yK0tjK2ZPaWIxNzk0cHZ2dmxHckYyN05zL1hiKy9ldlRtT2xYWC9OMjdjeUhWZFFjWEV4RmgvTncrWDlmdlJZREFNdW4vcytXVjliS0tTd0lvK0VSSFprNGNCNUJqL3ZUaCsvLzMzZkVmd3lUN01wdlhDMkpDUUVOeStmUnQvLy8wM1RwMDZaWE5UcU1jZWV3d2JObXlBWHEvSGswOCtpZmZmZngvNzkrL0hzR0hENE9IaGdZRURCNkpSbzBaWXZYbzEzbi8vZmJ6Ly92dTRlZk1tbWpScGdqRmp4dURGRjEvRTBxVkxNV2JNR09oME9paUtncVNrSkFESWNkT3N1TGc0ZFh6OEYxOThFWFhyMWdXUStZMkR0VDgvdTRzWEwrYjVyY0NEYk4yNkZXdldyTUc5ZS9mdzhNTVBvMTY5ZXFoZnZ6NU9uanlaNit1NGYvLytJZzJGV2xCWjNnc1BsZHBCaUp3VUUzMGlJckluRHdHWm82MlVsTysvLzE0ZHk3NGdxbFNwZ3Fpb0tLeGN1UkloSVNFd204MzQrT09QNGVwcSt5ZFRyOWRqKy9idCtPYWJiNUNVbElRT0hUcGd6Smd4cUZxMUt0YXNXWU1KRXliZ2xWZGVnVTZuZzV1YkcycldySW54NDhkajFxeFptRDU5T3R6ZDNYSHk1RWswYWRJRUV5Wk13SjA3ZHpCOStuU01IajBhaVltSmFzdFFnd1lOMEx0M2J3d2JOZ3pqeG8xVEw5U3RVYU5HbnIzNlI0OGVSZVBHUmV0MDZkT25EL3IwNlFORlVmRFBQLy9nNU1tVE9ISGlCSzVldlpvajBiOTA2UkkyYnR5SStmTkxyK0NkNWIxUW85UU9RdVNrbU9nVEVaRTk4UUNLVnRFWFF1RFVxVk5JU2twU2svSWxTNVpBcDlQbGU1ZmQxTlJVSkNVbHFSZXZKaVltNHBkZmZzSGh3NGZoNWVXRkRoMDZZTnEwYVRoeTVBamVmdnR0K1ByNnFvK1ZaUmxQUHZra0tsU29nUDM3OTJQdTNMazRkZW9VZXZic2lSVXJWcWk5NlVsSlNZaUlpRUJNVEF3Q0F3T3hZY01HM0w1OUcvdjM3OGZnd1lQaDRlR0JMNy84RXA2ZW5wZzJiUnFHRHg4T25VNkhGMTk4RVpVclY4YW9VYU53OE9CQkhEbHlCQjkvL0RFQUlDb3E4MGF4WnJNWnJxNnV1SFBuRGx4ZFhXRTJtN0Y1ODJiTW1UTW56OWZKWXJIZzl1M2IwT2wwNm9YS1dhOWR5TTNHalJ2VjdheEdqeDZOOXUzYm8yblRwdm4vY0lvaHkzdkJBNEFFZ08xMVJBWEVSSitJaU94SkJhQm9pYjRrU1pnNmRTcVNrNVBSdDI5Zm5EOS9IcHMyYmNMQ2hRdnpIWFduZS9mdVNFNU9SbWhvS0xadDI0WlBQLzBValJzM1J2ZnUzZEd0V3pmbzlYb01IRGdRSzFhc1FIaDRPSll0VzZZK2RzV0tGZmpmLy80SER3OFArUHY3NDlWWFg0V2ZuMStPRVc4cVZhcUVqaDA3WXVUSWtYQjNkd2NBK1BqNG9INzkrbWpTcEFrTUJvTWFZK3ZXcmZIamp6K2lhdFdxTnZ0WXZudzV4bzRkbTJNcys5ZGZmeDNuejUrSEpFbm8zYnMzL3ZqakR6ejIyR09vVTZkT2p0Zkh3OE1EaXFLZ2JkdTJNSnZOYU51MnJkcTZWS05HRFd6ZHV2V0JyL056enoyblRyL3p6anQ1M3RFWHlQeDJ3TVBENDRIN3pJOTFpRklBQ0FnSWNEOXc0RUJxc1haSVZJNFViNUJpSWlvVzY0V2Z2RE91ZmJDT0V4NGJHOHZQUm8zSXNxd0FrSDc5OWRjaURRK1pYWHA2T2lwVXFGQ294eVFuSjlza2wxa3BpbUxUMDMvanhnMTRlbnJtZXlPcGtwTDkyUGxKU2tySzkyUkpDQUd6MlZ3aXIzRlphTmV1SFZKU1VxQW9TaGNYRjVlT1pYVmNJY1FnQUpVQkxJaU5qUjFVVnNjbEtpbXM2Qk1Sa1QxUkFMZ1VkUno0N0FxYjVBUElNOGtIY2w2NFc3MTY5VUx2djZnS211UURELzVHUkpJa2gwbnlnY3oySkFEUTZYU05oUkREeS9yNFFvajBzajRtVVVsZ29rOUVSUFlrSFlEbnZYdjMxQllYTFFnaGNQbnlaZFNzV1RQUGJlN2R1NGRLbFNvVjZnNitoYW5LVXlhVHlhU09ST1RpNHJKZlVaU1JaWGw4SVlRQ1lFVlpIcE9vcEREUkp5SWl1eUdFU0pNa3lUTXBLUWsxYW1nM3lFcEdSZ2E2ZCsrdXR0V0ZoWVZoMXF4WjBPdjE2alpCUVVHSWpvNHUxQWhCeno3N0xIYnMyRkdvV0l4R1k3bHU3N01PT3dwQU9YejQ4QkVBWlQ2ZVBwR2pZbG1CaUlqc2hpUkppWUJOY21jWERoMDZwTGFQNUNVdExRMEpDUW5xZkt0V3JSQWFHb3JXclVJQldDSUFBQ0FBU1VSQlZGdm51bjFJU0lqNnI3aWlvcUxRbzBjUCtQdjdZK25TcFFWNlRIeDhQSXhHSTFKU1VrcGwrNUtTNWIyUUNJNjRRMVFvck9nVEVaRTl1UXFnenIxNzkwcGw1NHFpb0UyYk5qYkxUQ1pUc1N2bUdSa1o2cENZTTJiTUFQRHZPUGM5ZS9ZRUFJU0dodUx1M2JzSURRMUZpeFl0a0pxYWlxMWJ0NnFqMkFRR0J1YTUvOXpXN2RpeEEzcTlIbGV1WE1HNGNlTXdlZkprQkFVRndXS3hGT3U1Mkpzc2lmNVZMZU1nY2tSTTlJbUl5RzVJa25SRkNGRnFGWDJkVG9mNTgrZWpVYU5HY0hkM3g5V3JWekZnd0FDODlkWmJPSEhpUkk3dDI3WnRpMzM3OXVXN3o5VFVWQXdmUGh3V2l3VmZmUEZGbnR2OStPT1A2Tnk1czNxVHE2ekRWQUxBN3QyN2JlWXRGZ3Y2OWV1SGt5ZFA0dFZYWDBWWVdGaXUrNzF4NHdZVVJVRmdZQ0RjM053YzZpTGJnc2h5MG5kTnl6aUlIQkVUZlNJaXNodENpQXNBY1BWcTZSVnZkKy9lalUyYk5tSDA2Tkg0ODg4LzBiaHhZMHlmUHQxbUc1UEpoSUNBQUpza3YwdVhMdXIwODg4L0R5RHp6ckRqeG8xRC9mcjFNV2JNR0p1NzUxNi9maDE5K3ZRcDhuTlp2bnc1bWpScGdwTW5UK0tmZi83QmpSczNjaDNsWjhDQUFRQ0FnSUFBQUpuRDlacE1Kc3ljT1JOYnQyNUZSa1lHMnJkdmoxR2pSdVU3R2s5R1JnWVdMVnFFTFZ1MjRQcjE2NmhXclJwNjllcUZnUU1IMmx4QUhCY1hoeGt6WnVEaXhZdnc5L2ZIK1BIalVhVktsU0k5eDRLNGRpMHp2NWNrNlo5U093aVJrMktQUGxFNXBpaUsxaUhrWURhYm5hNzFnQXBPa3FSakFIRHExS2xTTzBaWVdCaU9IeitPNk9obzdObXpCMjNhdE1IQmd3Y1JGaGFXYngvKzl1M2JzVy9mUHV6YnR3K2pSbzBDQUF3YU5BalBQZmNjSmt5WVlKUGtBNW10T3l0WHJvU3ZyeSt1WDc5dTA3b1RHaHFhYjR5eHNiRll2WG8xM24zM1hRQ1pONTZhUEhseXJ0c3VXYklFQUhEZ3dBRzFCV25peElrNGNlSUV2di8rZTBSRlJlSDI3ZHM1VG1heW16UnBFcUtqby9IRkYxOWcvLzc5bURwMUt0YXRXNGNGQ3hiWWJMZHg0MFlzWExnUUd6WnN3STBiTnhBUkVaSHZmb3ZMK2syTEVPSm9xUjZJeUFreDBTZHlRUEh4OFRtV25UeDVFcW1wRDc1aFpOdTJiZFhwRVNORzRPVEprM2x1ZS96NC8yZnZ6dU9pcVA4L2dMOW1PUVJVOUtjbVpaa0ZwaGw1TUFzS2VlRlY1b0Y1SnFha3B0OFVFNyttcUpsNVh5bVdWcDZKRjNtRTRvV0tlUktlaUx1Z1NCNkZvaVFxSGlCeTdqR2YzeC9yenBkbGQ3bGhkK0g5ZkR4OHlNN016bngyMlEvN252ZDhQdTlKS0hIYjd0eTVneDkrK0VFTTFuTnljblNPV1pSdnYvMVc1ODZqeHR5NmRRdWpSNDhHb0h2Q0lwVks2VVRCZ2dtQ0VBZFViS0J2WTJPREJRc1dZT25TcFlpS2lrTDM3dDNoN3U2T3JLd3MvUHp6enlYYVYxQlFFRWFNR0ZIa2RxKzg4Z29XTDE0czN2VldPM3pIa09Ua1pNeWFOUXVMRmkyQ282TWpBT0Q5OTk5SHpabzFzV3ZYcmlLUGxaYVdoaU5Iam1ER2pCbHdjbkpDM2JwMU1YejRjSnc4ZWRMb2M5TFQwM0hvMENGOCsrMjNhTmFzR2F5dHJkR3FWU3VNR3pjT2UvZnUxZGwyL1BqeHFGZXZIaG8yYklqUFAvOGNVVkZSUmJhcExMU2ZCWTdqS05BbnBJUW8wQ2ZFQW1temZQa2RPWEpFek93VlIyNXVMbUppWXZEV1cyOFozV2JNbURIaXoxS3BGQjkvL0xIZVB3OFBENTNuaEllSDQvNzkrN0N5c2dLZ3FVZGVuQk1RTFQ4L1A0U0hoeGRaNGVUVXFWTjQ5ZFZYQVFEQndjSEZDb0NJK2JPenMwc0FvTDV6NTQ1WU83MGlORzNhRkZLcEZBMGJOb1Nqb3lPc3JLd3daODRjaElhRzR1Ky8veTcyZnBvMWEyWjBYY0doTzVjdlgwYXJWcTJ3YytkT284OUpTVW5CdUhIajRPL3ZqOWF0Vyt1c216eDVNclpzMllMVHAwOFgycWFIRHgrQ01RWmZYMTlJcFZKSXBWSUVCQVFnS3lzTFNxVlMzRTU3Z214dGJZMEhEeDZBTVFabloyZWRmYjM1NXB0NDl1eVp6c2wwdzRZTmRYNStlY2ZhUXR0VVdvd3hNUmtoQ0VKc2hSeUVrQ3FNeHVnVFlzRUNBZ0p3OSs1ZG5XVkhqeDRWZno1dzRBQUFUZkJjTUV0Kyt2UnBORzNhdE5oM0RwVklKSWlJaU5CWjl1elpNNTNTZ05uWjJkaS9mejl5YzNQMXFvVGtmL3pxcTYvaTk5OS9OMXBsUkJBRWRPdW1mNWY3NE9CZ05HM2FGSXd4SEQ1OEdETm16QUFBeE1URVlPellzY1Y2SGNTOFhiaHdJVWNxbGQ1UXE5V3V0Mi9meHJ2dnZsc2h4L25ubjM5dzZkSWxOR3JVQ0VlT0hFR3ZYcjNnNHVLQ0F3Y09vR0hEaGtXZVpPUVBtUE5idW5RcFJvOGVqZnIxNjZOSmt5Yll1WE9uV0hYbjNMbHptRFZyRmthT0hJa2VQWHJvUGZmdnYvL0dwRW1UNE9mbmh6NTkrdWl0cjFldkhoWXRXb1NBZ0FCTW16Wk4zSytoN1FEZzhPSEQ0c213SVk4ZlAwYWRPblZnYTJzcjNyUGc3dDI3ZVAvOTk4VnQvdjMzWHpnNU9lbU0wYy9NeklTRGc0TzRmY0gxNVNrbEpRVlpXVmtBY0Q4Mk52WnhoUnlFa0NxTUFuMUNMRWpYcmwwQkFGbFpXZWphdFN0T25UcUZQWHYyNE1XTEZ4ZzFhaFFBSUNvcUNoRVJFVml5WkluNFBFTVp5dERRVU55NmRVc010ck95c3VEZzRBQ080MkJuWndjYkd4c29GQXIwNmRNSHExZXZGcCtYbUppSWNlUEdBZEJNV096ZHU3ZTRidXZXcmVqU3BRdSsrKzQ3Y1ZsMmRqWTZkdXlvVjFFRStGK1ZrZURnWUdSbFpTRWdJRUJuZlVSRUJJNGNPYUkzbk9MOCtmTklTVW1CbDVjWG5qOS9qcmk0T015Wk0wY01OdklIUUFFQkFUcVRLSW41ZXprVzIvWG16WnNWRXVnL2YvNGMwNlpOdzZSSmsrRG01Z1ovZjM5MDZ0UUp0V3JWMHNsV0d4SWZINCt0VzdmQ3hjWEY0UHFEQnc5aStQRGh5TXpNMUptZ2V2LytmVHg5K2hUWHIxK0hrNU1UamgwN0JnQll1M1l0Y25OemtaR1JBWDkvZjB5YU5BazdkdXpRcTRXdnJkQVRFUkdCMmJOblk4MmFOZWpTcFlzNHRDYy9KeWNuOER5UG9LQWdCQVlHb2tHREJraE1URVI2ZWpyYXRtMkxwMCtmb2thTkd0aXpaNDk0d3RHZ1FRTjA2OVlOaXhZdHd2ejU4K0hzN0l6cjE2OWozYnAxOFBQejA5bi9MNy84Z3VuVHArUEpreWZZdEdrVGZIeDhpbmpIU3kvZjBFSWF0a05JS1ZDZ1Q0Z0ZPWFhxRkFCTmRsejdjNjlldlRCejVrems1dVlpS3lzTEsxZXVMSEp5M0pVclYzRDE2bFY4OTkxMytPU1RUd0FBN2R1M3g0a1RKM1R1L09ubDVZVkRodzdwUE5mRnhRWEhqeCtISUFoNldUeEJFQXdPS3lxS3A2Y25GaTVjcUJmb1g3cDBTVzlvRUtBNU1RQTBWeGtPSHo0TUh4OGZ6Sm8xQzRCbWlOR0JBd2ZFb1VQRThuQWNkNGt4OWxsTVRJelJySFZwcGFlbnc5L2ZIeDRlSG1MV2ZPTEVpY2pKeVlHZG5SMlVTaVhzN094dzY5WXQyTm5aQWRDTWVRZUFMNy84RWk5ZXZJQ3ZyeS82OXUyTExWdTI0UG56NStLZGNSTVRFOEZ4SEJvMWFvUy8vdm9MVFpvMEVZK3JWcXRScTFZdHhNVEV3TXZMUyt5Lzc3enpEbGF1WEFsSFIwZjgvdnZ2cUZldm5sNDJYeXFWNmx4TisraWpqOUMxYTlkQ3kyaCsvLzMzV0xwMEtRWU5HZ1NsVWdsbloyZE1talFKQUxCczJUSkVSVVdoWThlT09uMXUvdno1K09XWFh6Qmh3Z1NrcDZmampUZmV3TWlSSXpGbzBDQ2RmYmRzMlJMOSt2VVRUL1R6RC9FcmI1Y3VYUUtnK1V4VTJFRUlxY0lvMENmRVFtM2R1bFVjbWdNQXc0WU5FMzhPREF3RUFHemF0TWxnMmJzdFc3YWdlZlBtU0U1T0JxQUpmaHdjSEhTQ2ZFQXpQbmIvL3YzbzFLa1RCRUhRcS91dHRXUEhEcHc1YzZiUVNZYUdodWxvTS9xdXJxNEFOQ2NnMm5ISldWbFpPSDM2dEY3dDhOT25UK1BaczJmaTQvRHdjTXlkTzlmZ01ZbkYyZzlnVlZSVUZCUUtoZDduc2l3a0VnazhQRHpFb0JjQXVuZnZEa0F6VEVWN1ltRmpZeU5POW43eDRnV2FOR21DWWNPRzRhT1BQaEpQY1B2MjdRdGZYMTh4NEZhcFZCZ3paZ3drRWdrdVhyeUlObTNhUUtGUVFLbFU0czAzMzhTR0RSc0FhRTZJT1k3RHZuMzd4R01EL3h0eVV4ejVnL3lXTFZ2cTNmQ3JYcjE2V0xac21jSG5mdi85OXdhWDI5blpZZXJVcVpnNmRhckI5Zm1QTTNqdzRHSzN0YlFFUWNnL0gyRmZoUitRRUVJSUtVODh6ek9lNTFseFBYcjBpRVZHUnJLMmJkc3lQejgvOXVUSkU4WVlZNUdSa1d6T25EbEduK2ZwNlNuKzNMNTllM2I5K25YMjExOS9zVkdqUmpIR0dEdC8vanliTkdrU1k0eXg3T3hzdG1QSERqWng0a1RHOHp3TENBaGd6NTgvWis3dTd1eisvZnZNejg5UDNOZlRwMDlabHk1ZG1GcXRMdlpyTU9iRWlSUHM4ODgvRi9lMWN1VktObnYyYkwzdEprNmN5QzVldkNpK2I2bXBxVHJyZVo1bktwV3FWRzNRL2o1TS9ia2dBTS96RjNtZVoyZk9uQ25WNzdLMGNuTnpXWFoydHQ1bnVxU2Y4ZkR3Y0hieDRrVTJaTWdRdG5qeFlvUGJMRm15cEZqNyt1R0hIMHAwN0tvaUxpNk84VHpQcEZMcFRRQ2NxVCtUaEZnaXl1Z1RZaUdlUEhtQ1R6LzlGSjZlbnJDMXRVV2JObTNFQ2FpUEh6K0duWjJkenNSWUFIcGw4YlNaY08yNDU3UzBOS1NrcENBeU1oS2RPblVDb0JsVGYrVElFWFR0MmhVeE1URll0V3FWK1B4R2pSb2hPenNiang0OWdwT1RFNDRmUDQ1T25UcnBET0hSemlNb3pJa1RKL1NHL1hUcjFnM2g0ZUg0NmFlZjRPSGhnY09IRHh1c3BQUHR0OS9DeWNsSmZGeHcvREFBbmFFUGpSbzFFb2Y2RU12QmNkd2V4bGk3a3lkUGxxZzhhMWtabTV4ZTBzbW0ycy9nNzcvL2JuUWI3V1R5b2t5ZVBMbEV4NjRxdE1PYkJFRUlBMEFuNElRUVFpeExTVFA2MnF4aXAwNmR4R1ZMbHk1bDY5ZXZGeDhIQmdheXc0Y1BpNDl6Y25LWWg0Y0htekpsQ3V2Um93ZHIzNzY5dUc3Mzd0M3M2NisvWnIxNzkyWlpXVmw2eDh0L0pjRGQzWjB4eHRqbXpadlo4dVhMV1c1dUx1dmR1emRMU0VqUWVVNVJHZlhDMW1ka1pMQ2VQWHN5VDA5UEpwUEpqTzVEdTUrUzdyOG9sTkUzSDYxYXRYcWI1M25tN2UzTmxFcGxxWDZmeEhJSmdzRDY5T21qemVqenB2NDhFbUtwcUk0K0lSYWtZRll4UFQwZFI0OGVSVjVlSHRMUzBoQVRFNE5idDI3cFZKbTVlL2N1SEIwZDBhWk5HeHc4ZUZEbitUNCtQcmh5NVFyYXRtMHJsc3NyeXVEQmczSHk1RWxNbmp3WmJtNXVlTys5OThyK3dxQzVTZERpeFl1aFZxdng5dHR2WStYS2xiaDQ4V0s1N0p0WW5xdFhyOTRCSU12SXlNQ0ZDeGRNM1J4U3lhNWR1NGFVbEJRQVNKTEpaRlEvbjVCU29rQ2ZFQXRXdDI1ZEhEcDBDUGIyOWhnd1lBQysvdnByakJzM0R0YlcveHVWMTd4NWN4dzVjZ1REaHc4WHE0Z0FtbkovNDhlUGg3ZTNONUtTa2pCbXpCaWNPM2V1eUJ2ZjJOdmI0NzMzM2tOMGRMUTQzS2UwVkNvVnpwNDlpNmxUcDhMWDF4ZjE2OWZIbmoxN3NHM2JObno0NFllWU9YTW1CZ3dZZ0EwYk51RG16WnRnakpMdDFRbGpiQ01BaElTRW1Mb3BwSkxsdSsvSFJ0Q3dIVUpLamNib0UySkJjbkp5a0ptWktWYmN5TWpJd1BuejV4RVRFNFBhdFd1amE5ZXVDQW9Ld3VYTGx6RjI3Rmh4TEh2QnFpVWhJU0hZdG0wYnZ2cnFLL1RyMXcrQ0lPREFnUU5ZdEdnUkFPREhIMy9FSzYrOG9uUENBQUNQSGozQzNMbHpZVzF0allVTEYyTHAwcVdJaTR2RHFGR2owS0JCQTNHN25qMTdGdmxhQkVIQXFGR2prSnFhaWs4KytRVGZmUE1ONnRldkw2NGZQbnc0QmcwYWhFT0hEbUh2M3IzNDQ0OC9zSFhyVnRTcVZhdDBieDZ4T0hYcTFObVNrWkV4UnlhVHZYcjE2bFcwYXRYSzFFMGlsU0FwS1VsYmJlZUZJQWlyaTlxZUVFSUlNVXNsSGFQZnJWczM1dW5weVg3NDRRY1dFUkhCUER3ODJNaVJJMWxZV0JqTHk4dGpqR25HdWE5WnM0YU5HREhDNEQ3MjdkdkhidHk0d1I0L2ZxeTNUcVZTc1d2WHJyR1BQLzZZdWJ1N3MwV0xGb25yZkh4ODJOeTVjMWw0ZURnVEJJRXhwcWtDTkhQbVRCWWNIQ3h1OTg4Ly94VDZHdkt2VDB0TEszWTFFKzNyeS84NkREbDQ4S0RZdnBLaU1mcm1oK2Y1YVR6UHMvLys5NytsK3AwU3l6Tm56aHpHOHp4emMzTmJVdlFuaEJCU0dDcFhSWWdKYVlQS2dqV3dpeXNyS3dzMWE5WTB1TTdRRGExSTRhUlNLUUJBTHBmVDMwWXowYTVkTzBlbFVua1BRSjNRMEZDamQ2UWxWY1BEaHcvaDQrTUR0VnFkYTJOajgxWjBkUFFqVTdlSkVFdEdVUUFoRnN4WWtBK1V2QndnSWVZb09qbzZBOEJxQVBqMTExOU4zQnBTMFRadjNneTFXZzBBd1JUa0UxSjJGQWtRUW94U0tCUUFORmNIc3JPelRkd2FVbDB4eGxZQ1NEdCsvRGhWNEtuQzR1UGpFUllXQm83anNqbU9NM3hiWDBKSWlWQ2dUNGdGdTNYckZ1N2N1Vk9zYlRNeU1wQ1VsS1N6N1BMbHk3aDkrN2JSNTJodmZ2WHc0VU1NSHo1Y2I3MWFyY2FsUzVmRUczRVZGQmNYQjdsY1hxejJFV0pNYkd6c1l3QmZBOENpUll2b3BMTUtVaXFWV0xCZ2diYXkxa3laVEhiUDFHMGlwQ3FncWp1RVdMRGc0R0IwN05nUmI3LzlkcEhiUG52MkROdTJiY1BzMmJQRlphdFhyOGFZTVdQZzdPeGM3R09tcDZkREpwUGgzTGx6aUl5TWhDQUkrUDc3NzlHdVhUdTliVy9mdm8zVnExZGozNzU5Y0hSME5McS9idDI2RlZwTkp6TXpFeWRQbmtUZHVuVUJhTzdlNit2clcyZzc3OSsvajh1WEx4ZjdkUkh6SnBmTHQ3cTV1UTE3OE9CQmozWHIxdUhycjc4MmRaTklPZHE2ZFNzU0V4UEJHTHZrNHVMeVMybm5MUkZDZEZHZ1Q0Z0ZPWGp3SUZhc1dBRkFVNE5lb1ZEZzRzV0xXTDU4dWRIbmhJYUdBdERVdjNkMmRzYWpSNXBocjVtWm1VaE1USVNIaDBleGp2MzQ4V044K3VtbnVIdjNMdDU5OTExSXBWSXNXN1lNalJzM1JucDZPcVJTS2V6dDdRMCt0MWV2WGpxUGMzSnk5Q1lnLy9ubm4wYVByWjBrcStYZzRJQURCdzRVMnQ0T0hUb1V1cDVZSEtaV3E3KzBzYkZKMkxsenAvMUhIMzBFVjFkWFU3ZUpsSU03ZCs1ZzQ4YU5BS0NTU0NSamR1L2VyVFoxbXdpcEtpalFKOFNDK1BqNHdNZkhCd0F3YTlZc3ZQNzY2eGcvZm55aHp4a3laQWdBSURFeEVTNHVMdUxkY1d2VnFnV2xVb2tlUFhvQTBGVHdjWEJ3UU4yNmRaR1ptUWxBRTVCMzdkb1YwNlpOZzdXMU5iNzU1aHUwYU5FQ05XclVFUGUvYytkT01XZy9lL1pza2E5QnJWYWpiZHUySlh6bCtxWk1tWUxrNUdTajYvUHk4c3A4REdKZXJsNjllb2ZuK1c4Wll6L01uajJiN3F0UUJlVG01bUxXckZsUUtwWGdPRzZwVENhTE4zV2JDS2xLS05BbnhBTEZ4OGNqSlNVRkkwZU9GTWZSNTVlYm00dTh2RHlFaG9ZaU5EUVVqREY0ZVhtSjJmMlRKMDlpMXF4WkdENThPQ1pNbUFCQWt3RS9ldlFvSEJ3Y3hQMTA2TkFCcDA2ZEFnQ2NPWE1HTTJiTTBMbUpsaUFJc0xhMnhwSWxTK0RwNlZtc3Rrc2tFa3liTmsxditjY2ZmMXo4TndBUXIyd1lReG45cXNuRnhlV254TVRFajVLU2tqNmFPWE1tVnE1Y1NSV21MQlJqRFBQbno4ZU5HemNBSUxwMjdkcUxUTjBtUXFvYUN2UUpzVERaMmRtWU4yOGUxcTFiaHdZTkdvaUJPS0NaMFBiNzc3OGpMQ3dNbjMvK3VUaDJYNmxVUXFsVW9uUG56Z0NBd01CQXpKNDlXM3h1YW1vcUhCd2NkSUw4L01kampJbDN6VFhteXkrL3hNcVZLL1dXNStUa0dCelMwN3QzYjUxc2JFUkVoTkY5NXgrNmMrTEVDYXhaczZiUXRnQ2FrNTBCQXdZQUFQYnUzVnZrOXNReTdONjlXOTJtVFp1aFZsWlcwZWZPbld1MmF0VXFUSjQ4MmRUTklxV3dhZE1tL1BISEgrQTRMZ1ZBLzhqSXlGeFR0NG1RcW9ZQ2ZVSXNpQ0FJbURkdkhwS1NrdENnUVFPOTlRTUhEb1NQanc5MjdOaWhFMXpuNXViaWxWZGV3ZEdqUitIajR3T2U1OUdvVVNPRWhJU0lsWFBjM053QWFNYitYN3g0RVFrSkNjak56VVd2WHIyd2V2VnF6Snc1MDJDYjdPM3RzV3ZYTHB3OWV4YloyZGw0L3Z3NVhudnROUUNhazRTT0hUc1dhMGhQY1hYdjNoMXVibTQ0ZnZ3NEJnOGVEQ3NyS3dDYWs0SDhOMVI2OE9BQmJ0NjhDVzl2NzNJN05qRVBjWEZ4NmExYnQrNXJiVzE5NmJmZmZxdlR0R2xUOU8zYjE5VE5JaVVRR1JtSk5XdldnT080WE1hWWoxd3VmMkRxTmhGU0ZWR2dUNGdGQ1EwTlJjT0dEV0ZqWXdOQkVOQ2xTeGVkOVptWm1RZ0pDVUZJU0lpNExEdzhIR2xwYWZpLy8vcy9BSnFnWDNzUzBMeDVjNXcrZlJxaG9hRVlQWG8wQU0zWTlxbFRwNkp0Mjdhd3RiVkZSRVFFN08zdGtacWFhckNHZWY0aE1tZlBuc1hLbFN0eDVNaVJFcisya2d6ZHFWR2pCcTVmdnc0L1B6OHNYYm9ValJzM0JnQjg5OTEzV0x0MkxjTER3N0Y1ODJZTUdUS0VBdjBxNnNxVks3ZmMzZDBITThZaUZpNWNhTld3WVVPRGxaK0krYmwyN1JxKy9mWmJCb0FENENlWHk2bkVEaUVWaEFKOVFpekloeDkraUpvMWEyTFBuajJRU0NSNmxXbzhQRHdNVnErNWV2V3FXRUl6SnlkSHZLT3VqNDhQQWdJQzBMaHhZM1RxMUFtQTVtNjdKMCtlUk0yYU5kR2hRd2VqbFhRTVNVaElBTS96ZXN1MVE0YTAvdnZmLzZKLy8vNDZ5NG83ZEFmUVRDU2VOMjhlVHB3NGdZU0VCTzBZWDNUdTNCazllL2FFbTVzYnRtL2ZqbGRmZmJYWWJTZVc1L0xseThlbFV1bEVsVXExWnRLa1NTd29LSWlqdVJubUxUWTJGaE1uVG1TNXVia2NZK3c3dVZ5KzI5UnRJcVFxbzBDZkVBdFNyMTY5VWowdktpb0tiZHUyaFNBSVVDcVZzTFcxQmFESmpPZmw1ZUgxMTEvWDNxZ0dBTVFUZ2Z5VVNxVll3Y2NRbFVxRjQ4ZVBvMzc5K3NqT3p0WVo3MTlZNmN5U1VxdlZ1SHo1TWs2ZE9vVXpaODZnZWZQbUdEeDRNQUROUEFGSFIwZXNYYnNXdTNidHd1REJnL0g2NjYrWDI3R0orWkhKWkd1bFVpbW5WQ3BYVDVreUJVdVdMREU0UVoyWVhuUjBOQ1pQbnN6eTh2STR4dGgzc2JHeEMwM2RKa0txT2lwVlFFZ1ZkK1BHRFp3K2ZScmR1M2RIY25LeWVOT3B5NWN2NDZ1dnZzSTMzM3lEKy9mdlk5U29VYmg1ODZiUi9kalkySWhWZlBMLzA5cStmVHRhdEdnQlQwOVBEQjA2Rkh2MzdrVktTb3JCZlNtVlNnaUNVS3JYRXhFUmdlRGdZTHo3N3J2NDdiZmZFQlFVaEtaTm00cVZWM3g5ZmJGOSszYWtwYVZoOE9EQm1EUnBrczVKREtsNlpETFpHc2JZRnlxVmlrMmZQaDFIang0MWRaTklBV2ZQbnNXa1NaTllYbDRleDNIY1ZBcnlDYWtjbE5FbnhNSXBGQXJrNWVWQnJWYkR4c1pHWjExV1ZoWUNBZ0l3ZnZ4NG5EeDVFZ3NYTHNUUW9VT3hlZk5tYk5xMENiTm56MGFQSGozUXMyZFBMRjI2Rko5OTloa0dEaHdJUHo4L3FGUXFNZk1QYUlMemZ2MzZHV3pEdlh2M0VCWVdoczJiTjZOKy9mcG8zYm8xUWtORHNYYnRXdGphMm9vMzVlSTREbXExNWw0NE8zZnVSTE5temNSOUZCemVZMHlmUG4zUXAwOGZBTURGaXhjeFljSUVTQ1FTOU96WlU5eW1jZVBHbURkdkhxWlBuNDcwOUhSd0hGZXNmUlBMRlJzYnU0bm4rVHhCRUxiT21qWEw2c21USi9qc3M4L29kMjhHOXUvZmp5Vkxsa0NsVW5FQXZwTEpaS3ROM1NaQ0NDR2t3dkU4ejNpZVp5WFZxVk1uOGVlVWxCVFd0V3RYMXFWTEY3Wml4UXE5YmVQaTRoaGpqQW1Dd1BMeThoaGpqTW5sY25iOStuVzliV1V5R1h2NDhDSDc0b3N2V0w5Ky9kam16WnZGZFo2ZW5nYmIwcjU5ZTVhWGw4ZnUzNzlmYUp2VmFqVlRxVlJNclZZenRWb3RMbi94NGdVYk8zWnNvYzhkTzNZc2UvSGloY0YxZ2lBd1FSQUtmWDV4YVg4ZnB2NWNrTkxqZVg2QVZDck40WG1lQlFZR3Nzek16SEw1YkpDU3k4M05aWFBuem1VOHp6T3BWS3JrZVg2VXFUOGZoRlEzbE9vZ3hJUzBRYVgyenJMRXRMU1RmdVZ5T2YxdHRHQTh6N2NDRUFhZ2FaTW1UYkI4K1hLeDdDcXBIUGZ2MzBkZ1lDQnUzcndKanVOU0dHTUQ1WEw1UlZPM2k1RHFoc2JvRTBJSXFWTGtjdmxWUVJBOE9JNDdjUGZ1WFl3WU1ZSWRPblNJNW1wVWtzaklTQXdiTm95OW5QTnpTcWxVdWxHUVQ0aHBVS0JQQ0NHa3lvbUxpMHVYeVdRRE9JNmJtWmVYeCtiTW1ZT0FnQURjdjMvZjFFMnJzcDQ4ZVlMcDA2ZGp5cFFweU16TTVCaGpTeDBkSFQrNmV2VnFxcW5iUmtoMVJZRStJWVNRcWtxUXlXUkxPSTdyRE9ERytmUG5NV2pRSUthOUl6UXBINElnWU0rZVBlamZ2ejg3Y2VJRUFDUUI2QmtiRy90TlpHU2t5clN0STZSNm8wQ2ZFRUpJbFNhVHljNW1aR1MwQVRCWHFWU3FWcTVjaVJFalJ1RHExYXVtYnByRnUzWHJGc2FNR1lNbFM1WWdPenViQVFoU3FWVHZ5K1h5UDB6ZE5rSUlUY1lseEtSb01xNTVvY200VlIvUDh5MEFiQURRQVFBNmRPaUFjZVBHb1VXTEZxWnRtSVZKVEV6RWhnMGI4REtERHdCeWp1UEd5bVF5dVNuYlJRalJSVjltaEpnUUJmcm1oUUw5YWtNaWxVcEhNTWJtQW5nTEFMeTl2ZkhsbDEvcTNOdUI2RXRLU3NLR0RSdHc3Tmd4N2VUbUJ4ekhMYXhkdS9ZR0dxWkRpUG1oTHpOQ1RJZ0NmZk5DZ1g3MTR1cnFhbHVqUm8xUkFMNEQ4RG9BZE9uU0JaOSsraW5jM2QzcFpsc3ZNY1p3NWNvVmhJYUc0dmp4NDlxN1dqOEdzS1JHalJyckxseTRrR1BpSmhKQ2pLQy9Zb1NZRUFYNjVvVUMvZXJKMjl2YjdzV0xGLzhSQkdFbXgzRk9BTkNrU1JNTUdEQUFmZnYyUlowNmRVemRSSlBJek16RWtTTkhzR2ZQSGlRbUpnSUFPSTVMQi9COWJtN3VMd2tKQ1ptbWJTRWhwQ2owWlVhSUNWR2diMTRvMEsvZXZMeTg3QlVLeFJERzJIZ0E3UURBMXRZVzNidDNSKy9ldlNHVlNtRmpZMlBpVmxZc3RWcU51TGc0SERseUJFZVBIa1Z1YnE1MjFSVUFhKzN0N1hlY08zZnVoUW1iU0FncEFmb3lJOFNFS05BM0x4VG9FeTJwVk1vTGdqQ2U0N2hoQUJ3QW9IYnQydWpVcVJPNmR1MEtUMDlQMk5uWm1iaVY1VU9oVUNBbUpnYW5UcDFDWkdRazB0UFR4VlVBUWhsamEySmpZeThDb0R1T0VXSmg2TXVNRUJPaVFOKzhVS0JQQ21yVHBrMWRqdU9HY2h3M0VFQVhBRllBWUdkbmh3OCsrQUFlSGg1d2MzT0RpNHNMSkJMTHFGak5HTU9kTzNjUUd4dUx5NWN2NCt6WnM4ak96aFpYQXpqRGNkeGVBTnRsTXRrVDA3V1VFRkpXOUdWR2lBbFJvRzllS05BbmhXbmJ0bTE5bFVyVkY4QkFBQjhDc05XdXExV3JGbHEzYmcyZTU5R21UUnMwYmRvVXRXclZNbGxiODh2T3prWmlZaUt1WExtQzJOaFl4TWJHNHZuejUvazNVUUU0Q1dDdmpZM05nZWpvNkVlbWFTa2hwTHpSbHhraEprU0J2bm1oUUo4VVY3dDI3UnlWU21VM0FKMDVqdXZNR0d1TkF0K3BUazVPY0haMmhvdUxDNXlkbmVIczdJeUdEUnVpZnYzNnNMYTJMdGYycU5WcVBIdjJES21wcWJoejV3NFNFeE9SbUppSTI3ZHY0OEdEQjRhZWNnM0FueHpIL2FsUUtFN0V4OGVubFd1RENDRm1nYjdNQ0RFaEN2VE5Dd1g2cExSYXRtejVmelkyTnUwQmRHYU1lWEVjNXdxZ3JxRnRPWTVEM2JwMVViOStmVFJvMEFBTkdqUkF6Wm8xWVd0cml4bzFhdWo4QTRDOHZEd29GQXJrNXVaQ29WQkFvVkFnS3lzTFQ1OCt4Wk1uVC9Ea3lST2twYVZwNjlvYjhnTEFYd0F1UWhQY242RWhPWVJVRCtXYlVpQ0VFRUtxb1pjWjhVTXYvd0VBMTdwMTYwYlcxdGF1akRGWGp1TmNHV010QUx6T0dHdVVscFptazVhV2huLysrYWU4bXFBQzhBREFmUUEzT0k1TEVBUWhRU0tSSk1oa3NtVFFSRnBDcWlVSzlBa2hoSkR5eDY1Y3VYSWZtc0Q3V0lGMW5GUXFyYzhZYXdTZ0VXT3NrVVFpcWNVWXN3Tmd6eGl6NHpqT2p1TzR0eGxqSElBN2pMRWNqdU55R1dPNUVva2tWeENFVENzcnF3Y3FsU3BGRUlTVXExZXZQZ0VnVlBKckpJU1lPUXIwQ1NHRWtNckZYZzZkZVFMZ3FyR05wRkxwVDR3eEZoc2IrOS9LYXhvaHBDcXhqRnBnaEJCQ1NQVWlZWXdOa0Vna0EwRGYxWVNRVXFJL0hvUVE4bmVvd0FBQUlBQkpSRUZVUW9pWjRYbStMVFRqK2QrUVNxVWVwbTRQSWNReTBkQWRRc3lBdHRvTElZUzhORkQ3QTJOc0lJQm9FN2FGRUdLaEtLTlBpQWt4eGlKTjNRYWlpekYyeWRSdElOVWU5L0pPdkZvRFFlV3dDU0dsUUg4NENDRmxwcjBmQU5XZko2VHMzTjNkM1FSQmtPZGZKZ2lDVzF4Y1hKeXAya1FJc1V5VTBTZUVFRUxNaUNBSUF3c3VzN0t5MGx0R0NDRkZvVUNmRUVJSU1TOTZRZjNMY2ZxRUVGSWlGT2dUUWdnaFpzTE56ZTA5QU84YVdOV0M1L2tXbGQwZVFvaGxvMENmRUVJSU1STVNpY1JvNXA2eStvU1FrcUpBbnhCQ0NERVRoUVh6aFowRUVFS0lJUlRvRTBJSUlXWkFLcFc2QUdodGJEMWpySTJIaDRkekpUYUpFR0xoS05BbmhCQkN6RUJ4aHVhbzFXcks2aE5DaW8zdWpFc0lJWVNZR0dPTUZYUFRaUy8vZ2VNNHVtOEZJYVJRbE5FbmhCQkNDQ0drQ3FKQW54QkNDREZEd2NIQnlNN09OblV6Q0NFV2pBSjlRZ2doeE16OC9mZmZPSERnQU96dDdVM2RGRUtJQmFNeCtvUVFRb2lKeGNmSDQ2dXZ2aElmWjJkbnc4N09EdDdlM3FackZDR0VFRUlJei9PTTUvbmlUaVlraEJUQThwSEpaR3pvMEtFc0x5K1BGY2JVYlNhRW1EL0s2Qk5DQ0NGbUlpVWxCZE9uVDRkQ29VQy9mdjBNYm5QNDhHRklKRFR5bGhCU05BcjBDU0dFRURPUW5KeU1pUk1uNHRtelo1REpaQWEza1VxbG9HUStJYVM0S05BbmhKUWJWMWRYMjRTRUJJV3AyMEdJcFltTmpjV1VLVk13Y2VKRUxGeTRFSDM2OURGMWt3Z2hoQkJDL2pkRzM4M05MY2pVYlNIRUVzWEZ4YkhnNEdER0dHTTh6eHNkbDgvelBGT3BWRFJHbnhCU0xKVFJKNFNVRzQ3ak1rM2RCa0lzVWV2V3JkRzZkV3RUTjRNUVVzVlFvRThJS1RFM043ZUJBRjdSUG1hTS9jbHhYR2ZHMkx0dWJtN2p0TXM1anJzbGw4dFBtYVNSaEZnd1l4TnhDU0drSkNqUUo0U1VHTWR4N1FGTU5yRDhVd0NmNWx2MEpRQUs5QWtwb1FNSERoaGNMcFZLSzdrbGhCQkxSb0UrSWFURUJFSFlJNUZJOUFMOWdoaGoreXFqUFlSVVphbXBxVkFxbFVoSlNZR3RyUzJWMWlTRUZCc0Yrb1NRRW91TGk3dkk4M3dLZ0VhRmJIWTZOamIyY1dXMWlaQ3E2dXpaczlpK2ZUdHNiVzB4WWNJRWNCeG42aVlSUWl3RS9iVWdoSlFLei9PL0FKaFF5Q1pmeWVYeTFaWFZIa0lzV1dtcTZIQVU4Uk5DaWtEWC93Z2hwY0p4WEZoaDYybllEaUhGeHhrZ2xVb2hsVW9OcnFNZ254QlNIQlRvRTBKS3BYYnQybWNBUERHeStueHNiR3hLWmJhSEVFSUlJYm9vMENlRWxFcGtaS1NLTWJiZjBEckdXS0haZmtJSUlZUlVQQXIwQ1NHbFptejREbU5zYjJXM2hSQkNDQ0c2S05BbmhKUmFYbDdlS1FEUEN5eVd4Y1hGSlptZ09ZUVFRZ2pKaHdKOVFraXBKU1FrS0FBY3pMK3NxRW02aEJCQ0NLa2NGT2dUUXNwRUVBU2R3RjZsVWxHZ1R3Z2hoSmdCQ3ZRSklXVmliMjkvVFBzell5enZ5cFVydDB6WkhrSUlJWVJvVUtCUENDbVRDeGN1NUFCSUFRQ080MDZidURtRUVFSUllWWtDZlVKSWVaZ01BQnpIVFROMVF3Z2hoQkNpUVlFK0lhVE04dkx5amdDNEtwUEpycG02TFlRUVFnalJvRUNmRUZJbVBNOTcxcWhSSXdOQUs1N24yNW02UFlRUVFnalJvRUNmRUZJcTN0N2VkanpQTHdOd0RnRDNjdkU1bnVlWGVYdDcyNW13YVlSVUZmZGYvaU9Fa0ZMaGl0N0U0a2lrVXVsb3h0Z0lBTzhCYUdEcUJsVXpUd0Q4eFhGY2lFd20yd1JBTUhXRFNQbmplZDRUd0dZQTcwb2tFZ3daTWdRQUVCb2FDa0VRQU9BR2dGRnl1ZnlpNlZwSmlPVjYyY2ZPUS9NOTdVVjlpUkJTR2xVdDBKZndQSDhBUUI5VE40UUFBTUxsY3Zrbm9HQy95dkQyOXJiTHlNaVlEMkFLQU1sYmI3MkZ1WFBub21YTGxnQ0ErUGg0ekowN0YwbEpTWURtOTc3QzBkRnhkbVJrWks3SkdrMklCU25ZeDE0dXByNUVDQ21WS2hYb1M2WFNNWXl4WDVzMmJZb1pNMmFnV2JObXFGbXpwcW1iVmExa1pXWGgxcTFiV0xwMEtmNzU1eDh3eHNiRXhzWUdtN3BkcE93S1p2RkhqQmlCY2VQR3dkYldWbWM3aFVLQmRldldJU1FraExMN2hKUUFYU2tqaEpRM0sxTTNvRHk5OXRwclB3Sm9zbXpaTXJpNXVla0ZJS1RpMmRyYTRyWFhYb09MaXd2Q3c4UEJjVnlkQnc4ZWJERjF1MGpwZVh0NzI5V3JWMjh4Z0kwQVhubnJyYmZ3NDQ4L3dzZkhCMVpXK245Q3JLeXMwSzVkTzNoNWVTRXVMZzdwNmVrTkFJeCs3YlhYYWpWdjN2eE1VbEtTcXJKZkF5SG16RmdmNjkrL1A5cTNiMDk5aVJCU2FsVXFvOC96L0dNQURhS2lvaWlUYjJLWm1abm8zTGt6QUR5UnkrV3ZtTG85cEhTS204VTNockw3aEJTT3JwUVJRaXBTVlF2MEdRRElaREpUTjRVQWtFcWxBQUM1WEY2bFBtZlZRVkZqOFV1S3h1NFRvcXUwZll6NmtrV2g0aUNtUmNWQlFJRStxVUFVNkZ1bXNtYnhqYUdNSkNFYWRLV3NXcURpSU9hbDJoWUhxVklCR0FYNjVvVUNmY3RTM2xsOFl5Z2pTYW9ydWxKV2ZWQnhFTk9qNGlBYWRNTXNRZ2g0bnZmTXlNaUlCUkFva1Vna24zLytPWGJ1M0ZudVFUNEF0R3paRWp0MzdzVG5uMzhPaVVRaUFSQ1lrWkVSK3pMTFNVaVZWQkY5alBxUytYbzVYQWN6WnN5QW01c2JCZmttVUxObVRiaTV1V0g2OU9rQUFJN2pScGk0U1NaQmdUNGgxVmlCdTl1Kys5WmJiMkhUcGswSUNBaW8wS3BWdHJhMkNBZ0l3S1pObS9EV1cyOEJ3THVndStxU0txaWkreGoxSmJQMUhnQTBhOWJNMU8ybzl2TDlEbHhOMlE1VG9VQ2ZrR3FxTXJQNHhsQkdrbFJsZEtXc1dtc0FnREw1WnFCV3JWcmFINnZsWkdnSzlBbXBaa3lWeFRlR01wS2txcUVyWllRUWMwR0JQaUhWaURsazhZMmhqQ1NwQ3N5aGoxRmZJb1JvVWFCUFNEVmdibGw4WXlnalNTeVZ1ZlV4Nmt1RUVJQUNmVUtxUEhQSU1KWVVaU1NKSlRIblBrWjlpWkRxalFKOVFxb29jOHN3bGhSbEpJbTVzNVErUm4ySmtPcUxBbjFDcWlCenpqQ1dGR1VraVRteXhENUdmWW1RNm9jQ2ZVS3FFRXZKTUpZVVpTU0p1YkQwUGtaOWlaRHFoUUo5UXFvSVM4d3dsaFJsSklrcFZhVStSbjJKa09xQkFuMUNMSnlsWnhoTGlqS1NwTEpWMVQ1R2ZZbVFxbzhDZlVJc1dGWEtNSllVWlNSSlphZ09mWXo2RWlGVkZ3WDZoRmlncXBwaExDbktTSktLVXQzNkdQVWxRcW9tQ3ZRTENBNE9SbloyZHJHMkhUeDRjSW4yZmV2V0xZd2VQUm9BSUFpQ3VGd3FsVUt0VnV0dGYrN2NPV1JrWklpUEJVSEFnZ1VMakQ3V3lzcktncisvUDI3ZXZGbXNkaVVtSmlJOVBiM1lyNE9ZVm5YSU1KWVVaU1JKZWFyT2ZZejZFaUZWaTdXcEcyQk8vdjc3Ynh3NGNFQU14b3VTbXBxcXQ2eGZ2MzVRS0JUaTQ4YU5HMlBEaGcwQWdGT25UdUhWVjE4Rm9EbWhxRjI3Tm9ZT0hWcG9lMWF2WG8zMTY5ZWpkdTNhWUl4aC8vNzkrTzY3N3dCQTc3RjIyZno1ODVHZW5vNjMzMzRiUVVGQjJMOS92OEg5bnoxN0ZnQncrdlJwbkR0M0R1dlhyOGZHalJzUkdSbXB0KzNkdTNmQmNSd3VYcnhZeEx0Q0tvcTN0N2RkUmtiR2ZBQlRBRWplZXVzdHpKMDd0MW9FSDhXaHpVaDI2ZElGYytmT1JWSlNrallqdWNMUjBYRjJaR1JrcnFuYlNNd2I5VEVONmt1RVZCMmNxUnRRbm5pZVp3QWdrOG1LdFgxOGZEeSsrdW9yOFhGMmRqYnM3T3lnU1dJWTl1ZWZmK0xqano4R0FEeCsvQml2dlBJS0FLQldyVnJZdlhzM3ZMeThjT0hDQlFEQXRtM2JjT2ZPSGN5Wk13ZU1NZmo0K0dER2pCbG8zNzQ5L3ZPZi8yRHMyTEh3OFBDQVZDckZwVXVYWUdWbHBYZThxVk9ub25Qbnp2anh4eDhCQU0rZlAwZWRPblhFOWRySEowNmNnRVFpUVZCUUVFNmRPb1V0VzdhZ1ljT0d4WG9mQUdEbXpKbHdkWFhGWjU5OUJnRDQ3YmZmOE9qUkl6ZzVPU0V1TGc1dDJyUkJuejU5VUxkdTNXTHZVeXFWQWdEa2NubVYrcHlad3N0czJtWUE3MG9rRW93WU1RTGp4bzJya2tNSXlvTkNvY0M2ZGVzUUVoS2l2WHAyQThBb3VWeE9aNnJFSU9wamhsRmZLcDJTeGlPa1lsWG5lS1JLdmVDeWRDeTVYSTdseTVkajY5YXRSZjVoNzl5NU0vNzg4MC94Ly96THRJRytRcUdBajQ4UFZxOWVEUmNYRjV3N2R3NEJBUUdJaVluQml4Y3YwS05IRHpSbzBBQVNpUVFQSGp6QWE2KzlKdTQvSUNBQUgzNzRJUUJOaHA3ak5MOG10VnFOdG0zYmlxK3Y0T01GQ3hZZ09qb2E2OWV2UjNSME5GNTU1UlYwN05peFdLOWZyVmFMSnhwRGhnd0JvRG1KZVBMa0NWNS8vWFhZMldtR2FJYUdoaFpyZjBEMTdsamxoVEtNWlJNZkg2L05TQUtBQUlBeWtrUUg5Ykhpb2I1VU1oVG9tNWZxSEkvUTBCMEFLU2twbUQ1OU9oUUtCZnIxNjJkd204T0hEeGVhNlM5by8vNzljSEZ4Z1l1TEN3RE5VQjBBa0Vna09IejRNSHg4ZkRCcjFpd0FtZy9nZ1FNSERHYjB0VUUrb0FuNkM5TzhlWFA0Ky9zakl5TURRVUZCV0w1OGViSGJtLy9ZTDE2OFFFUkVCQUNnUjQ4ZU9IandvUGd6cVR3dnh3bFRockVNdE9PTlgyWWtKWUlnQkdaa1pQVGxlWjR5a29UNldBbFFYeUxFTWxYN3liakp5Y253OS9mSHMyZlA4T2VmZnlJaUlrTHZYMnBxYXBGQmRrSEhqaDFEMDZaTkFXakd3RDk3OWt4Y0Z4NGVYdVJFM3VEZ1lIVHUzQmxlWGw3aU1rRVFDajNaR0RKa0NCd2NIREI5K25TTUd6Y09IaDRlNk5DaGc4NC9xVlNxODlqUWNZaHBWYmRxSHhXTnFvbVFncWlQbFE3MXBjcEZ4VUZJZWFqV0dmM1kyRmhNbVRJRkV5ZE94TUtGQzlHblQ1OWlQUzhyS3dzZmYveXgrTDhoaXhjdnhzaVJJOUdoUXdmczI3Y1AzM3p6RGZ6OS9RRUFQLzMwa3ppMjM1Z3Z2dmdDWDN6eEJieTh2UERvMFNNTUh6NGNnS1l6RmN5c2F4OGZPWElFZ1lHQlNFeE14S0JCZzJCcmF5dE91TldTU3FVNGRPaVF6bGg3N1hHMG5qNTlxak44Si8vUHBHSlJockhpVUVhU0FOVEh5Z1AxcFlwSHhVR29PRWg1cWRhQnZrUWl3ZkRodzlHL2YzOHNYTGdRaHc0ZE1yaWRkbXlYVnMyYU5SRVJFWUhPblR1TFExdzZkKzZzczAzRGhnMFJHQmlJNE9CZ3pKczNEMDVPVHVJNlB6OC92V1BrUDhsbzFLaVJPTlFIQUp5Y25IRDgrSEdjT1hNR3djSEIyTEpsQzREL2pkRS9mdnc0QUdEOCtQR29WNjllQ2Q0QncrclhyeStPeGUvUm80Zk96NlJpMERqaHlrSFZSS292Nm1QbGkvcFMrVEpXSE1UYjI5dm9jL0lYQjhtZmVOUVdCMGxOVGRVckRnSm9BdkREaHc5anhvd1pBSUNZbUJpTUhUdTIwUGFOSERrUzE2NWRRMlJrcEZnY0JBQzZkdTJxczEzWHJsM0Y0aUFyVnF4QWZIdzh0bXpaQWx0YlcweWRPaFZUcDA0dDlEaGp4b3pCN2R1M3NYdjNidmo3KzhQZjMxK3ZPSWlQajAreEU3T2ttZ2Y2clZ1M1J1dldyU3RzLzU2ZW5ucEJQZ0R4NUVCTG0yVTNORVkvdjZOSGp4YmE2WWNNR1lMT25Udmo2TkdqcFc0ellGNFpmVGMzdHlheHNiRjNBWUNWZFB4VUtYSDVKMFpVQXNvd1ZqN0tTRll2MU1jcUR2V2w4dEd5WlV1eHVFZEppb05rWjJlTHhVR01KUjRWQ2dWMjdOaUIxYXRYQXdET256K1BsSlFVZUhsNTRmbno1NGlMaThPY09YUEVvY0g1NXlybUx3NnlmUGx5Y0J5SHZuMzdpb25HVTZkT0FZRGVZMjF4a0Y5Ly9SVm56NTR0VVhHUUJRc1dGRm9jNU42OWV6aDQ4R0NKaW9OVVo5VTYwQy9JMkVUY2trcE1URVJtWmladTNicFZvaEtYaFRseDRnVGk0K014YytaTW85dDA2ZEtsWEk1Vk1LUC8yMisvZ1RHRzNyMTdsOHYraThMemZGUEcyRUFBQXppT2E0c3FWaDFLaXpLTXBrVVp5YXFQK2xqbG9MNVVmcWc0Q0JVSEtXOFU2T2R6NE1BQmc4c0xEdDBwYW96K3ZYdjNzSDM3ZHRTdFd4ZHo1c3dwVlZzeU16T3haTWtTcUZRcTdONjlHOGVPSGNPcVZhdFFzMmJORXU5TGV3bnc0Y09IQUhRN1VYWjJObGF0V2dXMVdvMURodzZoZS9mdWFOQ2dnYmkrZS9mdVdMNThPU0lqSTlHdFc3ZFN2WmJpY0hOemUwOGlrUXg2R2VDM0trbFNYYWxVWXV2V3JSZzllblNKL3ZqZHUzY1B0Mi9mTHZRcVNVV3BiaGxHdFZxTjlQUjAxSzlmSDBxbEVqWTJOcVp1a3NqU001SlY5VXBYV1ZXM1BtWU9MTDB2bVZweWNqSW1UcHlJWjgrZUdTM0xLWlZLUzFVY3hOWFZGWURoNGlCejU4NHQ5UG5Cd2NIWXRtMGJGQXFGT0JTb09NVkJjbkp5TUg3OGVKM2lJUG5sNU9UQTN0NWVmRHhxMUNpOTQ1Q3lvMERmaU5UVVZDaVZTcVNrcE1EVzFsYm5BejFzMkRCOC9mWFhPdHNmUG54WS9MbExseTVsenE2SGg0ZERvVkRnOTk5L1IzQndNSktUa3pGdTNEaFlXVm5CMnRvYTF0YldVS2xVY0hKeVF2ZnUzZEdrU1JQOCt1dXZCanZlb2tXTHhPRTg3ZHExUSszYXRjVjFCdzhlUkdabUp2YnMyWU9OR3pkaTdkcTFVS2xVK09pamp5Q1JTR0JsWlFXMVdnMUJFSERreUJFOGVQQUFQLzMwVTVsZTIwdWNWQ3AxMDJidUFieGJrajllZ1lHQjZOMjdON3k5dlpHWGw0ZTFhOWNhbmJUazd1NE9SMGRIOGJHVmxSV09IeitPUC83NFErZitCWldodW1ZWWs1T1RNV0hDQk96YnR3OStmbjRZT25Rb1B2bmtrMEtmTTJ2V0xNeWJONi9JSVczbG9hcG1KTTM1Qkt1aVZOYytaaTdNcVMrVjVpVFlWQ2UwVkJ6a2Y4ZWk0aURsaXdKOUk4NmVQWXZ0MjdmRDF0WVdFeVpNMExsa1ZURElCeUFPYS9IeDhURzZ6L3l6MGZPYk8zZXVYb0ErY09CQWZQcnBwNUJJSkZpMGFKRzRYSzFXUTZsVVFxVlNBZEJjU3VNNERqWTJOdUkrTm16WUlON2dDZ0Rtelp1SFdiTm13Y3JLU2krYnBUME94M0dZUDMrK3pqcER4N0cyTHROSFJzTHpmRnZHMkNDSlJES0FNZloyYVhieTk5OS80OXk1YytJd0prRVF3SEdjMGV5Q282TWpUcDA2aGVEZ1lIenh4UmZvMGFNSEJFRkFlSGc0c3JLeXNHclZLbkhiTjk5OHN6Uk5LaFp6eURDNnU3dmo5ZGRmTjdqdS92Mzd1SHo1c3ZpNDRDUXJRSE9seWRiV1ZxL04vZnYzeDhTSkU0MGUxODdPRG9JZ3dOYldGbXZXck1HS0ZTdlF2WHQzMUtwVnkrRDJnaUFnSWlKQzd6TlowYXBhUnRMY1Q3REttem4wTVhPVy93YU1GWDNpVjlYNlVrV2o0aUNHVVhHUXNxTkEvNldDbDhrR0RCaUFBUU1HbEhnLzMzenpqZEYxeHI1ZysvYnRxN2ZNMkJlVGxaVlZrVi9BQmY4UWFLOEFHRkxZSDNvYkc1dHkrU0p3YzNQcjlISll6Z0FBcjNNY1Y2SkxqOW83REFLYUw2cWdvQ0NvMVdyMDZ0VUwrWmNYdkJmQW5EbHowTE5uVC9IeHJsMjc4TVVYWHdEUVZDdTRmLzgrb3FLaVVMTm1UWFR0MmhYNzl1MURuVHAxc0duVHB0SytWSVBNS2NOb1kyTmpkSWhhd2ZkUE82bEthKy9ldmRpK2ZUdCsvZlZYbzMvQUJVRXdlRFdMTVliczdHeWRMNkRldlhzak16TlRiOXRqeDQ3QjBkR3gwSk8zaW1ST0djbXlzcFFUckxJeWx6NFdIQndNWDE5Zk9EZzRWTWorZCsvZWJiQmUrcDQ5ZXpCbzBDQ2RaY25KeVdqY3VMSDQrTVdMRnhnMmJCaENRME54NGNJRjdOcTFDK3ZXcmF2UVBtYkpmVWtxbGI1V3UzYnR4NUdSa2FyS09CNFZCekdNTXZwbFI0RStxWEFjeHpGQkVKaEVJaW56Y09KdDI3WWhMUzBOcDArZkZyOU1IejU4Q0Y5Zlg1dytmYnJZKzFtL2ZqM2VlT01OUEh2MkRBNE9Ec2pPenRZWjBsUmV6QzNEcUZRcXhUK1VodFlaa3BlWGh4OSsrQUh4OGZGSVNrcENlSGc0RWhJU01HYk1HRFJyMWt4blc4WVlNak16OVU2Y2MzSnkwSzFiTjdHcVJINEtoUUplWGw3aWN3WVBIb3gvLy8wWGdPYkxLWDhHOHZmZmZ4Y25sRlUwUzhwSVdzb0pGcy96NFFDaXJLeXN3bUppWW02WDB6N05vbzhWdCs1NVRFeU1PR3lpS0ZGUlVkaTZkYXQ0MG4zbnpoM3MzcjFiYjdzN2QrNkltYzdRMEZEOCsrKy9HRDU4T05hdVhZdjMzbnNQZ0dhWXBxZW5KK3p0N2VIdDdZM0RodzhqT1RrWlRabzBLY25MTEJWVDlxV1N2dDlhZ2lCTXljakk4SE56Y3p2QWNWeFlYbDdlcVlTRUJFVWhUeTlYVkJ4RXc5VEZRYW9DQ3ZSSmhaUEw1V2NBbkFFd1dTcVZlakRHQm5FY043QzRRM2ZrY3JsMjNCUjcrKzIzOGNzdnYraGt6TEt5c25TR0tobVRmL2pWb0VHRGNQdjJiVHg0OEFEMjl2YW9YNysrR056d1BPOVo3QmRuaEsydDdVT0ZRdUVQTThqaTUyZGpZMk8wSkptaHV5TkhSMGZqKysrL2g2dXJLNEtEZzlHaFF3ZjQrdnJpMEtGRG1EUnBFbHExYW9VSkV5WVVPZVRKenM0T1NxVlNuTUFWR1JtSkZpMWE2R1dYQUlpQlRKOCtmYkJ1M1RxODhjWWI0dVBLRHQ0c0pTTlpHU2RZNWNRVFFCKzFXcjFNS3BYR0NZSVF4bkZjbUZ3dXYxN1NIWms2aTEvYXV1Y2VIaDZJaVlrUmx3bUNnTFp0MnlJcUtzcmdsWUJ4NDhaaDNMaHhBSUFPSFRvWTdMK2RPM2ZXV2Y3R0cyL2d5eSsveE5TcFUvSGJiNytoVnExYUNBa0pnVXFsMHBua09HSENCQUNhNFIvbCtEczJ5RlI5cWFUdmR3R3ZjQnczQnNDWUdqVnFwUE04SHk0SVFwaTl2ZjJ4Q3hjdTVGUkVlN1dvT0lqcGlvTlVOUlRvRy9IUFAvOUFyVmFqZWZQbXBtNktRU2RQbnNTTkd6ZkVQOVJhQXdZTXdKNDllNHFWa2ZQeThxcnNtZTJDVENhTEJoQU5ZSnE3dTNzYlFSQUdBaGdJemEzVUN4VWRIWTNwMDZmckxXZU1RYWxVR2d4VXRhOVBxVlRxREY4YU5HZ1FkdTNhaGJ0Mzc4TGEyaHJPenM0NlR5dlp5OUtuVUNodUFtZ09BSjkvL3JuWmpCTldLcFZHTTBYNU0vcDM3dHpCOHVYTGtaaVlpS2xUcCtxTWg3U3lzc0tBQVFQUXExY3ZCQWNIWTlpd1lSZzRjQ0FtVFpva2JsTndqT2p4NDhkUnAwNGRwS1dsb1ZhdFdwZzNieDdXclZ0bk1ORFhldkhpaGM0WGlVS2hNTmw3bUQ4anVYWHJWZ21Bd0l5TWpOWTh6Mzlva2dZVmt4bWVZTlhSL3NBWWE4TnhYQnNBQzNpZXY4NXhYSmhhclE2TGk0dTdBcURRUzMvbWtNVXZiZDN6Z2w2OGVBRWJHNXRpRGZmSnk4dURyNjl2c2ZicjYrdUxtSmdZM0x4NUU5ZXVYY1BUcDA5MUFsNnBWR3Ewc2t0Rk12V1ZzcEs4M3dYVUJUQkNJcEdNeU12THkrUjUvZ2lBc0x5OHZDTUpDUW42bDhqS0VSVUhxZkRpSUZVYUJmcEdyRjY5R3UzYnQ2L3dRTCtrbHhYdDdlM0JHTVBHalJzUkdCaW90ODNkdTNmMXhyOGJtNG12VUNnTXJwczNieDdhdG0xYnJEYVZBYnQ4K1hJc2dGZ0FzMTZXMXh6NHNncVB3WUdLN2RxMU0zaGlNbXZXTEp3OGVSTGJ0bTNETysrOFkvQmdCWU5HQUhCMWRjV2VQWHVRbFpWVmNHeGtkT2xla2c2eFpsZ2xWVDhzbGxXclZxRjkrL1lHMTUwN2QwNzh1VTZkT3VCNUhrRkJRVHBmaU43ZTNtS20xODdPRGhNbVRFQ2ZQbjBnazhrZ2tVaWdVQ2hRbzBZTk1RQVNCQUh0MnJXRHJhMHRuSnljOFBEaFExeS9maDB0V3JRb3RHOWxaR1JBb1ZEb1ZHTlFLcFVtUDFreXA5K2xJZVorZ3NVWWU4WnhuS0dEdDJDTXpaSklKTE40bnI4TklJemp1RENaVEhZSitZSitVMmZ4RFNscjNmTjc5KzRablNCZlVJMGFOYkJ6NTA2OTVRVi83NERtQ3VZUFAveUEyN2R2bTkyTmhVeDVwYXdrNzNjaGFnRVlBbUJJalJvMWNxVlM2UitNc1QyQ0lCeUtpNHRMTDNzcmRWRnhrQW9wRGxKdDBMdGt3T1BIajNIeDRrVmN1WElGUzVZc1FaMDZkZkQyMjI4ak9EZ1lVcWxVWnlLYm9jdmxKVkdheTRxSER4K0dzN016MnJScGc2U2tKTDB4b1FWbm94ZWNWS25sNWVXbE54SEhWR0pqWS84QzhCZUFCVktwMUlVeE5wQXhOdkRsRGJPTWlvNk94b1VMRnpCbnpod0VCUVZoN2RxMUJyOVEvLzMzWDlTdVhSdloyZG1vVWFNR0FFMmd2MkRCQXR5NWN3Zno1czBUdDVYTDVXVWV1dk15SUprSFlPcTJiZHNrVVZGUkpndEkvdjc3YndRRUJCaGNsNXFhYW5EY1prUkVCTWFNR1FNUER3Kzl1UXZkdTNjWGYzN3g0Z1hPblRzblRselB5c3JTMlQ0M04xZXNrOXlrU1JQRXg4Y2pPRGdZSzFldU5OZ2U3WldYNk9ob3VMcTY2bnloNWVibUZtdUlWa1dJajQvWEJpUUFJQUFJY25SMG5HTW1RM2VZV3EydThCTXNudWQvSzRlMjFpbDZFemdEQ0dTTUJmSThEOGJZZW83anRydTR1SnhQVEV3OEFPQkR3RHl1bEpXMDd2bVZLMWN3WnN3WXZXMEVRWUNIaDRmQjUrZi9maWhKUmgvUUJFUkhqeDdGK1BIanNXalJJcjJTamRySEgzLzhzZDdWNGNwUTBWZktTdk4rNXkvK1VFeDJqTEYrQVBwSkpCTHdQSCtVNDdpd3NpUUZxRGlJNFhYVm9UeHdSYUJBMzRDUWtCRDA3OThmMDZaTmc3dTdPNDRkTzZiendjdy8zclhnaDdpc2lycXNtSjZlanMyYk4yUERoZzBJQ1FuQlgzLzlwUlBJUzZWU0hEOSszQ0pMNDJuSlpMSkVBTXNBTEhOemN6TTZVK3owNmRPWVAzOCtGaTVjaVBidDJ5TXFLa3JNRnVUL2czRDQ4R0ZzMmJJRjZlbnBDQWdJUUZoWUdBQk5PVE4zZDNmY3ZuMGJiNzlkcWtxZlJyME1BS2Z6UEw4UHdPYWtwS1IzUjQ4ZWplSERoMlA4K1BHVkdweTg4ODQ3NGduZC92MzdVYTllUFhUcTFFa3NoMWJZeVo0Z0NEaDY5S2pSOWhiOC9EOSsvRmluSm5OR1JvWVkrTGRxMVFvLy8vd3pQdjc0WTdpNnVrS3BWQ0luSndkWHIxNEZBUGo3KytQNjlldll1M2N2ZHV6WW9UUFpTcTFXaTFjTEtwTkNvY0RhdFd2eDIyKy9RUkFFQUxnQndPd200MWJTQ2RabkZma2FqT0U0N2tzQW45NitmWHM5QVBFUG02bXZycFNtN25ucjFxMTFBbmNBbUR4NU1qcDI3QWhuWjJlMGJ0MWE1NzB2cUNRWmZRQmljc3JUMHhOTGxpelJLZG1vcmE1aURpcnFkMW1hOTdzY3Z0T1pJQWpNd3U0dlI2b3dDdlFMVUtsVXVIbnpKbWJObWdWQkVNQVlxOVNndWFqTGlvY09IVUpxYWlxKytPSUxQSC8rSEx0MjdTcldmcjI4dlBReXR3WEhheGVzbzI0T1ltTmo3eFpjbHBTVWhIWHIxdUh5NWN0WXVuUXAyclZyQjBCenlmR2JiNzZCbjU4ZkprNmNDQzh2TDNBY2g3UzBOSVNGaFNFNE9CZzdkKzdFekprenNYejVja1JIUnlNeU1oSVNpUVJoWVdFWU1HQkFvVit5cFNHWHl5OTZlM3U3WldSa3pCTUV3YVRaL1dmUG51SG5uMy9XdXlSYWNMakJrQ0ZEOE5sbnBZdnBFaE1UNGV6c0xBNzN1SHIxcW5oVE1qczdPeWdVQ3JIZS9vSUZDM0R5NUVtMGJOa1M0OGVQaDFRcWhhdXJLM2JzMklHblQ1L3FYSGJPeWNsQmpSbzFLclhjcHBsbjhYVlUwZ25XaUhKbzZpOG9YbFlmakxFc0FQY0JCQ29VaXFNSkNRa0tjN3BTVnRxNjUva2xKeWZqMHFWTG1ETm5EcnAxNjRZTEZ5N29uVlRucjVMbDRPQ0FqaDA3NHJYWFhrTmlZaUpjWEZ5UW5KeU1CZzBhaU52NSsvdUxFNEwzNzk5dmRLaWVPYWlFUHFaekJsR2M5MXRiL01ITnpTMkk0N2dweFRoR0xvQ2pBTUx5RDkzaGVYNWorYndFUXNxR0F2MENySzJ0c1g3OWVnQ2FHZUEyTmpibEh2eHBsZWF5WWxSVUZQcjE2NGNaTTJaZ3hJZ1JjSEp5MHJ1eFVmNmhPNnRYcjBhTEZpMEE2TS9pOS9MeTBsbG1hREtyT2JsMzd4NFdMMTZNSzFldW9GKy9mZ2dMQzBPZE92K0xHV3h0YlJFVUZJU3dzRERNbVRNSERSbzB3THg1OHpCMTZsVDQrZm1oU1pNbUNBd01SRmhZR0Zhc1dJSEl5RWo4K09PUHNMT3p3OVNwVXhFYUdtcXdSblZabVVOMlB5TWpBMU9tVElHSGh3ZCsvUEZIUEgzNlZMd2R1YkhxRHFWeDZkSWx0RzdkR3JObXpjS1pNMmRnWjJlSEJRc1c0TzdkdTFpOWVqVmNYVjBSRlJXRnZuMzc0c21USjFpL2ZqM2VmLzk5QUpyUC9mcjE2N0Z6NTA1czJMQkJuQnhzYTJzTG1VeFc1TjBieTR1bFpQSHpxNHdUTExsY1h1YWhPeStEcDhJQy9ZY0E5Z0lJcTFPblRsVEJHdWJtMEplMHlscjNuREdHcFV1WFlzQ0FBVHBEcGZJN2VmSWt0bS9mRG10cmF4dzhlQkIvL1BFSFpzNmNpVGZlZUVPc3dIUHo1azFzMkxBQnc0WU4wem1wK091dnY4QnhITjU5VjFQblFCQUVvME4zdW5YMHRxZU9BQUFQWmtsRVFWVHJoc21USjVmNnRaU1VLZnBZY2Qvdllzb0NjQmlWTkJtWGlvT1FzcUJBM3dCdDRDd0lBdFJxdGZnNC8wejI4bERheTdpN2QrK0dqWTBOQmc0Y0NNRDRHUHlxcG5Ianh2am9vNDh3Zi81OG8vV0FPWTdEb0VHRDBMZHZYeVFuSjBPbFVtSElrQ0hpTGJ1dHJLenc2cXV2NHRxMWE5aTVjeWNjSFIwQkFOdTNiOGVPSFR1Z1Zxc3JyUDJteXU0bkpDUmcyclJwNk5DaEE2WlBuNDdrNUdSczNMZ1I2OWF0ZzdXMU5icDI3UXFKUkFMR0dBUkJnRXFsd3I1OSs4U3lac1d0NTV5UmtZSEl5RWhNbkRnUkF3Y09oRXFsZ3JXMU5SNDhlSUN4WThkaTBxUkpjSFYxeGNTSkU5R2tTUk1rSmlhaWFkT21BRFI5emQvZkh3OGVQTUN2di82SzVzMmJZOWV1WFZpK2ZMazR1V3ZHakJrVjloNXBXVklXUHo5TE9jSGlPTTdRenBMeHY4bTM1NkY1M3d0bFRsZkt0RXBhOS96bm4zOUdTa29LbGk5ZmJuU2I3Nzc3RGhNbVRNQ2hRNGZ3d1FjZjRNbVRKMklSaHZ6ajlkVnFOVTZkT29YVnExY2pNREFRTFZxMHdOR2pSM1ZLRUVva0VyTVl1bU9xUGxiYzk3c1FHUUFPY2h3WFptdHIrMGRGbDlmTWo0cURWSGh4RUdJcGVKNW5QTSt6OG5MKy9Ibld2WHQzbHB1Ykt5NHJ1UC95UE42OWUvZllCeDk4d05MUzBoalA4eXd2TDA5dm04VEVSTmF1WFRzMmJ0dzRObUxFQ1BibGwxOHl4aGpyMmJPbndYOWFucDZlckhmdjN1Sy9qaDA3TXA3bldkZXVYY1ZsNWZsYUdOTzhONldZMkdSVXVUYXVFT1hWM3NMd1BPL0o4L3gxbnVlWnU3czdXN2x5cGNIZmQzbkl5c3BpWjg2Y01icGVFQVNtVnF1WlVxbGtTcVdTcVZRcWNkM1hYMy9ObEVxbDBlZk9tREZEWEI4Ykc4c1dMVnFrdDAxY1hCd0xDUWtSSDBkR1JyS2VQWHV5K2ZQbjYyejM0TUVEbmZkQUVBU1duWjNOTWpJeWROcFVFZkx5OHRqS2xTdVp1N3U3OW5ON3ZUenVwMUFabmo5L3pyeTl2ZG5UcDA4WlkwejhmYVNrcExEZXZYdXo4UEJ3ZHZ2MmJkYTdkMjkyNWNvVjl1R0hIN0tjbkJ6R0dHTnF0WnA5K2VXWHpNZkhoOTI0Y1lNeHh0ak9uVHNaei9OTUtwVXlUMDlQdG4vL2ZzWlkrZlFMTnplM2h5LzNuY3p6L1BmdTd1NXRBWlRwa21sbDlpVmpDdnZieWZPOHp1YzNKeWVIelpzM2ovWHExWXY5KysrLzRuSXZMeTkyNzk0OThYRlNVaExyMUtrVDI3dDNMN3R6NTQ3ZWZ0dTNiNiszTEM0dWptVmxaVEdsVXNtNmQrL09ybDI3SnE1emQzY3ZkcHNyZ2luNkdHTWxmNysxejNWemN3dHljM043eXZOOHNMdTdlNittVFp1V2FJSlFlY1VqcWFtcHpOUFRrM1hwMG9YeFBNKzZkT25DUm84ZXpSalQvQTQ3ZGVvay9pdnYzNmxhcldaU3FaUmxaV1VaM1NZOFBKek5uRG1UcWRWcWR1Zk9IZGFsU3hmeG43YTkrZjhaNCtucFdhNXRMNmk4NHhGTFFobjlRbWd2STgyZVBSdExseTZ0c0NFOFFQRXZLN1pvMFFMRGh3K0hzN016bkoyZHhic2FwcWFtNnMzVXp6LzhKeWdvU0J5cmVmYnNXV3pZc0FIWHIxOUgwNlpOTVgvK2ZEZzVPZW1VVnpSSFhCV2EzVlNaR1VrSEJ3ZHhtSTRoMmxKbGhpNnZybGl4b3RCOUwxbXlSUHk1VFpzMkJ0dGVjSWhENTg2ZERVNGVmUFhWVi9YYXBaMVFXcEVzTll1dmRmdjJiZlRvMFFQMTZ0VURBTEZ3UUdwcUtvWU9IU29PendnTURNVDA2ZFBSb1VNSHNYcVJSQ0xCM0xselVhOWVQWEhZeTZlZmZvcCsvZnBCcFZMQndjR2hYT2NvU1NTUzVXcTErbVJ4YXVVWGx6bG05NDNWUFU5T1RvYS92ejhhTldxRXJWdTM2dHdNYU1TSUVmRHo4eE4vTjBxbEVxTkdqVUwvL3YwTjNzMDZMeTlQYjNuOSt2V3hkdTFhUEhyMENLMWF0WUtycTZ1NFRoQUVuY290VFpvMDBYbThjZU5HOFROVTNrelZ4MHJ6Zm12dmppc0l3by9XMXRiZnlHUXl3N2NNcnlSVUhJU1FmTW96bzUrUmtjRzh2YjFaUWtJQ0d6NThPRnV6Wm8xNFZsandMTkVZbFVyRjl1M2JKMmJQQ3JOcTFTcjJ5U2VmaUdmT2hqTDZYbDVlN05telorTGp2THc4RmhjWFo3UWRCVE00V1ZsWmJQSGl4V3o4K1BFc1BUMmRlWHA2c3NURVJPYnI2OHNpSXlPTGJHTkpWZWN6NkpJd2g0eGtkV1RKV2Z6OEdHTVZmc1dETVRPL2djQkxwdXBMQmYvK2hvV0ZzUUVEQnJDaFE0ZnFYTTFpakxHelo4OHlRUkFxdkUwRjllL2Z2OUtQYWVvK3hsakozKy95T25aNXhDTktwWkw5NXovL1lmZnUzV05xdFpyeFBLL3pXaXB5aEFGampGMjllcFVOSERqUTZQcVFrQkRXb1VNSDFxOWZQK2J0N2MwZVBueW8xeDVEZjVzOFBUMlpqNCtQemorcFZLcjN1RHhWNTNpRU12cEdMRjY4R0czYXRNRjc3NzJIaFFzWFl2anc0V0ptck9Ea1YyTnUzTGlCRFJzMkdLMVhDMmhLMXkxYnRnelIwZEhZc0dHRGVPWmNvMFlOUEhyMENJMGJOd2FnR2V0bVkyT0R0TFEwN04yN0Z6S1pERmV2WHNVNzc3eUR6WnMzRjlvT2hVS0Jnd2NQSWlRa0JFT0dETUdNR1RQRXF4UE96czc0NmFlZjhPMjMzeUlzTEF4anhveEJxMWF0aXZYNlNQa3d4NHhrVldmcFdmejhxdEtWcnJJeVZWOHFTZDF6VTFYQjJidDNiNlVlejF6Nm1EbFhIU29LRlFjaDVZRUMvUUxVYWpXV0xGbUNpeGN2WXNlT0hRQTBsemozN3QwclRrb3JlR25LbUN0WHJoUjY2K25TWEZhOGUvY3VuajE3aGs4Ly9SUkxseTRWSjVNQytwTmN0Qk1yL2Z6ODBMSmxTMnpjdU5IZ3hMb0dEUnBnM2JwMU9IVG9FT2JPbll2bHk1ZkR4Y1dsc0xlSmxETnpxaVpTbFZsaVJSMVNNdFNYVE11YytsaFZPQW1tNGlDa3JDalFMMEN0VmlNeE1SRS8vdmlqV0o0T2dCZ2dOMnZXVEdmN2dvL3p1M0xsaXNHeGxWcU5HemZHakJrejhNRUhIK2gxb1BIangyUDgrUEVHbjJmbzVHSE5talZpUFhtdG1KZ1lXRnRiSXlRa3hPQWQ1WVlOR3liK3pIRWMrdmJ0YS9DdWVLVHlVSGEvNHBoTGhwRlVEdXBMbFkvNldQblRCczRYTGx6QTdObXpjZWpRb1VxNWNXQng3amx3Ky9adHJGaXhBbTV1YnZEejg0T0Rnd1BXclZ0bnRMSk8vcHN6NWkvMXFyMGpkN2R1M2NSNVdRcUZvZ0plVmZWazhXZTcrV25IWHhtN0ZYbHhDWUpRcVRmbXFhcTBWenUwTnlBaEpmTnlMT3RtQU85cWI4NURHY21TTTZjTUl6RU42a3NWaS9xWXZ2S0tSN1IrK09FSFJFUkVnT2Q1c1RpSVZDclYyWC9CeDZYRkdNTlhYMzBGWjJkblRKa3lCVktwVkMvUTF4WUgyYnQzcjA1eEVIdDdlNFB0OFBEd0VLOFluRHQzem1CeEVKN25kWXFEbE9ld3Erb2NqMUEwYXdBRitjUWN5T1h5aTQ2T2ptNEFsZ21DSUd6YnRnMit2cjZJajQ4M2RkTXNSbng4UEh4OWZiRnQyellJbWdoa21hT2pvMXQxRGtDcUkrcExGWWY2V01WNzhlSUZ3c1BEc1dyVktxU2twR0RkdW5VbDNvZGFyY2IrL2Z1Um0xdjB4Ulh0UFFlTWpTb0FOUGNjc0xlM3gxZGZmWVZldlhyQjJka1p0MjdkS2xaYjJyZHZqK3pzYkN4WnNnUTdkdXpBenovL0RHdHJhMHlmUGgyVEowL0duMy8rYWRGeks4d05SYlNFbUxISXlNaGN1VncrSFVCN0FEZVNrcEl3ZXZSb3JGcTFpaTV0RmtLaFVHRFZxbFVZUFhxMGRoakJEUUR0NVhMNWRCcEdVRDFSWHlwZjFNY3FUOEhpSUR0MjdFQnljaklBelJoKzdiL0NhSXVEYU9mOUdaS2JtNHY1OCtmamp6Lyt3QysvL0tKWEhFUXJmM0dRNE9CZytQdjdvMnZYcmxpNWNtV1JyMFdoVUdEUG5qM3c5ZlhGbTIrK2lkV3JWNHQzdU5jV0I5bXhZd2NDQWdKdzllclZJdmRIaWtaajlBbXhBRFRldVBob25EQXBEUFdsc3FNK1ZqbW9PQWdWQnlFRmxQZWRjVW5aVk9lNnRSV0o2dTRiWnVxYTNjVHlVRjhxR2VwanhWY2U4VWhlWGg0Yk9YSWtpNDJOTmJoKzZOQ2hoVDdPYjlxMGFlenk1Y3VGSHErODd2Rnc4ZUpGdldXWExsMWlqREdtVUNnTVB1ZW5uMzRxODNFTFU1M2prZjl2Ny81ZHE3emlNSUEvc2FWSWplbGlVWndDaW9MRklkZXBTODBmVU5wTnVuUW8xZEZOc0ZzanVJVDJQNmpTb1ZQZFNtZkJ1RGdVN2tWeXpSQWNBaTFFcURpRU85VEZ0NE1XeEhJMVArOTc3bnMrbjFFSU9TRTgrUDAraDN2U3FROGw3UGVIWDlpYm1qLzhjdEFXRnhjUGIyMXQzVWh5TGNtaCtmbjVxaHRKRFNPN0pVdmJJMk03NDNHUXN0UThqM1RxQnpib2w2WG1ZRTFLN2ErSmVPMkQvVko3bHNhUnNkMHhqNVNsNW5uRW1naFRyT2JYUkx6MndYNnFPVXZqeUJoTXYwNXROamJvc3RTOFFiZWhsa1pTdzhoQnF5Vkw0OGpZM3BsSHlsTHpQS0xSaDQ2b29aSFVNRElKTldScEhCbURidW5VWm1PRExrdk5HM1RidXRaSWFoaHBTOWV5Tkk2TTdTL3pTRmxxbmtjMCt0QkJYV29rTll5MHFVdFpHa2ZHb0xzNnRkbllvTXRTOHdaZGttbHRKRFdNbEdaYXN6U09qQjBjODBoWmFwNUhOUHJRY2RQWVNHb1lLZEUwWm1rY0dZTTZkR3F6c1VHWHBlWU51bFNsTjVJYVJxWkY2VmthUjhZbXd6eFNscHJuRVkwK1ZLVGtSbExEeURRcE9Vdmp5QmpVcDFPYlRhL1grenZKc2Z2MzcrZklrU050SDZkcW85RW9GeTllVEpLbi9YNy80N2JQdy8rVjBraHFHSmwycFdScEhCbWJQSTErV1RUNjNiR1dKT3ZyNjIyZm8zcXYvUTRldFhrT3hpdWhrZFF3MGdVbFpHa2NHWU82ZFdxenVYRGh3dVdtYVg0NmZmcDBybCsvbmpObnptUjJkcmJ0WTFWbE5CcGxmWDA5eTh2TGVmejRjWnFtdVR3WURHNjNmUzdlYnRLTnBJYVJyaXFsM1pleGRtbjB5MUp6bzkrMUgvaFFyOWY3TGNubmJSK0VKTW52L1g3L3l5Uk4yd2ZoM1JZWEZ3OXZiVzNkU0hJdHlhSDUrZmtzTFMzbC9QbnorL3A5VmxkWHM3UzBsSTJOalNSNWtlVEh1Ym01NysvZHUvZlB2bjRqYU1ta3NqU09qTFhQb0Y4V2czNjNIRnBZV1BobVptYm02eVNmSkRuVzlvRXE4elRKbzZacGZoa01Cai9uNVg4eVRKR0RhaVExak5UR1RWbTlEUHBsTWVnRHZHYS9HMGtOSTdWeVUxWW5qNE9Vby9iSFFRejZ3Rmg3YlNRMWpQQ1NtN0s2OUhxOWxTU2YzYnAxS3dzTEMyMGZwMnI5Zmo5WHJseEprcFYrdjcvWThuRW03cjIyRHdDVWEzTno4Nit6WjgvZWZ2NzgrUWROMDN6NjhPSERtYnQzNytiY3VYTTVmdno0Vzc5MmRYVTFWNjllemNyS1NwcW1lWkhraDdtNXVhOGVQSGl3TVltelEwbjJrcVZ4Wkt4Y0owK2VmRC9KRjJ0cmF6bDE2bFNPSGoxYXpIT3J0UmlOUmhrT2gxbGVYczZ6WjgvU05NM05KMCtlRE5vKzE2UnA5SUZ0Mlc0anFXR0V0M05UVmdXUGc1U2wyc2RCTlByQXRteW5rZFF3d3J1NUthdENzN201K2V1SkV5ZituSm1aK1NqSmJKSVAyejVVWlo0bSthTnBtcHVEd2VDN1ZEamtKeHA5WUJmZWJDUXZYYnFVSkxsejU0NkdFWGJBVFJsd2tEVDZ3STY5MlVnT2g4T1o0WENvWVlRZGNsTUdIQ1NOUHJBbnJ4ckovLzc2OGJjYVJ0Z2ROMlhBZmpQb0EwQWgzbngzLzlVL2V4Y2YyQldEUGdBVXhrMFp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3RGI5Q3lFM0lmT2pSeU1QQUFBQUFFbEZUa1N1UW1DQyIsCiAgICJUeXBlIiA6ICJmbG93Igp9Cg=="/>
    </extobj>
  </extobjs>
</s:customData>
</file>

<file path=customXml/itemProps2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WPS 演示</Application>
  <PresentationFormat>自定义</PresentationFormat>
  <Paragraphs>177</Paragraphs>
  <Slides>23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微软雅黑</vt:lpstr>
      <vt:lpstr>Times New Roman</vt:lpstr>
      <vt:lpstr>Impact</vt:lpstr>
      <vt:lpstr>黑体</vt:lpstr>
      <vt:lpstr>Arial Unicode MS</vt:lpstr>
      <vt:lpstr>Calibri Light</vt:lpstr>
      <vt:lpstr>Open Sans</vt:lpstr>
      <vt:lpstr>Open Sans</vt:lpstr>
      <vt:lpstr>SimSun-ExtB</vt:lpstr>
      <vt:lpstr>微软雅黑 Light</vt:lpstr>
      <vt:lpstr>Lato</vt:lpstr>
      <vt:lpstr>MS PGothic</vt:lpstr>
      <vt:lpstr>Simply City Light</vt:lpstr>
      <vt:lpstr>Helvetica</vt:lpstr>
      <vt:lpstr>Agency FB</vt:lpstr>
      <vt:lpstr>Arial</vt:lpstr>
      <vt:lpstr>Source Sans Pro Light</vt:lpstr>
      <vt:lpstr>Yu Gothic UI</vt:lpstr>
      <vt:lpstr>Segoe Print</vt:lpstr>
      <vt:lpstr>Yu Gothic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磨砂蓝色</dc:title>
  <dc:creator/>
  <cp:keywords>第一PPT模板网：www.1ppt.com</cp:keywords>
  <cp:lastModifiedBy>Simpleton</cp:lastModifiedBy>
  <cp:revision>5</cp:revision>
  <dcterms:created xsi:type="dcterms:W3CDTF">2016-09-26T15:08:00Z</dcterms:created>
  <dcterms:modified xsi:type="dcterms:W3CDTF">2019-11-06T04:37:18Z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