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7" r:id="rId3"/>
    <p:sldId id="268" r:id="rId4"/>
    <p:sldId id="269" r:id="rId5"/>
    <p:sldId id="270" r:id="rId6"/>
    <p:sldId id="271" r:id="rId7"/>
    <p:sldId id="272" r:id="rId8"/>
    <p:sldId id="273" r:id="rId9"/>
    <p:sldId id="274" r:id="rId1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modifyVerifier cryptAlgorithmSid="4" hashData="9gQY4DJZS4imS+zviaut1m+QwYM=" saltData="YkYhGRU3qoMzbKivmTBKIg==" spinCount="100000" cryptProviderType="rsaAES" cryptAlgorithmClass="hash" cryptAlgorithmType="typeAny" cryptProvider="" algIdExt="0" algIdExtSource="" cryptProviderTypeExt="0" cryptProviderTypeExtSourc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2"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583" name="Date Placeholder 3"/>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9" name=""/>
        <p:cNvGrpSpPr/>
        <p:nvPr/>
      </p:nvGrpSpPr>
      <p:grpSpPr>
        <a:xfrm>
          <a:off x="0" y="0"/>
          <a:ext cx="0" cy="0"/>
          <a:chOff x="0" y="0"/>
          <a:chExt cx="0" cy="0"/>
        </a:xfrm>
      </p:grpSpPr>
      <p:sp>
        <p:nvSpPr>
          <p:cNvPr id="1048648" name="Title 1"/>
          <p:cNvSpPr>
            <a:spLocks noGrp="1"/>
          </p:cNvSpPr>
          <p:nvPr>
            <p:ph type="title"/>
          </p:nvPr>
        </p:nvSpPr>
        <p:spPr/>
        <p:txBody>
          <a:bodyPr/>
          <a:p>
            <a:r>
              <a:rPr altLang="en-US" lang="zh-CN" smtClean="0"/>
              <a:t>单击此处编辑母版标题样式</a:t>
            </a:r>
            <a:endParaRPr dirty="0" lang="en-US"/>
          </a:p>
        </p:txBody>
      </p:sp>
      <p:sp>
        <p:nvSpPr>
          <p:cNvPr id="1048649" name="Vertical Text Placeholder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50" name="Date Placeholder 3"/>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51" name="Footer Placeholder 4"/>
          <p:cNvSpPr>
            <a:spLocks noGrp="1"/>
          </p:cNvSpPr>
          <p:nvPr>
            <p:ph type="ftr" sz="quarter" idx="11"/>
          </p:nvPr>
        </p:nvSpPr>
        <p:spPr/>
        <p:txBody>
          <a:bodyPr/>
          <a:p>
            <a:endParaRPr altLang="en-US" lang="zh-CN"/>
          </a:p>
        </p:txBody>
      </p:sp>
      <p:sp>
        <p:nvSpPr>
          <p:cNvPr id="1048652" name="Slide Number Placeholder 5"/>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37" name=""/>
        <p:cNvGrpSpPr/>
        <p:nvPr/>
      </p:nvGrpSpPr>
      <p:grpSpPr>
        <a:xfrm>
          <a:off x="0" y="0"/>
          <a:ext cx="0" cy="0"/>
          <a:chOff x="0" y="0"/>
          <a:chExt cx="0" cy="0"/>
        </a:xfrm>
      </p:grpSpPr>
      <p:sp>
        <p:nvSpPr>
          <p:cNvPr id="1048637"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48638" name="Vertical Text Placeholder 2"/>
          <p:cNvSpPr>
            <a:spLocks noGrp="1"/>
          </p:cNvSpPr>
          <p:nvPr>
            <p:ph type="body" orient="vert" idx="1"/>
          </p:nvPr>
        </p:nvSpPr>
        <p:spPr>
          <a:xfrm>
            <a:off x="628650" y="365125"/>
            <a:ext cx="5800725" cy="5811838"/>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39" name="Date Placeholder 3"/>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40" name="Footer Placeholder 4"/>
          <p:cNvSpPr>
            <a:spLocks noGrp="1"/>
          </p:cNvSpPr>
          <p:nvPr>
            <p:ph type="ftr" sz="quarter" idx="11"/>
          </p:nvPr>
        </p:nvSpPr>
        <p:spPr/>
        <p:txBody>
          <a:bodyPr/>
          <a:p>
            <a:endParaRPr altLang="en-US" lang="zh-CN"/>
          </a:p>
        </p:txBody>
      </p:sp>
      <p:sp>
        <p:nvSpPr>
          <p:cNvPr id="1048641" name="Slide Number Placeholder 5"/>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5" name=""/>
        <p:cNvGrpSpPr/>
        <p:nvPr/>
      </p:nvGrpSpPr>
      <p:grpSpPr>
        <a:xfrm>
          <a:off x="0" y="0"/>
          <a:ext cx="0" cy="0"/>
          <a:chOff x="0" y="0"/>
          <a:chExt cx="0" cy="0"/>
        </a:xfrm>
      </p:grpSpPr>
      <p:sp>
        <p:nvSpPr>
          <p:cNvPr id="1048594" name="Title 1"/>
          <p:cNvSpPr>
            <a:spLocks noGrp="1"/>
          </p:cNvSpPr>
          <p:nvPr>
            <p:ph type="title"/>
          </p:nvPr>
        </p:nvSpPr>
        <p:spPr/>
        <p:txBody>
          <a:bodyPr/>
          <a:p>
            <a:r>
              <a:rPr altLang="en-US" lang="zh-CN" smtClean="0"/>
              <a:t>单击此处编辑母版标题样式</a:t>
            </a:r>
            <a:endParaRPr dirty="0" lang="en-US"/>
          </a:p>
        </p:txBody>
      </p:sp>
      <p:sp>
        <p:nvSpPr>
          <p:cNvPr id="1048595" name="Content Placeholder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96" name="Date Placeholder 3"/>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0" name=""/>
        <p:cNvGrpSpPr/>
        <p:nvPr/>
      </p:nvGrpSpPr>
      <p:grpSpPr>
        <a:xfrm>
          <a:off x="0" y="0"/>
          <a:ext cx="0" cy="0"/>
          <a:chOff x="0" y="0"/>
          <a:chExt cx="0" cy="0"/>
        </a:xfrm>
      </p:grpSpPr>
      <p:sp>
        <p:nvSpPr>
          <p:cNvPr id="1048653"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4865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p>
        </p:txBody>
      </p:sp>
      <p:sp>
        <p:nvSpPr>
          <p:cNvPr id="1048655" name="Date Placeholder 3"/>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56" name="Footer Placeholder 4"/>
          <p:cNvSpPr>
            <a:spLocks noGrp="1"/>
          </p:cNvSpPr>
          <p:nvPr>
            <p:ph type="ftr" sz="quarter" idx="11"/>
          </p:nvPr>
        </p:nvSpPr>
        <p:spPr/>
        <p:txBody>
          <a:bodyPr/>
          <a:p>
            <a:endParaRPr altLang="en-US" lang="zh-CN"/>
          </a:p>
        </p:txBody>
      </p:sp>
      <p:sp>
        <p:nvSpPr>
          <p:cNvPr id="1048657" name="Slide Number Placeholder 5"/>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7" name=""/>
        <p:cNvGrpSpPr/>
        <p:nvPr/>
      </p:nvGrpSpPr>
      <p:grpSpPr>
        <a:xfrm>
          <a:off x="0" y="0"/>
          <a:ext cx="0" cy="0"/>
          <a:chOff x="0" y="0"/>
          <a:chExt cx="0" cy="0"/>
        </a:xfrm>
      </p:grpSpPr>
      <p:sp>
        <p:nvSpPr>
          <p:cNvPr id="1048606" name="Title 1"/>
          <p:cNvSpPr>
            <a:spLocks noGrp="1"/>
          </p:cNvSpPr>
          <p:nvPr>
            <p:ph type="title"/>
          </p:nvPr>
        </p:nvSpPr>
        <p:spPr/>
        <p:txBody>
          <a:bodyPr/>
          <a:p>
            <a:r>
              <a:rPr altLang="en-US" lang="zh-CN" smtClean="0"/>
              <a:t>单击此处编辑母版标题样式</a:t>
            </a:r>
            <a:endParaRPr dirty="0" lang="en-US"/>
          </a:p>
        </p:txBody>
      </p:sp>
      <p:sp>
        <p:nvSpPr>
          <p:cNvPr id="1048607" name="Content Placeholder 2"/>
          <p:cNvSpPr>
            <a:spLocks noGrp="1"/>
          </p:cNvSpPr>
          <p:nvPr>
            <p:ph sz="half" idx="1"/>
          </p:nvPr>
        </p:nvSpPr>
        <p:spPr>
          <a:xfrm>
            <a:off x="6286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08" name="Content Placeholder 3"/>
          <p:cNvSpPr>
            <a:spLocks noGrp="1"/>
          </p:cNvSpPr>
          <p:nvPr>
            <p:ph sz="half" idx="2"/>
          </p:nvPr>
        </p:nvSpPr>
        <p:spPr>
          <a:xfrm>
            <a:off x="46291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09" name="Date Placeholder 4"/>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10" name="Footer Placeholder 5"/>
          <p:cNvSpPr>
            <a:spLocks noGrp="1"/>
          </p:cNvSpPr>
          <p:nvPr>
            <p:ph type="ftr" sz="quarter" idx="11"/>
          </p:nvPr>
        </p:nvSpPr>
        <p:spPr/>
        <p:txBody>
          <a:bodyPr/>
          <a:p>
            <a:endParaRPr altLang="en-US" lang="zh-CN"/>
          </a:p>
        </p:txBody>
      </p:sp>
      <p:sp>
        <p:nvSpPr>
          <p:cNvPr id="1048611" name="Slide Number Placeholder 6"/>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1" name=""/>
        <p:cNvGrpSpPr/>
        <p:nvPr/>
      </p:nvGrpSpPr>
      <p:grpSpPr>
        <a:xfrm>
          <a:off x="0" y="0"/>
          <a:ext cx="0" cy="0"/>
          <a:chOff x="0" y="0"/>
          <a:chExt cx="0" cy="0"/>
        </a:xfrm>
      </p:grpSpPr>
      <p:sp>
        <p:nvSpPr>
          <p:cNvPr id="1048658"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4865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60" name="Content Placeholder 3"/>
          <p:cNvSpPr>
            <a:spLocks noGrp="1"/>
          </p:cNvSpPr>
          <p:nvPr>
            <p:ph sz="half" idx="2"/>
          </p:nvPr>
        </p:nvSpPr>
        <p:spPr>
          <a:xfrm>
            <a:off x="629842" y="2505075"/>
            <a:ext cx="3868340"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6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62" name="Content Placeholder 5"/>
          <p:cNvSpPr>
            <a:spLocks noGrp="1"/>
          </p:cNvSpPr>
          <p:nvPr>
            <p:ph sz="quarter" idx="4"/>
          </p:nvPr>
        </p:nvSpPr>
        <p:spPr>
          <a:xfrm>
            <a:off x="4629150" y="2505075"/>
            <a:ext cx="3887391"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63" name="Date Placeholder 6"/>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64" name="Footer Placeholder 7"/>
          <p:cNvSpPr>
            <a:spLocks noGrp="1"/>
          </p:cNvSpPr>
          <p:nvPr>
            <p:ph type="ftr" sz="quarter" idx="11"/>
          </p:nvPr>
        </p:nvSpPr>
        <p:spPr/>
        <p:txBody>
          <a:bodyPr/>
          <a:p>
            <a:endParaRPr altLang="en-US" lang="zh-CN"/>
          </a:p>
        </p:txBody>
      </p:sp>
      <p:sp>
        <p:nvSpPr>
          <p:cNvPr id="1048665" name="Slide Number Placeholder 8"/>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3" name=""/>
        <p:cNvGrpSpPr/>
        <p:nvPr/>
      </p:nvGrpSpPr>
      <p:grpSpPr>
        <a:xfrm>
          <a:off x="0" y="0"/>
          <a:ext cx="0" cy="0"/>
          <a:chOff x="0" y="0"/>
          <a:chExt cx="0" cy="0"/>
        </a:xfrm>
      </p:grpSpPr>
      <p:sp>
        <p:nvSpPr>
          <p:cNvPr id="1048625" name="Title 1"/>
          <p:cNvSpPr>
            <a:spLocks noGrp="1"/>
          </p:cNvSpPr>
          <p:nvPr>
            <p:ph type="title"/>
          </p:nvPr>
        </p:nvSpPr>
        <p:spPr/>
        <p:txBody>
          <a:bodyPr/>
          <a:p>
            <a:r>
              <a:rPr altLang="en-US" lang="zh-CN" smtClean="0"/>
              <a:t>单击此处编辑母版标题样式</a:t>
            </a:r>
            <a:endParaRPr dirty="0" lang="en-US"/>
          </a:p>
        </p:txBody>
      </p:sp>
      <p:sp>
        <p:nvSpPr>
          <p:cNvPr id="1048626" name="Date Placeholder 2"/>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27" name="Footer Placeholder 3"/>
          <p:cNvSpPr>
            <a:spLocks noGrp="1"/>
          </p:cNvSpPr>
          <p:nvPr>
            <p:ph type="ftr" sz="quarter" idx="11"/>
          </p:nvPr>
        </p:nvSpPr>
        <p:spPr/>
        <p:txBody>
          <a:bodyPr/>
          <a:p>
            <a:endParaRPr altLang="en-US" lang="zh-CN"/>
          </a:p>
        </p:txBody>
      </p:sp>
      <p:sp>
        <p:nvSpPr>
          <p:cNvPr id="1048628" name="Slide Number Placeholder 4"/>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1" name=""/>
        <p:cNvGrpSpPr/>
        <p:nvPr/>
      </p:nvGrpSpPr>
      <p:grpSpPr>
        <a:xfrm>
          <a:off x="0" y="0"/>
          <a:ext cx="0" cy="0"/>
          <a:chOff x="0" y="0"/>
          <a:chExt cx="0" cy="0"/>
        </a:xfrm>
      </p:grpSpPr>
      <p:sp>
        <p:nvSpPr>
          <p:cNvPr id="1048618" name="Date Placeholder 1"/>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19" name="Footer Placeholder 2"/>
          <p:cNvSpPr>
            <a:spLocks noGrp="1"/>
          </p:cNvSpPr>
          <p:nvPr>
            <p:ph type="ftr" sz="quarter" idx="11"/>
          </p:nvPr>
        </p:nvSpPr>
        <p:spPr/>
        <p:txBody>
          <a:bodyPr/>
          <a:p>
            <a:endParaRPr altLang="en-US" lang="zh-CN"/>
          </a:p>
        </p:txBody>
      </p:sp>
      <p:sp>
        <p:nvSpPr>
          <p:cNvPr id="1048620" name="Slide Number Placeholder 3"/>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2" name=""/>
        <p:cNvGrpSpPr/>
        <p:nvPr/>
      </p:nvGrpSpPr>
      <p:grpSpPr>
        <a:xfrm>
          <a:off x="0" y="0"/>
          <a:ext cx="0" cy="0"/>
          <a:chOff x="0" y="0"/>
          <a:chExt cx="0" cy="0"/>
        </a:xfrm>
      </p:grpSpPr>
      <p:sp>
        <p:nvSpPr>
          <p:cNvPr id="1048666"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866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6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8669" name="Date Placeholder 4"/>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70" name="Footer Placeholder 5"/>
          <p:cNvSpPr>
            <a:spLocks noGrp="1"/>
          </p:cNvSpPr>
          <p:nvPr>
            <p:ph type="ftr" sz="quarter" idx="11"/>
          </p:nvPr>
        </p:nvSpPr>
        <p:spPr/>
        <p:txBody>
          <a:bodyPr/>
          <a:p>
            <a:endParaRPr altLang="en-US" lang="zh-CN"/>
          </a:p>
        </p:txBody>
      </p:sp>
      <p:sp>
        <p:nvSpPr>
          <p:cNvPr id="1048671" name="Slide Number Placeholder 6"/>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8" name=""/>
        <p:cNvGrpSpPr/>
        <p:nvPr/>
      </p:nvGrpSpPr>
      <p:grpSpPr>
        <a:xfrm>
          <a:off x="0" y="0"/>
          <a:ext cx="0" cy="0"/>
          <a:chOff x="0" y="0"/>
          <a:chExt cx="0" cy="0"/>
        </a:xfrm>
      </p:grpSpPr>
      <p:sp>
        <p:nvSpPr>
          <p:cNvPr id="1048642"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864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64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8645" name="Date Placeholder 4"/>
          <p:cNvSpPr>
            <a:spLocks noGrp="1"/>
          </p:cNvSpPr>
          <p:nvPr>
            <p:ph type="dt" sz="half" idx="10"/>
          </p:nvPr>
        </p:nvSpPr>
        <p:spPr/>
        <p:txBody>
          <a:bodyPr/>
          <a:p>
            <a:fld id="{E335F522-6256-461E-A79F-4037A6D0C8F9}" type="datetimeFigureOut">
              <a:rPr altLang="en-US" lang="zh-CN" smtClean="0"/>
              <a:t>2015/5/12</a:t>
            </a:fld>
            <a:endParaRPr altLang="en-US" lang="zh-CN"/>
          </a:p>
        </p:txBody>
      </p:sp>
      <p:sp>
        <p:nvSpPr>
          <p:cNvPr id="1048646" name="Footer Placeholder 5"/>
          <p:cNvSpPr>
            <a:spLocks noGrp="1"/>
          </p:cNvSpPr>
          <p:nvPr>
            <p:ph type="ftr" sz="quarter" idx="11"/>
          </p:nvPr>
        </p:nvSpPr>
        <p:spPr/>
        <p:txBody>
          <a:bodyPr/>
          <a:p>
            <a:endParaRPr altLang="en-US" lang="zh-CN"/>
          </a:p>
        </p:txBody>
      </p:sp>
      <p:sp>
        <p:nvSpPr>
          <p:cNvPr id="1048647" name="Slide Number Placeholder 6"/>
          <p:cNvSpPr>
            <a:spLocks noGrp="1"/>
          </p:cNvSpPr>
          <p:nvPr>
            <p:ph type="sldNum" sz="quarter" idx="12"/>
          </p:nvPr>
        </p:nvSpPr>
        <p:spPr/>
        <p:txBody>
          <a:bodyPr/>
          <a:p>
            <a:fld id="{1C1A564D-84E6-4D0E-9D2B-1519760DAFCC}"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E335F522-6256-461E-A79F-4037A6D0C8F9}"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1C1A564D-84E6-4D0E-9D2B-1519760DAFCC}"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标题 1"/>
          <p:cNvSpPr>
            <a:spLocks noGrp="1"/>
          </p:cNvSpPr>
          <p:nvPr>
            <p:ph type="ctrTitle"/>
          </p:nvPr>
        </p:nvSpPr>
        <p:spPr>
          <a:xfrm>
            <a:off x="0" y="-284248"/>
            <a:ext cx="5832318" cy="1263940"/>
          </a:xfrm>
        </p:spPr>
        <p:txBody>
          <a:bodyPr>
            <a:normAutofit fontScale="90000"/>
          </a:bodyPr>
          <a:p>
            <a:r>
              <a:rPr altLang="en-US" lang="zh-CN_#Hans">
                <a:latin typeface="Google Sans"/>
                <a:cs typeface="Google Sans"/>
              </a:rPr>
              <a:t>小侯纸的</a:t>
            </a:r>
            <a:r>
              <a:rPr altLang="en-US" lang="zh-CN_#Hans">
                <a:latin typeface="Google Sans"/>
                <a:cs typeface="Google Sans"/>
              </a:rPr>
              <a:t>私密空间</a:t>
            </a:r>
            <a:endParaRPr altLang="en-US" lang="zh-CN">
              <a:latin typeface="Google Sans"/>
              <a:cs typeface="Google Sans"/>
            </a:endParaRPr>
          </a:p>
        </p:txBody>
      </p:sp>
      <p:sp>
        <p:nvSpPr>
          <p:cNvPr id="1048587" name="副标题 2"/>
          <p:cNvSpPr>
            <a:spLocks noGrp="1"/>
          </p:cNvSpPr>
          <p:nvPr>
            <p:ph type="subTitle" idx="1"/>
          </p:nvPr>
        </p:nvSpPr>
        <p:spPr>
          <a:xfrm>
            <a:off x="6082528" y="0"/>
            <a:ext cx="4324989" cy="1655762"/>
          </a:xfrm>
        </p:spPr>
        <p:txBody>
          <a:bodyPr/>
          <a:p>
            <a:r>
              <a:rPr altLang="en-US" lang="en-US">
                <a:latin typeface="Google Sans"/>
                <a:cs typeface="Google Sans"/>
              </a:rPr>
              <a:t>2</a:t>
            </a:r>
            <a:r>
              <a:rPr altLang="en-US" lang="en-US">
                <a:latin typeface="Google Sans"/>
                <a:cs typeface="Google Sans"/>
              </a:rPr>
              <a:t>0</a:t>
            </a:r>
            <a:r>
              <a:rPr altLang="en-US" lang="en-US">
                <a:latin typeface="Google Sans"/>
                <a:cs typeface="Google Sans"/>
              </a:rPr>
              <a:t>1</a:t>
            </a:r>
            <a:r>
              <a:rPr altLang="en-US" lang="en-US">
                <a:latin typeface="Google Sans"/>
                <a:cs typeface="Google Sans"/>
              </a:rPr>
              <a:t>8</a:t>
            </a:r>
            <a:r>
              <a:rPr altLang="en-US" lang="en-US">
                <a:latin typeface="Google Sans"/>
                <a:cs typeface="Google Sans"/>
              </a:rPr>
              <a:t>.</a:t>
            </a:r>
            <a:r>
              <a:rPr altLang="en-US" lang="en-US">
                <a:latin typeface="Google Sans"/>
                <a:cs typeface="Google Sans"/>
              </a:rPr>
              <a:t>1</a:t>
            </a:r>
            <a:r>
              <a:rPr altLang="en-US" lang="en-US">
                <a:latin typeface="Google Sans"/>
                <a:cs typeface="Google Sans"/>
              </a:rPr>
              <a:t>2</a:t>
            </a:r>
            <a:r>
              <a:rPr altLang="en-US" lang="en-US">
                <a:latin typeface="Google Sans"/>
                <a:cs typeface="Google Sans"/>
              </a:rPr>
              <a:t>.</a:t>
            </a:r>
            <a:r>
              <a:rPr altLang="en-US" lang="en-US">
                <a:latin typeface="Google Sans"/>
                <a:cs typeface="Google Sans"/>
              </a:rPr>
              <a:t>2</a:t>
            </a:r>
            <a:r>
              <a:rPr altLang="en-US" lang="en-US">
                <a:latin typeface="Google Sans"/>
                <a:cs typeface="Google Sans"/>
              </a:rPr>
              <a:t>3</a:t>
            </a:r>
            <a:endParaRPr altLang="en-US" lang="zh-CN">
              <a:latin typeface="Google Sans"/>
              <a:cs typeface="Google Sans"/>
            </a:endParaRPr>
          </a:p>
          <a:p>
            <a:r>
              <a:rPr altLang="en-US" lang="en-US">
                <a:latin typeface="Google Sans"/>
                <a:cs typeface="Google Sans"/>
              </a:rPr>
              <a:t>H</a:t>
            </a:r>
            <a:r>
              <a:rPr altLang="en-US" lang="en-US">
                <a:latin typeface="Google Sans"/>
                <a:cs typeface="Google Sans"/>
              </a:rPr>
              <a:t>F</a:t>
            </a:r>
            <a:r>
              <a:rPr altLang="en-US" lang="en-US">
                <a:latin typeface="Google Sans"/>
                <a:cs typeface="Google Sans"/>
              </a:rPr>
              <a:t>U</a:t>
            </a:r>
            <a:endParaRPr altLang="en-US" lang="zh-CN">
              <a:latin typeface="Google Sans"/>
              <a:cs typeface="Google Sans"/>
            </a:endParaRPr>
          </a:p>
          <a:p>
            <a:r>
              <a:rPr altLang="en-US" lang="zh-CN_#Hans">
                <a:latin typeface="Google Sans"/>
                <a:cs typeface="Google Sans"/>
              </a:rPr>
              <a:t>封面</a:t>
            </a:r>
            <a:endParaRPr altLang="en-US" lang="zh-CN">
              <a:latin typeface="Google Sans"/>
              <a:cs typeface="Google Sans"/>
            </a:endParaRPr>
          </a:p>
        </p:txBody>
      </p:sp>
      <p:sp>
        <p:nvSpPr>
          <p:cNvPr id="1048588" name=""/>
          <p:cNvSpPr txBox="1"/>
          <p:nvPr/>
        </p:nvSpPr>
        <p:spPr>
          <a:xfrm>
            <a:off x="5468988" y="2685160"/>
            <a:ext cx="4000000" cy="2936241"/>
          </a:xfrm>
          <a:prstGeom prst="rect"/>
        </p:spPr>
        <p:txBody>
          <a:bodyPr rtlCol="0" wrap="square">
            <a:spAutoFit/>
          </a:bodyPr>
          <a:p>
            <a:r>
              <a:rPr altLang="en-US" sz="2800" lang="zh-CN_#Hans">
                <a:solidFill>
                  <a:srgbClr val="000000"/>
                </a:solidFill>
                <a:latin typeface="Google Sans"/>
                <a:cs typeface="Google Sans"/>
              </a:rPr>
              <a:t>咬文嚼字</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A</a:t>
            </a:r>
            <a:r>
              <a:rPr altLang="en-US" sz="2800" lang="en-US">
                <a:solidFill>
                  <a:srgbClr val="000000"/>
                </a:solidFill>
                <a:latin typeface="Google Sans"/>
                <a:cs typeface="Google Sans"/>
              </a:rPr>
              <a:t>1</a:t>
            </a:r>
            <a:endParaRPr sz="2800" lang="zh-CN-#Hans">
              <a:solidFill>
                <a:srgbClr val="000000"/>
              </a:solidFill>
              <a:latin typeface="Google Sans"/>
              <a:cs typeface="Google Sans"/>
            </a:endParaRPr>
          </a:p>
          <a:p>
            <a:r>
              <a:rPr altLang="en-US" sz="2800" lang="zh-CN_#Hans">
                <a:solidFill>
                  <a:srgbClr val="000000"/>
                </a:solidFill>
                <a:latin typeface="Google Sans"/>
                <a:cs typeface="Google Sans"/>
              </a:rPr>
              <a:t>短新闻</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A</a:t>
            </a:r>
            <a:r>
              <a:rPr altLang="en-US" sz="2800" lang="en-US">
                <a:solidFill>
                  <a:srgbClr val="000000"/>
                </a:solidFill>
                <a:latin typeface="Google Sans"/>
                <a:cs typeface="Google Sans"/>
              </a:rPr>
              <a:t>2</a:t>
            </a:r>
            <a:endParaRPr sz="2800" lang="zh-CN-#Hans">
              <a:solidFill>
                <a:srgbClr val="000000"/>
              </a:solidFill>
              <a:latin typeface="Google Sans"/>
              <a:cs typeface="Google Sans"/>
            </a:endParaRPr>
          </a:p>
          <a:p>
            <a:r>
              <a:rPr altLang="en-US" sz="2800" lang="zh-CN_#Hans">
                <a:solidFill>
                  <a:srgbClr val="000000"/>
                </a:solidFill>
                <a:latin typeface="Google Sans"/>
                <a:cs typeface="Google Sans"/>
              </a:rPr>
              <a:t>游戏</a:t>
            </a:r>
            <a:r>
              <a:rPr altLang="en-US" sz="2800" lang="zh-CN_#Hans">
                <a:solidFill>
                  <a:srgbClr val="000000"/>
                </a:solidFill>
                <a:latin typeface="Google Sans"/>
                <a:cs typeface="Google Sans"/>
              </a:rPr>
              <a:t>快讯</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A</a:t>
            </a:r>
            <a:r>
              <a:rPr altLang="en-US" sz="2800" lang="en-US">
                <a:solidFill>
                  <a:srgbClr val="000000"/>
                </a:solidFill>
                <a:latin typeface="Google Sans"/>
                <a:cs typeface="Google Sans"/>
              </a:rPr>
              <a:t>3</a:t>
            </a:r>
            <a:endParaRPr sz="2800" lang="zh-CN-#Hans">
              <a:solidFill>
                <a:srgbClr val="000000"/>
              </a:solidFill>
              <a:latin typeface="Google Sans"/>
              <a:cs typeface="Google Sans"/>
            </a:endParaRPr>
          </a:p>
          <a:p>
            <a:r>
              <a:rPr altLang="en-US" sz="2800" lang="zh-CN_#Hans">
                <a:solidFill>
                  <a:srgbClr val="000000"/>
                </a:solidFill>
                <a:latin typeface="Google Sans"/>
                <a:cs typeface="Google Sans"/>
              </a:rPr>
              <a:t>沙雕</a:t>
            </a:r>
            <a:r>
              <a:rPr altLang="en-US" sz="2800" lang="zh-CN_#Hans">
                <a:solidFill>
                  <a:srgbClr val="000000"/>
                </a:solidFill>
                <a:latin typeface="Google Sans"/>
                <a:cs typeface="Google Sans"/>
              </a:rPr>
              <a:t>乐园</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A</a:t>
            </a:r>
            <a:r>
              <a:rPr altLang="en-US" sz="2800" lang="en-US">
                <a:solidFill>
                  <a:srgbClr val="000000"/>
                </a:solidFill>
                <a:latin typeface="Google Sans"/>
                <a:cs typeface="Google Sans"/>
              </a:rPr>
              <a:t>4</a:t>
            </a:r>
            <a:endParaRPr sz="2800" lang="zh-CN-#Hans">
              <a:solidFill>
                <a:srgbClr val="000000"/>
              </a:solidFill>
              <a:latin typeface="Google Sans"/>
              <a:cs typeface="Google Sans"/>
            </a:endParaRPr>
          </a:p>
          <a:p>
            <a:endParaRPr sz="2800" lang="zh-CN-#Hans">
              <a:solidFill>
                <a:srgbClr val="000000"/>
              </a:solidFill>
              <a:latin typeface="Google Sans"/>
              <a:cs typeface="Google Sans"/>
            </a:endParaRPr>
          </a:p>
          <a:p>
            <a:r>
              <a:rPr altLang="en-US" sz="2800" lang="en-US">
                <a:solidFill>
                  <a:srgbClr val="000000"/>
                </a:solidFill>
                <a:latin typeface="Google Sans"/>
                <a:ea typeface="Noto Sans CJK JP Regular"/>
                <a:cs typeface="Google Sans"/>
              </a:rPr>
              <a:t>A</a:t>
            </a:r>
            <a:r>
              <a:rPr altLang="en-US" sz="2800" lang="en-US">
                <a:solidFill>
                  <a:srgbClr val="000000"/>
                </a:solidFill>
                <a:latin typeface="Google Sans"/>
                <a:ea typeface="Noto Sans CJK JP Regular"/>
                <a:cs typeface="Google Sans"/>
              </a:rPr>
              <a:t>sk</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T</a:t>
            </a:r>
            <a:r>
              <a:rPr altLang="en-US" sz="2800" lang="en-US">
                <a:solidFill>
                  <a:srgbClr val="000000"/>
                </a:solidFill>
                <a:latin typeface="Google Sans"/>
                <a:ea typeface="Noto Sans CJK JP Regular"/>
                <a:cs typeface="Google Sans"/>
              </a:rPr>
              <a:t>ime</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 </a:t>
            </a:r>
            <a:r>
              <a:rPr altLang="en-US" sz="2800" lang="en-US">
                <a:solidFill>
                  <a:srgbClr val="000000"/>
                </a:solidFill>
                <a:latin typeface="Google Sans"/>
                <a:ea typeface="Noto Sans CJK JP Regular"/>
                <a:cs typeface="Google Sans"/>
              </a:rPr>
              <a:t>B</a:t>
            </a:r>
            <a:r>
              <a:rPr altLang="en-US" sz="2800" lang="en-US">
                <a:solidFill>
                  <a:srgbClr val="000000"/>
                </a:solidFill>
                <a:latin typeface="Google Sans"/>
                <a:ea typeface="Noto Sans CJK JP Regular"/>
                <a:cs typeface="Google Sans"/>
              </a:rPr>
              <a:t>1</a:t>
            </a:r>
            <a:r>
              <a:rPr altLang="en-US" sz="2800" lang="en-US">
                <a:solidFill>
                  <a:srgbClr val="000000"/>
                </a:solidFill>
                <a:latin typeface="Google Sans"/>
                <a:ea typeface="Noto Sans CJK JP Regular"/>
                <a:cs typeface="Google Sans"/>
              </a:rPr>
              <a:t> </a:t>
            </a:r>
            <a:endParaRPr sz="2800" lang="zh-CN-#Hans">
              <a:solidFill>
                <a:srgbClr val="000000"/>
              </a:solidFill>
              <a:latin typeface="Google Sans"/>
              <a:ea typeface="Noto Sans CJK JP Regular"/>
              <a:cs typeface="Google Sans"/>
            </a:endParaRPr>
          </a:p>
        </p:txBody>
      </p:sp>
      <p:sp>
        <p:nvSpPr>
          <p:cNvPr id="1048589" name=""/>
          <p:cNvSpPr txBox="1"/>
          <p:nvPr/>
        </p:nvSpPr>
        <p:spPr>
          <a:xfrm>
            <a:off x="2296067" y="7326870"/>
            <a:ext cx="4135805" cy="624842"/>
          </a:xfrm>
          <a:prstGeom prst="rect"/>
        </p:spPr>
        <p:txBody>
          <a:bodyPr rtlCol="0" wrap="square">
            <a:spAutoFit/>
          </a:bodyPr>
          <a:p>
            <a:endParaRPr sz="2800" lang="zh-CN-#Hans">
              <a:solidFill>
                <a:srgbClr val="000000"/>
              </a:solidFill>
              <a:latin typeface="Google Sans Medium"/>
              <a:cs typeface="Google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
          <p:cNvSpPr>
            <a:spLocks noGrp="1"/>
          </p:cNvSpPr>
          <p:nvPr>
            <p:ph type="ctrTitle"/>
          </p:nvPr>
        </p:nvSpPr>
        <p:spPr>
          <a:xfrm>
            <a:off x="685799" y="0"/>
            <a:ext cx="7772400" cy="2387600"/>
          </a:xfrm>
        </p:spPr>
        <p:txBody>
          <a:bodyPr/>
          <a:p>
            <a:r>
              <a:rPr altLang="en-US" lang="zh-CN_#Hans"/>
              <a:t>正文</a:t>
            </a:r>
            <a:endParaRPr lang="zh-CN-#Hans"/>
          </a:p>
        </p:txBody>
      </p:sp>
      <p:sp>
        <p:nvSpPr>
          <p:cNvPr id="1048591" name=""/>
          <p:cNvSpPr>
            <a:spLocks noGrp="1"/>
          </p:cNvSpPr>
          <p:nvPr>
            <p:ph type="subTitle" idx="1"/>
          </p:nvPr>
        </p:nvSpPr>
        <p:spPr>
          <a:xfrm>
            <a:off x="1272340" y="2387599"/>
            <a:ext cx="6858000" cy="1655762"/>
          </a:xfrm>
        </p:spPr>
        <p:txBody>
          <a:bodyPr/>
          <a:p>
            <a:r>
              <a:rPr lang="zh-CN-#Hans"/>
              <a:t>人不犯我，我不犯人；人若犯我，我必犯人</a:t>
            </a:r>
            <a:endParaRPr lang="zh-CN-#Hans"/>
          </a:p>
        </p:txBody>
      </p:sp>
      <p:sp>
        <p:nvSpPr>
          <p:cNvPr id="1048592" name=""/>
          <p:cNvSpPr txBox="1"/>
          <p:nvPr/>
        </p:nvSpPr>
        <p:spPr>
          <a:xfrm>
            <a:off x="119313" y="4645659"/>
            <a:ext cx="4452686" cy="2212341"/>
          </a:xfrm>
          <a:prstGeom prst="rect"/>
        </p:spPr>
        <p:txBody>
          <a:bodyPr rtlCol="0" wrap="square">
            <a:spAutoFit/>
          </a:bodyPr>
          <a:p>
            <a:r>
              <a:rPr altLang="en-US" sz="2800" lang="zh-CN_#Hans">
                <a:solidFill>
                  <a:srgbClr val="000000"/>
                </a:solidFill>
              </a:rPr>
              <a:t>字体</a:t>
            </a:r>
            <a:endParaRPr sz="2800" lang="zh-CN-#Hans">
              <a:solidFill>
                <a:srgbClr val="000000"/>
              </a:solidFill>
            </a:endParaRPr>
          </a:p>
          <a:p>
            <a:r>
              <a:rPr altLang="en-US" sz="2800" lang="zh-CN_#Hans">
                <a:solidFill>
                  <a:srgbClr val="000000"/>
                </a:solidFill>
                <a:latin typeface="Google Sans Medium"/>
                <a:cs typeface="Google Sans Medium"/>
              </a:rPr>
              <a:t>宋体</a:t>
            </a:r>
            <a:endParaRPr sz="2800" lang="zh-CN-#Hans">
              <a:solidFill>
                <a:srgbClr val="000000"/>
              </a:solidFill>
              <a:latin typeface="Google Sans Medium"/>
              <a:cs typeface="Google Sans Medium"/>
            </a:endParaRPr>
          </a:p>
          <a:p>
            <a:r>
              <a:rPr altLang="en-US" sz="2800" lang="en-US">
                <a:solidFill>
                  <a:srgbClr val="000000"/>
                </a:solidFill>
                <a:latin typeface="Google Sans"/>
                <a:cs typeface="Google Sans"/>
              </a:rPr>
              <a:t>Google</a:t>
            </a:r>
            <a:r>
              <a:rPr altLang="en-US" sz="2800" lang="en-US">
                <a:solidFill>
                  <a:srgbClr val="000000"/>
                </a:solidFill>
                <a:latin typeface="Google Sans"/>
                <a:cs typeface="Google Sans"/>
              </a:rPr>
              <a:t> </a:t>
            </a:r>
            <a:r>
              <a:rPr altLang="en-US" sz="2800" lang="en-US">
                <a:solidFill>
                  <a:srgbClr val="000000"/>
                </a:solidFill>
                <a:latin typeface="Google Sans"/>
                <a:cs typeface="Google Sans"/>
              </a:rPr>
              <a:t>S</a:t>
            </a:r>
            <a:r>
              <a:rPr altLang="en-US" sz="2800" lang="en-US">
                <a:solidFill>
                  <a:srgbClr val="000000"/>
                </a:solidFill>
                <a:latin typeface="Google Sans"/>
                <a:cs typeface="Google Sans"/>
              </a:rPr>
              <a:t>ans</a:t>
            </a:r>
            <a:r>
              <a:rPr altLang="en-US" sz="2800" lang="zh-CN_#Hans">
                <a:solidFill>
                  <a:srgbClr val="000000"/>
                </a:solidFill>
                <a:latin typeface="Google Sans Medium"/>
                <a:cs typeface="Google Sans Medium"/>
              </a:rPr>
              <a:t>（</a:t>
            </a:r>
            <a:r>
              <a:rPr altLang="en-US" sz="2800" lang="en-US">
                <a:solidFill>
                  <a:srgbClr val="000000"/>
                </a:solidFill>
                <a:latin typeface="Google Sans Medium"/>
                <a:cs typeface="Google Sans Medium"/>
              </a:rPr>
              <a:t>medium</a:t>
            </a:r>
            <a:r>
              <a:rPr altLang="en-US" sz="2800" lang="zh-CN_#Hans">
                <a:solidFill>
                  <a:srgbClr val="000000"/>
                </a:solidFill>
                <a:latin typeface="Google Sans Medium"/>
                <a:cs typeface="Google Sans Medium"/>
              </a:rPr>
              <a:t>）</a:t>
            </a:r>
            <a:endParaRPr sz="2800" lang="zh-CN-#Hans">
              <a:solidFill>
                <a:srgbClr val="000000"/>
              </a:solidFill>
              <a:latin typeface="Google Sans Medium"/>
              <a:cs typeface="Google Sans Medium"/>
            </a:endParaRPr>
          </a:p>
          <a:p>
            <a:r>
              <a:rPr altLang="en-US" sz="2800" lang="zh-CN_#Hans">
                <a:solidFill>
                  <a:srgbClr val="000000"/>
                </a:solidFill>
                <a:latin typeface="Google Sans Medium"/>
                <a:cs typeface="Google Sans Medium"/>
              </a:rPr>
              <a:t>推荐</a:t>
            </a:r>
            <a:r>
              <a:rPr altLang="en-US" sz="2800" lang="zh-CN_#Hans">
                <a:solidFill>
                  <a:srgbClr val="000000"/>
                </a:solidFill>
                <a:latin typeface="Google Sans Medium"/>
                <a:cs typeface="Google Sans Medium"/>
              </a:rPr>
              <a:t>字体</a:t>
            </a:r>
            <a:endParaRPr sz="2800" lang="zh-CN-#Hans">
              <a:solidFill>
                <a:srgbClr val="000000"/>
              </a:solidFill>
              <a:latin typeface="Google Sans Medium"/>
              <a:cs typeface="Google Sans Medium"/>
            </a:endParaRPr>
          </a:p>
          <a:p>
            <a:r>
              <a:rPr altLang="en-US" sz="2800" lang="zh-CN_#Hans">
                <a:solidFill>
                  <a:srgbClr val="000000"/>
                </a:solidFill>
                <a:latin typeface="Google Sans Medium"/>
                <a:cs typeface="Google Sans Medium"/>
              </a:rPr>
              <a:t>筑紫a丸</a:t>
            </a:r>
            <a:r>
              <a:rPr altLang="en-US" sz="2800" lang="zh-CN_#Hans">
                <a:solidFill>
                  <a:srgbClr val="000000"/>
                </a:solidFill>
                <a:latin typeface="Google Sans Medium"/>
                <a:cs typeface="Google Sans Medium"/>
              </a:rPr>
              <a:t>（</a:t>
            </a:r>
            <a:r>
              <a:rPr altLang="en-US" sz="2800" lang="en-US">
                <a:solidFill>
                  <a:srgbClr val="000000"/>
                </a:solidFill>
                <a:latin typeface="Google Sans Medium"/>
                <a:cs typeface="Google Sans Medium"/>
              </a:rPr>
              <a:t>sleek</a:t>
            </a:r>
            <a:r>
              <a:rPr altLang="en-US" sz="2800" lang="zh-CN_#Hans">
                <a:solidFill>
                  <a:srgbClr val="000000"/>
                </a:solidFill>
                <a:latin typeface="Google Sans Medium"/>
                <a:cs typeface="Google Sans Medium"/>
              </a:rPr>
              <a:t>）</a:t>
            </a:r>
            <a:endParaRPr sz="2800" lang="zh-CN-#Hans">
              <a:solidFill>
                <a:srgbClr val="000000"/>
              </a:solidFill>
              <a:latin typeface="Google Sans Medium"/>
              <a:cs typeface="Google Sans Medium"/>
            </a:endParaRPr>
          </a:p>
        </p:txBody>
      </p:sp>
      <p:sp>
        <p:nvSpPr>
          <p:cNvPr id="1048593" name=""/>
          <p:cNvSpPr txBox="1"/>
          <p:nvPr/>
        </p:nvSpPr>
        <p:spPr>
          <a:xfrm>
            <a:off x="4025218" y="4645658"/>
            <a:ext cx="5118781" cy="929640"/>
          </a:xfrm>
          <a:prstGeom prst="rect"/>
        </p:spPr>
        <p:txBody>
          <a:bodyPr rtlCol="0" wrap="square">
            <a:spAutoFit/>
          </a:bodyPr>
          <a:p>
            <a:r>
              <a:rPr altLang="en-US" sz="2800" lang="zh-CN_#Hans">
                <a:solidFill>
                  <a:srgbClr val="000000"/>
                </a:solidFill>
              </a:rPr>
              <a:t>推荐网址</a:t>
            </a:r>
            <a:r>
              <a:rPr altLang="en-US" sz="2800" lang="zh-CN_#Hans">
                <a:solidFill>
                  <a:srgbClr val="000000"/>
                </a:solidFill>
              </a:rPr>
              <a:t>导航</a:t>
            </a:r>
            <a:endParaRPr sz="2800" lang="zh-CN-#Hans">
              <a:solidFill>
                <a:srgbClr val="000000"/>
              </a:solidFill>
            </a:endParaRPr>
          </a:p>
          <a:p>
            <a:r>
              <a:rPr altLang="en-US" sz="2800" lang="en-US">
                <a:solidFill>
                  <a:srgbClr val="000000"/>
                </a:solidFill>
              </a:rPr>
              <a:t>volf</a:t>
            </a:r>
            <a:r>
              <a:rPr altLang="en-US" sz="2800" lang="en-US">
                <a:solidFill>
                  <a:srgbClr val="000000"/>
                </a:solidFill>
              </a:rPr>
              <a:t>.</a:t>
            </a:r>
            <a:r>
              <a:rPr altLang="en-US" sz="2800" lang="en-US">
                <a:solidFill>
                  <a:srgbClr val="000000"/>
                </a:solidFill>
              </a:rPr>
              <a:t>club</a:t>
            </a:r>
            <a:r>
              <a:rPr altLang="en-US" sz="2800" lang="en-US">
                <a:solidFill>
                  <a:srgbClr val="000000"/>
                </a:solidFill>
              </a:rPr>
              <a:t> </a:t>
            </a:r>
            <a:r>
              <a:rPr altLang="en-US" sz="2800" lang="en-US">
                <a:solidFill>
                  <a:srgbClr val="000000"/>
                </a:solidFill>
              </a:rPr>
              <a:t> </a:t>
            </a:r>
            <a:r>
              <a:rPr altLang="en-US" sz="2800" lang="en-US">
                <a:solidFill>
                  <a:srgbClr val="000000"/>
                </a:solidFill>
              </a:rPr>
              <a:t> </a:t>
            </a:r>
            <a:r>
              <a:rPr altLang="en-US" sz="2800" lang="en-US">
                <a:solidFill>
                  <a:srgbClr val="000000"/>
                </a:solidFill>
              </a:rPr>
              <a:t> </a:t>
            </a:r>
            <a:r>
              <a:rPr altLang="en-US" sz="2800" lang="en-US">
                <a:solidFill>
                  <a:srgbClr val="000000"/>
                </a:solidFill>
              </a:rPr>
              <a:t> </a:t>
            </a:r>
            <a:r>
              <a:rPr altLang="en-US" sz="2800" lang="en-US">
                <a:solidFill>
                  <a:srgbClr val="000000"/>
                </a:solidFill>
              </a:rPr>
              <a:t> </a:t>
            </a:r>
            <a:r>
              <a:rPr altLang="en-US" sz="2800" lang="zh-CN_#Hans">
                <a:solidFill>
                  <a:srgbClr val="000000"/>
                </a:solidFill>
              </a:rPr>
              <a:t>开袋即食</a:t>
            </a:r>
            <a:r>
              <a:rPr altLang="en-US" sz="2800" lang="zh-CN_#Hans">
                <a:solidFill>
                  <a:srgbClr val="000000"/>
                </a:solidFill>
              </a:rPr>
              <a:t>的</a:t>
            </a:r>
            <a:r>
              <a:rPr altLang="en-US" sz="2800" lang="zh-CN_#Hans">
                <a:solidFill>
                  <a:srgbClr val="000000"/>
                </a:solidFill>
              </a:rPr>
              <a:t>生产力</a:t>
            </a:r>
            <a:endParaRPr sz="2800" lang="zh-CN-#Han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
          <p:cNvSpPr/>
          <p:nvPr/>
        </p:nvSpPr>
        <p:spPr>
          <a:xfrm>
            <a:off x="1046986" y="3627119"/>
            <a:ext cx="7050028" cy="2292435"/>
          </a:xfrm>
          <a:prstGeom prst="rect"/>
          <a:noFill/>
          <a:ln w="25400">
            <a:noFill/>
            <a:prstDash val="solid"/>
          </a:ln>
        </p:spPr>
        <p:txBody>
          <a:bodyPr anchor="ctr"/>
          <a:p>
            <a:pPr algn="l"/>
            <a:r>
              <a:rPr altLang="en-US" b="1" sz="3100" lang="zh-CN_#Hans"/>
              <a:t>由于</a:t>
            </a:r>
            <a:r>
              <a:rPr altLang="en-US" b="1" sz="3100" lang="zh-CN_#Hans"/>
              <a:t>某些</a:t>
            </a:r>
            <a:r>
              <a:rPr altLang="en-US" b="1" sz="3100" lang="zh-CN_#Hans"/>
              <a:t>技术性</a:t>
            </a:r>
            <a:r>
              <a:rPr altLang="en-US" b="1" sz="3100" lang="zh-CN_#Hans"/>
              <a:t>原因</a:t>
            </a:r>
            <a:r>
              <a:rPr altLang="en-US" b="1" sz="3100" lang="zh-CN_#Hans"/>
              <a:t>，</a:t>
            </a:r>
            <a:r>
              <a:rPr altLang="en-US" b="1" sz="3100" lang="zh-CN_#Hans"/>
              <a:t>此界面</a:t>
            </a:r>
            <a:r>
              <a:rPr altLang="en-US" b="1" sz="3100" lang="zh-CN_#Hans"/>
              <a:t>不会</a:t>
            </a:r>
            <a:r>
              <a:rPr altLang="en-US" b="1" sz="3100" lang="zh-CN_#Hans"/>
              <a:t>出现</a:t>
            </a:r>
            <a:endParaRPr b="1" sz="3100" lang="zh-CN-#Hans"/>
          </a:p>
        </p:txBody>
      </p:sp>
      <p:sp>
        <p:nvSpPr>
          <p:cNvPr id="1048600" name=""/>
          <p:cNvSpPr>
            <a:spLocks noGrp="1"/>
          </p:cNvSpPr>
          <p:nvPr>
            <p:ph type="title"/>
          </p:nvPr>
        </p:nvSpPr>
        <p:spPr>
          <a:xfrm>
            <a:off x="628650" y="649270"/>
            <a:ext cx="7886700" cy="1325563"/>
          </a:xfrm>
        </p:spPr>
        <p:txBody>
          <a:bodyPr/>
          <a:p>
            <a:r>
              <a:rPr altLang="en-US" lang="zh-CN_#Hans"/>
              <a:t>这些词语</a:t>
            </a:r>
            <a:br>
              <a:rPr altLang="en-US" lang="en-US"/>
            </a:b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altLang="en-US" lang="zh-CN_#Hans"/>
              <a:t>你读错了</a:t>
            </a:r>
            <a:r>
              <a:rPr altLang="en-US" lang="zh-CN_#Hans"/>
              <a:t>否</a:t>
            </a:r>
            <a:r>
              <a:rPr altLang="en-US" lang="zh-CN_#Hans"/>
              <a:t>？</a:t>
            </a:r>
            <a:endParaRPr lang="zh-CN-#Hans"/>
          </a:p>
        </p:txBody>
      </p:sp>
      <p:sp>
        <p:nvSpPr>
          <p:cNvPr id="1048601" name=""/>
          <p:cNvSpPr txBox="1"/>
          <p:nvPr/>
        </p:nvSpPr>
        <p:spPr>
          <a:xfrm>
            <a:off x="0" y="0"/>
            <a:ext cx="4000000" cy="510540"/>
          </a:xfrm>
          <a:prstGeom prst="rect"/>
        </p:spPr>
        <p:txBody>
          <a:bodyPr rtlCol="0" wrap="square">
            <a:spAutoFit/>
          </a:bodyPr>
          <a:p>
            <a:r>
              <a:rPr altLang="en-US" sz="2800" lang="zh-CN_#Hans">
                <a:solidFill>
                  <a:srgbClr val="000000"/>
                </a:solidFill>
              </a:rPr>
              <a:t>咬文嚼字</a:t>
            </a:r>
            <a:endParaRPr sz="2800" lang="zh-CN-#Hans">
              <a:solidFill>
                <a:srgbClr val="000000"/>
              </a:solidFill>
            </a:endParaRPr>
          </a:p>
        </p:txBody>
      </p:sp>
      <p:sp>
        <p:nvSpPr>
          <p:cNvPr id="1048602" name=""/>
          <p:cNvSpPr txBox="1"/>
          <p:nvPr/>
        </p:nvSpPr>
        <p:spPr>
          <a:xfrm>
            <a:off x="8515350" y="24429"/>
            <a:ext cx="4000000" cy="624840"/>
          </a:xfrm>
          <a:prstGeom prst="rect"/>
        </p:spPr>
        <p:txBody>
          <a:bodyPr rtlCol="0" wrap="square">
            <a:spAutoFit/>
          </a:bodyPr>
          <a:p>
            <a:r>
              <a:rPr sz="2800" lang="en-US">
                <a:solidFill>
                  <a:srgbClr val="000000"/>
                </a:solidFill>
                <a:latin typeface="Google Sans Medium"/>
                <a:cs typeface="Google Sans Medium"/>
              </a:rPr>
              <a:t>A</a:t>
            </a:r>
            <a:r>
              <a:rPr sz="2800" lang="en-US">
                <a:solidFill>
                  <a:srgbClr val="000000"/>
                </a:solidFill>
                <a:latin typeface="Google Sans Medium"/>
                <a:cs typeface="Google Sans Medium"/>
              </a:rPr>
              <a:t>1</a:t>
            </a:r>
            <a:endParaRPr sz="2800" lang="zh-CN-#Hans">
              <a:solidFill>
                <a:srgbClr val="000000"/>
              </a:solidFill>
              <a:latin typeface="Google Sans Medium"/>
              <a:cs typeface="Google Sans Medium"/>
            </a:endParaRPr>
          </a:p>
        </p:txBody>
      </p:sp>
      <p:pic>
        <p:nvPicPr>
          <p:cNvPr id="2097152" name=""/>
          <p:cNvPicPr>
            <a:picLocks/>
          </p:cNvPicPr>
          <p:nvPr/>
        </p:nvPicPr>
        <p:blipFill>
          <a:blip xmlns:r="http://schemas.openxmlformats.org/officeDocument/2006/relationships" r:embed="rId1"/>
          <a:stretch>
            <a:fillRect/>
          </a:stretch>
        </p:blipFill>
        <p:spPr>
          <a:xfrm rot="0">
            <a:off x="829675" y="2375553"/>
            <a:ext cx="1580124" cy="2106893"/>
          </a:xfrm>
          <a:prstGeom prst="rect"/>
        </p:spPr>
      </p:pic>
      <p:sp>
        <p:nvSpPr>
          <p:cNvPr id="1048603" name=""/>
          <p:cNvSpPr txBox="1"/>
          <p:nvPr/>
        </p:nvSpPr>
        <p:spPr>
          <a:xfrm>
            <a:off x="1996633" y="3251199"/>
            <a:ext cx="6100380" cy="751840"/>
          </a:xfrm>
          <a:prstGeom prst="rect"/>
        </p:spPr>
        <p:txBody>
          <a:bodyPr rtlCol="0" wrap="square">
            <a:spAutoFit/>
          </a:bodyPr>
          <a:p>
            <a:r>
              <a:rPr altLang="en-US" sz="4400" lang="zh-CN_#Hans">
                <a:solidFill>
                  <a:srgbClr val="000000"/>
                </a:solidFill>
              </a:rPr>
              <a:t>咳咳</a:t>
            </a:r>
            <a:r>
              <a:rPr altLang="en-US" sz="4400" lang="zh-CN_#Hans">
                <a:solidFill>
                  <a:srgbClr val="000000"/>
                </a:solidFill>
              </a:rPr>
              <a:t>，</a:t>
            </a:r>
            <a:r>
              <a:rPr altLang="en-US" sz="4400" lang="zh-CN_#Hans">
                <a:solidFill>
                  <a:srgbClr val="000000"/>
                </a:solidFill>
              </a:rPr>
              <a:t>出错了</a:t>
            </a:r>
            <a:endParaRPr sz="4400" lang="zh-CN-#Hans">
              <a:solidFill>
                <a:srgbClr val="000000"/>
              </a:solidFill>
            </a:endParaRPr>
          </a:p>
        </p:txBody>
      </p:sp>
      <p:sp>
        <p:nvSpPr>
          <p:cNvPr id="1048604" name=""/>
          <p:cNvSpPr/>
          <p:nvPr/>
        </p:nvSpPr>
        <p:spPr>
          <a:xfrm>
            <a:off x="5837981" y="5279404"/>
            <a:ext cx="2259033" cy="916920"/>
          </a:xfrm>
          <a:prstGeom prst="roundRect"/>
          <a:solidFill>
            <a:srgbClr val="3399FF"/>
          </a:solidFill>
          <a:ln w="25400">
            <a:solidFill>
              <a:srgbClr val="666666"/>
            </a:solidFill>
          </a:ln>
        </p:spPr>
        <p:txBody>
          <a:bodyPr anchor="ctr"/>
          <a:p>
            <a:pPr algn="ctr"/>
            <a:r>
              <a:rPr altLang="en-US" sz="3100" lang="zh-CN_#Hans"/>
              <a:t>重新</a:t>
            </a:r>
            <a:r>
              <a:rPr altLang="en-US" sz="3100" lang="zh-CN_#Hans"/>
              <a:t>加载</a:t>
            </a:r>
            <a:endParaRPr sz="3100" lang="zh-CN-#Hans"/>
          </a:p>
        </p:txBody>
      </p:sp>
      <p:sp>
        <p:nvSpPr>
          <p:cNvPr id="1048605" name=""/>
          <p:cNvSpPr/>
          <p:nvPr/>
        </p:nvSpPr>
        <p:spPr>
          <a:xfrm>
            <a:off x="1046985" y="5279405"/>
            <a:ext cx="2259033" cy="916920"/>
          </a:xfrm>
          <a:prstGeom prst="roundRect"/>
          <a:solidFill>
            <a:srgbClr val="FFFFFF"/>
          </a:solidFill>
          <a:ln w="25400">
            <a:solidFill>
              <a:srgbClr val="666666"/>
            </a:solidFill>
          </a:ln>
        </p:spPr>
        <p:txBody>
          <a:bodyPr anchor="ctr"/>
          <a:p>
            <a:pPr algn="ctr"/>
            <a:r>
              <a:rPr altLang="en-US" sz="3100" lang="zh-CN_#Hans"/>
              <a:t>详细</a:t>
            </a:r>
            <a:r>
              <a:rPr altLang="en-US" sz="3100" lang="zh-CN_#Hans"/>
              <a:t>信息</a:t>
            </a:r>
            <a:endParaRPr sz="3100" lang="zh-CN-#Han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2" name=""/>
          <p:cNvSpPr>
            <a:spLocks noGrp="1"/>
          </p:cNvSpPr>
          <p:nvPr>
            <p:ph sz="half" idx="1"/>
          </p:nvPr>
        </p:nvSpPr>
        <p:spPr>
          <a:xfrm>
            <a:off x="0" y="469482"/>
            <a:ext cx="8995081" cy="5436252"/>
          </a:xfrm>
        </p:spPr>
        <p:txBody>
          <a:bodyPr/>
          <a:p>
            <a:pPr indent="0" marL="0">
              <a:buNone/>
            </a:pPr>
            <a:r>
              <a:rPr b="1" sz="3500" lang="zh-CN-#Hans"/>
              <a:t>商务部新闻发言人：中美经贸磋商继续推进</a:t>
            </a:r>
            <a:endParaRPr b="1" sz="3500" lang="zh-CN-#Hans"/>
          </a:p>
          <a:p>
            <a:pPr indent="0" marL="0">
              <a:buNone/>
            </a:pPr>
            <a:r>
              <a:rPr b="0" sz="2300" lang="zh-CN-#Hans"/>
              <a:t>商务部网站消息，12月21日，中美双方进行副部级通话，再次就彼此共同关心的贸易平衡、加强知识产权保护等问题深入交换意见，取得新的进展。双方还讨论了下次通话和互访的有关安排。</a:t>
            </a:r>
            <a:r>
              <a:rPr altLang="en-US" b="1" sz="2300" lang="zh-CN_#Hans"/>
              <a:t>环球网</a:t>
            </a:r>
            <a:endParaRPr b="1" sz="2300" lang="zh-CN-#Hans"/>
          </a:p>
        </p:txBody>
      </p:sp>
      <p:sp>
        <p:nvSpPr>
          <p:cNvPr id="1048613" name=""/>
          <p:cNvSpPr>
            <a:spLocks noGrp="1"/>
          </p:cNvSpPr>
          <p:nvPr>
            <p:ph sz="half" idx="2"/>
          </p:nvPr>
        </p:nvSpPr>
        <p:spPr>
          <a:xfrm>
            <a:off x="0" y="2068724"/>
            <a:ext cx="3886200" cy="5978709"/>
          </a:xfrm>
        </p:spPr>
        <p:txBody>
          <a:bodyPr/>
          <a:p>
            <a:pPr indent="0" marL="0">
              <a:buNone/>
            </a:pPr>
            <a:r>
              <a:rPr b="1" sz="2400" lang="zh-CN-#Hans"/>
              <a:t>印尼海啸：巨浪冲上陆地，下一浪直接到酒店区域，把车扫翻</a:t>
            </a:r>
            <a:endParaRPr b="1" sz="2400" lang="zh-CN-#Hans"/>
          </a:p>
          <a:p>
            <a:pPr indent="0" marL="0">
              <a:buNone/>
            </a:pPr>
            <a:r>
              <a:rPr b="0" sz="2400" lang="zh-CN-#Hans"/>
              <a:t>据CNN报道，根据印尼国家抗灾署消息，当地时间12月22日晚，一场因火山爆发和满月潮汐共同作用的海啸袭击了印尼万丹省的板底兰、西冷以及楠榜省南部。截至23日15：00，海啸已造成至少168人死亡，745人受伤，30人失踪，死伤人数可能仍将继续上升。</a:t>
            </a:r>
            <a:r>
              <a:rPr altLang="en-US" b="1" sz="2400" lang="zh-CN_#Hans"/>
              <a:t>红星新闻</a:t>
            </a:r>
            <a:endParaRPr b="1" sz="2400" lang="zh-CN-#Hans"/>
          </a:p>
          <a:p>
            <a:pPr indent="0" marL="0">
              <a:buNone/>
            </a:pPr>
            <a:endParaRPr b="0" sz="2400" lang="zh-CN-#Hans"/>
          </a:p>
        </p:txBody>
      </p:sp>
      <p:sp>
        <p:nvSpPr>
          <p:cNvPr id="1048614" name=""/>
          <p:cNvSpPr txBox="1"/>
          <p:nvPr/>
        </p:nvSpPr>
        <p:spPr>
          <a:xfrm>
            <a:off x="0" y="0"/>
            <a:ext cx="4000000" cy="510540"/>
          </a:xfrm>
          <a:prstGeom prst="rect"/>
        </p:spPr>
        <p:txBody>
          <a:bodyPr rtlCol="0" wrap="square">
            <a:spAutoFit/>
          </a:bodyPr>
          <a:p>
            <a:r>
              <a:rPr altLang="en-US" sz="2800" lang="zh-CN_#Hans">
                <a:solidFill>
                  <a:srgbClr val="000000"/>
                </a:solidFill>
              </a:rPr>
              <a:t>短</a:t>
            </a:r>
            <a:r>
              <a:rPr altLang="en-US" sz="2800" lang="zh-CN_#Hans">
                <a:solidFill>
                  <a:srgbClr val="000000"/>
                </a:solidFill>
              </a:rPr>
              <a:t>新闻</a:t>
            </a:r>
            <a:endParaRPr sz="2800" lang="zh-CN-#Hans">
              <a:solidFill>
                <a:srgbClr val="000000"/>
              </a:solidFill>
            </a:endParaRPr>
          </a:p>
        </p:txBody>
      </p:sp>
      <p:sp>
        <p:nvSpPr>
          <p:cNvPr id="1048615" name=""/>
          <p:cNvSpPr txBox="1"/>
          <p:nvPr/>
        </p:nvSpPr>
        <p:spPr>
          <a:xfrm>
            <a:off x="8515350" y="0"/>
            <a:ext cx="4000000" cy="624840"/>
          </a:xfrm>
          <a:prstGeom prst="rect"/>
        </p:spPr>
        <p:txBody>
          <a:bodyPr rtlCol="0" wrap="square">
            <a:spAutoFit/>
          </a:bodyPr>
          <a:p>
            <a:r>
              <a:rPr sz="2800" lang="en-US">
                <a:solidFill>
                  <a:srgbClr val="000000"/>
                </a:solidFill>
                <a:latin typeface="Google Sans"/>
                <a:cs typeface="Google Sans"/>
              </a:rPr>
              <a:t>A</a:t>
            </a:r>
            <a:r>
              <a:rPr sz="2800" lang="en-US">
                <a:solidFill>
                  <a:srgbClr val="000000"/>
                </a:solidFill>
                <a:latin typeface="Google Sans"/>
                <a:cs typeface="Google Sans"/>
              </a:rPr>
              <a:t>2</a:t>
            </a:r>
            <a:endParaRPr sz="2800" lang="zh-CN-#Hans">
              <a:solidFill>
                <a:srgbClr val="000000"/>
              </a:solidFill>
              <a:latin typeface="Google Sans"/>
              <a:cs typeface="Google Sans"/>
            </a:endParaRPr>
          </a:p>
        </p:txBody>
      </p:sp>
      <p:pic>
        <p:nvPicPr>
          <p:cNvPr id="2097153" name=""/>
          <p:cNvPicPr>
            <a:picLocks/>
          </p:cNvPicPr>
          <p:nvPr/>
        </p:nvPicPr>
        <p:blipFill>
          <a:blip xmlns:r="http://schemas.openxmlformats.org/officeDocument/2006/relationships" r:embed="rId1"/>
          <a:stretch>
            <a:fillRect/>
          </a:stretch>
        </p:blipFill>
        <p:spPr>
          <a:xfrm rot="0">
            <a:off x="4009354" y="2068724"/>
            <a:ext cx="4862573" cy="2358544"/>
          </a:xfrm>
          <a:prstGeom prst="rect"/>
        </p:spPr>
      </p:pic>
      <p:sp>
        <p:nvSpPr>
          <p:cNvPr id="1048616" name=""/>
          <p:cNvSpPr txBox="1"/>
          <p:nvPr/>
        </p:nvSpPr>
        <p:spPr>
          <a:xfrm>
            <a:off x="3694944" y="4662460"/>
            <a:ext cx="5176983" cy="1996440"/>
          </a:xfrm>
          <a:prstGeom prst="rect"/>
        </p:spPr>
        <p:txBody>
          <a:bodyPr rtlCol="0" wrap="square">
            <a:spAutoFit/>
          </a:bodyPr>
          <a:p>
            <a:r>
              <a:rPr altLang="en-US" b="1" sz="3000" lang="zh-CN_#Hans">
                <a:solidFill>
                  <a:srgbClr val="000000"/>
                </a:solidFill>
              </a:rPr>
              <a:t>高通诉讼</a:t>
            </a:r>
            <a:r>
              <a:rPr altLang="en-US" b="1" sz="3000" lang="zh-CN_#Hans">
                <a:solidFill>
                  <a:srgbClr val="000000"/>
                </a:solidFill>
              </a:rPr>
              <a:t>迫使</a:t>
            </a:r>
            <a:r>
              <a:rPr altLang="en-US" b="1" sz="3000" lang="en-US">
                <a:solidFill>
                  <a:srgbClr val="000000"/>
                </a:solidFill>
              </a:rPr>
              <a:t>iPhone</a:t>
            </a:r>
            <a:r>
              <a:rPr altLang="en-US" b="1" sz="3000" lang="zh-CN_#Hans">
                <a:solidFill>
                  <a:srgbClr val="000000"/>
                </a:solidFill>
              </a:rPr>
              <a:t>德国</a:t>
            </a:r>
            <a:r>
              <a:rPr altLang="en-US" b="1" sz="3000" lang="zh-CN_#Hans">
                <a:solidFill>
                  <a:srgbClr val="000000"/>
                </a:solidFill>
              </a:rPr>
              <a:t>禁售</a:t>
            </a:r>
            <a:endParaRPr b="1" sz="3000" lang="zh-CN-#Hans">
              <a:solidFill>
                <a:srgbClr val="000000"/>
              </a:solidFill>
            </a:endParaRPr>
          </a:p>
          <a:p>
            <a:r>
              <a:rPr altLang="en-US" b="0" sz="1900" lang="zh-CN_#Hans">
                <a:solidFill>
                  <a:srgbClr val="000000"/>
                </a:solidFill>
              </a:rPr>
              <a:t>据外媒报道，本周早些时候，高通取得了一场重大的法律胜利，德国一家法院判定，某些搭载英特尔调制解调器的iPhone手机侵犯了高通专利。为此，苹果选择在该国15家官方零售店停止销售iPhone 7和iPhone 8。</a:t>
            </a:r>
            <a:r>
              <a:rPr altLang="en-US" b="1" sz="1900" lang="zh-CN_#Hans">
                <a:solidFill>
                  <a:srgbClr val="000000"/>
                </a:solidFill>
              </a:rPr>
              <a:t>凤凰新闻</a:t>
            </a:r>
            <a:endParaRPr b="1" sz="1900" lang="zh-CN-#Han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1" name=""/>
          <p:cNvSpPr txBox="1"/>
          <p:nvPr/>
        </p:nvSpPr>
        <p:spPr>
          <a:xfrm>
            <a:off x="0" y="0"/>
            <a:ext cx="4000000" cy="510540"/>
          </a:xfrm>
          <a:prstGeom prst="rect"/>
        </p:spPr>
        <p:txBody>
          <a:bodyPr rtlCol="0" wrap="square">
            <a:spAutoFit/>
          </a:bodyPr>
          <a:p>
            <a:r>
              <a:rPr altLang="en-US" sz="2800" lang="zh-CN_#Hans">
                <a:solidFill>
                  <a:srgbClr val="000000"/>
                </a:solidFill>
              </a:rPr>
              <a:t>游戏</a:t>
            </a:r>
            <a:r>
              <a:rPr altLang="en-US" sz="2800" lang="zh-CN_#Hans">
                <a:solidFill>
                  <a:srgbClr val="000000"/>
                </a:solidFill>
              </a:rPr>
              <a:t>快讯</a:t>
            </a:r>
            <a:endParaRPr sz="2800" lang="zh-CN-#Hans">
              <a:solidFill>
                <a:srgbClr val="000000"/>
              </a:solidFill>
            </a:endParaRPr>
          </a:p>
        </p:txBody>
      </p:sp>
      <p:sp>
        <p:nvSpPr>
          <p:cNvPr id="1048622" name=""/>
          <p:cNvSpPr txBox="1"/>
          <p:nvPr/>
        </p:nvSpPr>
        <p:spPr>
          <a:xfrm>
            <a:off x="8502374" y="-114299"/>
            <a:ext cx="3818925" cy="624839"/>
          </a:xfrm>
          <a:prstGeom prst="rect"/>
        </p:spPr>
        <p:txBody>
          <a:bodyPr rtlCol="0" wrap="square">
            <a:spAutoFit/>
          </a:bodyPr>
          <a:p>
            <a:r>
              <a:rPr sz="2800" lang="en-US">
                <a:solidFill>
                  <a:srgbClr val="000000"/>
                </a:solidFill>
                <a:latin typeface="Google Sans"/>
                <a:cs typeface="Google Sans"/>
              </a:rPr>
              <a:t>A</a:t>
            </a:r>
            <a:r>
              <a:rPr sz="2800" lang="en-US">
                <a:solidFill>
                  <a:srgbClr val="000000"/>
                </a:solidFill>
                <a:latin typeface="Google Sans"/>
                <a:cs typeface="Google Sans"/>
              </a:rPr>
              <a:t>3</a:t>
            </a:r>
            <a:endParaRPr sz="2800" lang="zh-CN-#Hans">
              <a:solidFill>
                <a:srgbClr val="000000"/>
              </a:solidFill>
              <a:latin typeface="Google Sans"/>
              <a:cs typeface="Google Sans"/>
            </a:endParaRPr>
          </a:p>
        </p:txBody>
      </p:sp>
      <p:sp>
        <p:nvSpPr>
          <p:cNvPr id="1048623" name=""/>
          <p:cNvSpPr txBox="1"/>
          <p:nvPr/>
        </p:nvSpPr>
        <p:spPr>
          <a:xfrm>
            <a:off x="0" y="510540"/>
            <a:ext cx="9034694" cy="3050541"/>
          </a:xfrm>
          <a:prstGeom prst="rect"/>
        </p:spPr>
        <p:txBody>
          <a:bodyPr rtlCol="0" wrap="square">
            <a:spAutoFit/>
          </a:bodyPr>
          <a:p>
            <a:r>
              <a:rPr altLang="en-US" b="1" sz="3100" lang="zh-CN_#Hans">
                <a:solidFill>
                  <a:srgbClr val="000000"/>
                </a:solidFill>
              </a:rPr>
              <a:t>我的世界</a:t>
            </a:r>
            <a:r>
              <a:rPr altLang="en-US" b="1" sz="3100" lang="en-US">
                <a:solidFill>
                  <a:srgbClr val="000000"/>
                </a:solidFill>
              </a:rPr>
              <a:t>2</a:t>
            </a:r>
            <a:r>
              <a:rPr altLang="en-US" b="1" sz="3100" lang="zh-CN_#Hans">
                <a:solidFill>
                  <a:srgbClr val="000000"/>
                </a:solidFill>
              </a:rPr>
              <a:t>即将</a:t>
            </a:r>
            <a:r>
              <a:rPr altLang="en-US" b="1" sz="3100" lang="zh-CN_#Hans">
                <a:solidFill>
                  <a:srgbClr val="000000"/>
                </a:solidFill>
              </a:rPr>
              <a:t>上市</a:t>
            </a:r>
            <a:r>
              <a:rPr altLang="en-US" b="1" sz="3100" lang="zh-CN_#Hans">
                <a:solidFill>
                  <a:srgbClr val="000000"/>
                </a:solidFill>
              </a:rPr>
              <a:t>？</a:t>
            </a:r>
            <a:endParaRPr b="1" sz="3100" lang="zh-CN-#Hans">
              <a:solidFill>
                <a:srgbClr val="000000"/>
              </a:solidFill>
            </a:endParaRPr>
          </a:p>
          <a:p>
            <a:r>
              <a:rPr altLang="en-US" b="0" sz="2400" lang="zh-CN_#Hans">
                <a:solidFill>
                  <a:srgbClr val="000000"/>
                </a:solidFill>
              </a:rPr>
              <a:t>近日</a:t>
            </a:r>
            <a:r>
              <a:rPr altLang="en-US" b="0" sz="2400" lang="zh-CN_#Hans">
                <a:solidFill>
                  <a:srgbClr val="000000"/>
                </a:solidFill>
              </a:rPr>
              <a:t>由</a:t>
            </a:r>
            <a:r>
              <a:rPr altLang="en-US" b="0" sz="2400" lang="zh-CN_#Hans">
                <a:solidFill>
                  <a:srgbClr val="000000"/>
                </a:solidFill>
              </a:rPr>
              <a:t>我的世界</a:t>
            </a:r>
            <a:r>
              <a:rPr altLang="en-US" b="0" sz="2400" lang="zh-CN_#Hans">
                <a:solidFill>
                  <a:srgbClr val="000000"/>
                </a:solidFill>
              </a:rPr>
              <a:t>最大</a:t>
            </a:r>
            <a:r>
              <a:rPr altLang="en-US" b="0" sz="2400" lang="zh-CN_#Hans">
                <a:solidFill>
                  <a:srgbClr val="000000"/>
                </a:solidFill>
              </a:rPr>
              <a:t>服务器</a:t>
            </a:r>
            <a:r>
              <a:rPr altLang="en-US" b="0" sz="2400" lang="en-US">
                <a:solidFill>
                  <a:srgbClr val="000000"/>
                </a:solidFill>
              </a:rPr>
              <a:t>hypixel</a:t>
            </a:r>
            <a:r>
              <a:rPr altLang="en-US" b="0" sz="2400" lang="zh-CN_#Hans">
                <a:solidFill>
                  <a:srgbClr val="000000"/>
                </a:solidFill>
              </a:rPr>
              <a:t>开发的</a:t>
            </a:r>
            <a:r>
              <a:rPr altLang="en-US" b="0" sz="2400" lang="zh-CN_#Hans">
                <a:solidFill>
                  <a:srgbClr val="000000"/>
                </a:solidFill>
              </a:rPr>
              <a:t>新游戏</a:t>
            </a:r>
            <a:r>
              <a:rPr altLang="en-US" b="0" sz="2400" lang="en-US">
                <a:solidFill>
                  <a:srgbClr val="000000"/>
                </a:solidFill>
              </a:rPr>
              <a:t>-</a:t>
            </a:r>
            <a:r>
              <a:rPr altLang="en-US" b="0" sz="2400" lang="en-US">
                <a:solidFill>
                  <a:srgbClr val="000000"/>
                </a:solidFill>
              </a:rPr>
              <a:t>-</a:t>
            </a:r>
            <a:r>
              <a:rPr altLang="en-US" b="0" sz="2400" lang="en-US">
                <a:solidFill>
                  <a:srgbClr val="000000"/>
                </a:solidFill>
              </a:rPr>
              <a:t>-</a:t>
            </a:r>
            <a:r>
              <a:rPr altLang="en-US" b="0" sz="2400" lang="en-US">
                <a:solidFill>
                  <a:srgbClr val="000000"/>
                </a:solidFill>
              </a:rPr>
              <a:t>hytale</a:t>
            </a:r>
            <a:r>
              <a:rPr altLang="en-US" b="0" sz="2400" lang="zh-CN_#Hans">
                <a:solidFill>
                  <a:srgbClr val="000000"/>
                </a:solidFill>
              </a:rPr>
              <a:t>即将上市</a:t>
            </a:r>
            <a:endParaRPr b="1" sz="2400" lang="zh-CN-#Hans">
              <a:solidFill>
                <a:srgbClr val="000000"/>
              </a:solidFill>
            </a:endParaRPr>
          </a:p>
          <a:p>
            <a:r>
              <a:rPr b="0" sz="2400" lang="zh-CN-#Hans">
                <a:solidFill>
                  <a:srgbClr val="000000"/>
                </a:solidFill>
              </a:rPr>
              <a:t>《Hytale》将是一款从基础开始搭建的作品，它扩展了许多Hypixel的试验性想法，之前由于受《我的世界》渣引擎限制，很多创意无法充分发挥。《Hytale》也是一款“方块游戏”，不过它移除了求生法则，注重于冒险要素。它的阶段化随机生成世界将充满许多手工打造的冒险剧本，包括法师塔、地下洞穴、地下城、巨大怪兽等等，同时搭配丰富的物品制作和装备掉落系统。</a:t>
            </a:r>
            <a:r>
              <a:rPr altLang="en-US" b="1" sz="2400" lang="zh-CN_#Hans">
                <a:solidFill>
                  <a:srgbClr val="000000"/>
                </a:solidFill>
              </a:rPr>
              <a:t>游侠网</a:t>
            </a:r>
            <a:endParaRPr b="1" sz="2400" lang="zh-CN-#Hans">
              <a:solidFill>
                <a:srgbClr val="000000"/>
              </a:solidFill>
            </a:endParaRPr>
          </a:p>
        </p:txBody>
      </p:sp>
      <p:sp>
        <p:nvSpPr>
          <p:cNvPr id="1048624" name=""/>
          <p:cNvSpPr txBox="1"/>
          <p:nvPr/>
        </p:nvSpPr>
        <p:spPr>
          <a:xfrm>
            <a:off x="209510" y="3561080"/>
            <a:ext cx="8615674" cy="2275840"/>
          </a:xfrm>
          <a:prstGeom prst="rect"/>
        </p:spPr>
        <p:txBody>
          <a:bodyPr rtlCol="0" wrap="square">
            <a:spAutoFit/>
          </a:bodyPr>
          <a:p>
            <a:r>
              <a:rPr altLang="en-US" b="1" sz="3100" lang="zh-CN_#Hans">
                <a:solidFill>
                  <a:srgbClr val="000000"/>
                </a:solidFill>
              </a:rPr>
              <a:t>皇室战争</a:t>
            </a:r>
            <a:r>
              <a:rPr altLang="en-US" b="1" sz="3100" lang="zh-CN_#Hans">
                <a:solidFill>
                  <a:srgbClr val="000000"/>
                </a:solidFill>
              </a:rPr>
              <a:t>新</a:t>
            </a:r>
            <a:r>
              <a:rPr altLang="en-US" b="1" sz="3100" lang="zh-CN_#Hans">
                <a:solidFill>
                  <a:srgbClr val="000000"/>
                </a:solidFill>
              </a:rPr>
              <a:t>传奇卡</a:t>
            </a:r>
            <a:r>
              <a:rPr altLang="en-US" b="1" sz="3100" lang="zh-CN_#Hans">
                <a:solidFill>
                  <a:srgbClr val="000000"/>
                </a:solidFill>
              </a:rPr>
              <a:t>蛮羊骑士</a:t>
            </a:r>
            <a:r>
              <a:rPr altLang="en-US" b="1" sz="3100" lang="zh-CN_#Hans">
                <a:solidFill>
                  <a:srgbClr val="000000"/>
                </a:solidFill>
              </a:rPr>
              <a:t>已</a:t>
            </a:r>
            <a:r>
              <a:rPr altLang="en-US" b="1" sz="3100" lang="zh-CN_#Hans">
                <a:solidFill>
                  <a:srgbClr val="000000"/>
                </a:solidFill>
              </a:rPr>
              <a:t>上线</a:t>
            </a:r>
            <a:endParaRPr b="1" sz="3100" lang="zh-CN-#Hans">
              <a:solidFill>
                <a:srgbClr val="000000"/>
              </a:solidFill>
            </a:endParaRPr>
          </a:p>
          <a:p>
            <a:r>
              <a:rPr altLang="en-US" b="0" sz="2300" lang="zh-CN_#Hans">
                <a:solidFill>
                  <a:srgbClr val="000000"/>
                </a:solidFill>
              </a:rPr>
              <a:t>在</a:t>
            </a:r>
            <a:r>
              <a:rPr altLang="en-US" b="0" sz="2300" lang="zh-CN_#Hans">
                <a:solidFill>
                  <a:srgbClr val="000000"/>
                </a:solidFill>
              </a:rPr>
              <a:t>官方</a:t>
            </a:r>
            <a:r>
              <a:rPr altLang="en-US" b="0" sz="2300" lang="zh-CN_#Hans">
                <a:solidFill>
                  <a:srgbClr val="000000"/>
                </a:solidFill>
              </a:rPr>
              <a:t>几天的</a:t>
            </a:r>
            <a:r>
              <a:rPr altLang="en-US" b="0" sz="2300" lang="zh-CN_#Hans">
                <a:solidFill>
                  <a:srgbClr val="000000"/>
                </a:solidFill>
              </a:rPr>
              <a:t>预热</a:t>
            </a:r>
            <a:r>
              <a:rPr altLang="en-US" b="0" sz="2300" lang="zh-CN_#Hans">
                <a:solidFill>
                  <a:srgbClr val="000000"/>
                </a:solidFill>
              </a:rPr>
              <a:t>下</a:t>
            </a:r>
            <a:r>
              <a:rPr altLang="en-US" b="0" sz="2300" lang="zh-CN_#Hans">
                <a:solidFill>
                  <a:srgbClr val="000000"/>
                </a:solidFill>
              </a:rPr>
              <a:t>，</a:t>
            </a:r>
            <a:r>
              <a:rPr altLang="en-US" b="0" sz="2300" lang="zh-CN_#Hans">
                <a:solidFill>
                  <a:srgbClr val="000000"/>
                </a:solidFill>
              </a:rPr>
              <a:t>新卡</a:t>
            </a:r>
            <a:r>
              <a:rPr altLang="en-US" b="0" sz="2300" lang="zh-CN_#Hans">
                <a:solidFill>
                  <a:srgbClr val="000000"/>
                </a:solidFill>
              </a:rPr>
              <a:t>蛮羊骑士</a:t>
            </a:r>
            <a:r>
              <a:rPr altLang="en-US" b="0" sz="2300" lang="zh-CN_#Hans">
                <a:solidFill>
                  <a:srgbClr val="000000"/>
                </a:solidFill>
              </a:rPr>
              <a:t>已上线</a:t>
            </a:r>
            <a:r>
              <a:rPr altLang="en-US" b="0" sz="2300" lang="zh-CN_#Hans">
                <a:solidFill>
                  <a:srgbClr val="000000"/>
                </a:solidFill>
              </a:rPr>
              <a:t>。</a:t>
            </a:r>
            <a:r>
              <a:rPr altLang="en-US" b="0" sz="2300" lang="zh-CN_#Hans">
                <a:solidFill>
                  <a:srgbClr val="000000"/>
                </a:solidFill>
              </a:rPr>
              <a:t>对</a:t>
            </a:r>
            <a:r>
              <a:rPr altLang="en-US" b="0" sz="2300" lang="zh-CN_#Hans">
                <a:solidFill>
                  <a:srgbClr val="000000"/>
                </a:solidFill>
              </a:rPr>
              <a:t>于</a:t>
            </a:r>
            <a:r>
              <a:rPr altLang="en-US" b="0" sz="2300" lang="zh-CN_#Hans">
                <a:solidFill>
                  <a:srgbClr val="000000"/>
                </a:solidFill>
              </a:rPr>
              <a:t>这张</a:t>
            </a:r>
            <a:r>
              <a:rPr altLang="en-US" b="0" sz="2300" lang="zh-CN_#Hans">
                <a:solidFill>
                  <a:srgbClr val="000000"/>
                </a:solidFill>
              </a:rPr>
              <a:t>新卡</a:t>
            </a:r>
            <a:r>
              <a:rPr altLang="en-US" b="0" sz="2300" lang="zh-CN_#Hans">
                <a:solidFill>
                  <a:srgbClr val="000000"/>
                </a:solidFill>
              </a:rPr>
              <a:t>，</a:t>
            </a:r>
            <a:r>
              <a:rPr altLang="en-US" b="0" sz="2300" lang="zh-CN_#Hans">
                <a:solidFill>
                  <a:srgbClr val="000000"/>
                </a:solidFill>
              </a:rPr>
              <a:t>网友</a:t>
            </a:r>
            <a:r>
              <a:rPr altLang="en-US" b="0" sz="2300" lang="zh-CN_#Hans">
                <a:solidFill>
                  <a:srgbClr val="000000"/>
                </a:solidFill>
              </a:rPr>
              <a:t>表示</a:t>
            </a:r>
            <a:r>
              <a:rPr altLang="en-US" b="0" sz="2300" lang="zh-CN_#Hans">
                <a:solidFill>
                  <a:srgbClr val="000000"/>
                </a:solidFill>
              </a:rPr>
              <a:t>“</a:t>
            </a:r>
            <a:r>
              <a:rPr altLang="en-US" b="0" sz="2300" lang="zh-CN_#Hans">
                <a:solidFill>
                  <a:srgbClr val="000000"/>
                </a:solidFill>
              </a:rPr>
              <a:t>发际线</a:t>
            </a:r>
            <a:r>
              <a:rPr altLang="en-US" b="0" sz="2300" lang="zh-CN_#Hans">
                <a:solidFill>
                  <a:srgbClr val="000000"/>
                </a:solidFill>
              </a:rPr>
              <a:t>小吴</a:t>
            </a:r>
            <a:r>
              <a:rPr altLang="en-US" b="0" sz="2300" lang="zh-CN_#Hans">
                <a:solidFill>
                  <a:srgbClr val="000000"/>
                </a:solidFill>
              </a:rPr>
              <a:t>？</a:t>
            </a:r>
            <a:r>
              <a:rPr altLang="en-US" b="0" sz="2300" lang="zh-CN_#Hans">
                <a:solidFill>
                  <a:srgbClr val="000000"/>
                </a:solidFill>
              </a:rPr>
              <a:t>！</a:t>
            </a:r>
            <a:r>
              <a:rPr altLang="en-US" b="0" sz="2300" lang="zh-CN_#Hans">
                <a:solidFill>
                  <a:srgbClr val="000000"/>
                </a:solidFill>
              </a:rPr>
              <a:t>”</a:t>
            </a:r>
            <a:r>
              <a:rPr altLang="en-US" b="0" sz="2300" lang="zh-CN_#Hans">
                <a:solidFill>
                  <a:srgbClr val="000000"/>
                </a:solidFill>
              </a:rPr>
              <a:t>“</a:t>
            </a:r>
            <a:r>
              <a:rPr altLang="en-US" b="0" sz="2300" lang="en-US">
                <a:solidFill>
                  <a:srgbClr val="000000"/>
                </a:solidFill>
              </a:rPr>
              <a:t>supersell</a:t>
            </a:r>
            <a:r>
              <a:rPr altLang="en-US" b="0" sz="2300" lang="zh-CN_#Hans">
                <a:solidFill>
                  <a:srgbClr val="000000"/>
                </a:solidFill>
              </a:rPr>
              <a:t>换了</a:t>
            </a:r>
            <a:r>
              <a:rPr altLang="en-US" b="0" sz="2300" lang="zh-CN_#Hans">
                <a:solidFill>
                  <a:srgbClr val="000000"/>
                </a:solidFill>
              </a:rPr>
              <a:t>美编</a:t>
            </a:r>
            <a:r>
              <a:rPr altLang="en-US" b="0" sz="2300" lang="zh-CN_#Hans">
                <a:solidFill>
                  <a:srgbClr val="000000"/>
                </a:solidFill>
              </a:rPr>
              <a:t>”</a:t>
            </a:r>
            <a:r>
              <a:rPr altLang="en-US" b="0" sz="2300" lang="zh-CN_#Hans">
                <a:solidFill>
                  <a:srgbClr val="000000"/>
                </a:solidFill>
              </a:rPr>
              <a:t>等</a:t>
            </a:r>
            <a:r>
              <a:rPr altLang="en-US" b="0" sz="2300" lang="zh-CN_#Hans">
                <a:solidFill>
                  <a:srgbClr val="000000"/>
                </a:solidFill>
              </a:rPr>
              <a:t>类似</a:t>
            </a:r>
            <a:r>
              <a:rPr altLang="en-US" b="0" sz="2300" lang="zh-CN_#Hans">
                <a:solidFill>
                  <a:srgbClr val="000000"/>
                </a:solidFill>
              </a:rPr>
              <a:t>评论</a:t>
            </a:r>
            <a:r>
              <a:rPr altLang="en-US" b="0" sz="2300" lang="zh-CN_#Hans">
                <a:solidFill>
                  <a:srgbClr val="000000"/>
                </a:solidFill>
              </a:rPr>
              <a:t>。</a:t>
            </a:r>
            <a:endParaRPr b="1" sz="3100" lang="zh-CN-#Hans">
              <a:solidFill>
                <a:srgbClr val="000000"/>
              </a:solidFill>
            </a:endParaRPr>
          </a:p>
          <a:p>
            <a:r>
              <a:rPr altLang="en-US" b="0" sz="2300" lang="zh-CN_#Hans">
                <a:solidFill>
                  <a:srgbClr val="000000"/>
                </a:solidFill>
              </a:rPr>
              <a:t>蛮羊骑士</a:t>
            </a:r>
            <a:r>
              <a:rPr altLang="en-US" b="0" sz="2300" lang="zh-CN_#Hans">
                <a:solidFill>
                  <a:srgbClr val="000000"/>
                </a:solidFill>
              </a:rPr>
              <a:t>原型</a:t>
            </a:r>
            <a:r>
              <a:rPr altLang="en-US" b="0" sz="2300" lang="zh-CN_#Hans">
                <a:solidFill>
                  <a:srgbClr val="000000"/>
                </a:solidFill>
              </a:rPr>
              <a:t>似乎</a:t>
            </a:r>
            <a:r>
              <a:rPr altLang="en-US" b="0" sz="2300" lang="zh-CN_#Hans">
                <a:solidFill>
                  <a:srgbClr val="000000"/>
                </a:solidFill>
              </a:rPr>
              <a:t>为</a:t>
            </a:r>
            <a:r>
              <a:rPr altLang="en-US" b="0" sz="2300" lang="zh-CN_#Hans">
                <a:solidFill>
                  <a:srgbClr val="000000"/>
                </a:solidFill>
              </a:rPr>
              <a:t>高</a:t>
            </a:r>
            <a:r>
              <a:rPr altLang="en-US" b="0" sz="2300" lang="zh-CN_#Hans">
                <a:solidFill>
                  <a:srgbClr val="000000"/>
                </a:solidFill>
              </a:rPr>
              <a:t>颈</a:t>
            </a:r>
            <a:r>
              <a:rPr altLang="en-US" b="0" sz="2300" lang="zh-CN_#Hans">
                <a:solidFill>
                  <a:srgbClr val="000000"/>
                </a:solidFill>
              </a:rPr>
              <a:t>族</a:t>
            </a:r>
            <a:r>
              <a:rPr altLang="en-US" b="0" sz="2300" lang="zh-CN_#Hans">
                <a:solidFill>
                  <a:srgbClr val="000000"/>
                </a:solidFill>
              </a:rPr>
              <a:t>女性</a:t>
            </a:r>
            <a:r>
              <a:rPr altLang="en-US" b="0" sz="2300" lang="zh-CN_#Hans">
                <a:solidFill>
                  <a:srgbClr val="000000"/>
                </a:solidFill>
              </a:rPr>
              <a:t>，</a:t>
            </a:r>
            <a:r>
              <a:rPr altLang="en-US" b="0" sz="2300" lang="zh-CN_#Hans">
                <a:solidFill>
                  <a:srgbClr val="000000"/>
                </a:solidFill>
              </a:rPr>
              <a:t>骑着</a:t>
            </a:r>
            <a:r>
              <a:rPr altLang="en-US" b="0" sz="2300" lang="zh-CN_#Hans">
                <a:solidFill>
                  <a:srgbClr val="000000"/>
                </a:solidFill>
              </a:rPr>
              <a:t>公羊</a:t>
            </a:r>
            <a:r>
              <a:rPr altLang="en-US" b="0" sz="2300" lang="zh-CN_#Hans">
                <a:solidFill>
                  <a:srgbClr val="000000"/>
                </a:solidFill>
              </a:rPr>
              <a:t>，</a:t>
            </a:r>
            <a:r>
              <a:rPr altLang="en-US" b="0" sz="2300" lang="zh-CN_#Hans">
                <a:solidFill>
                  <a:srgbClr val="000000"/>
                </a:solidFill>
              </a:rPr>
              <a:t>公羊</a:t>
            </a:r>
            <a:r>
              <a:rPr altLang="en-US" b="0" sz="2300" lang="zh-CN_#Hans">
                <a:solidFill>
                  <a:srgbClr val="000000"/>
                </a:solidFill>
              </a:rPr>
              <a:t>会</a:t>
            </a:r>
            <a:r>
              <a:rPr altLang="en-US" b="0" sz="2300" lang="zh-CN_#Hans">
                <a:solidFill>
                  <a:srgbClr val="000000"/>
                </a:solidFill>
              </a:rPr>
              <a:t>自动</a:t>
            </a:r>
            <a:r>
              <a:rPr altLang="en-US" b="0" sz="2300" lang="zh-CN_#Hans">
                <a:solidFill>
                  <a:srgbClr val="000000"/>
                </a:solidFill>
              </a:rPr>
              <a:t>攻击</a:t>
            </a:r>
            <a:r>
              <a:rPr altLang="en-US" b="0" sz="2300" lang="zh-CN_#Hans">
                <a:solidFill>
                  <a:srgbClr val="000000"/>
                </a:solidFill>
              </a:rPr>
              <a:t>最近</a:t>
            </a:r>
            <a:r>
              <a:rPr altLang="en-US" b="0" sz="2300" lang="zh-CN_#Hans">
                <a:solidFill>
                  <a:srgbClr val="000000"/>
                </a:solidFill>
              </a:rPr>
              <a:t>的</a:t>
            </a:r>
            <a:r>
              <a:rPr altLang="en-US" b="0" sz="2300" lang="zh-CN_#Hans">
                <a:solidFill>
                  <a:srgbClr val="000000"/>
                </a:solidFill>
              </a:rPr>
              <a:t>地方</a:t>
            </a:r>
            <a:r>
              <a:rPr altLang="en-US" b="0" sz="2300" lang="zh-CN_#Hans">
                <a:solidFill>
                  <a:srgbClr val="000000"/>
                </a:solidFill>
              </a:rPr>
              <a:t>建筑物</a:t>
            </a:r>
            <a:r>
              <a:rPr altLang="en-US" b="0" sz="2300" lang="zh-CN_#Hans">
                <a:solidFill>
                  <a:srgbClr val="000000"/>
                </a:solidFill>
              </a:rPr>
              <a:t>。</a:t>
            </a:r>
            <a:r>
              <a:rPr altLang="en-US" b="0" sz="2300" lang="zh-CN_#Hans">
                <a:solidFill>
                  <a:srgbClr val="000000"/>
                </a:solidFill>
              </a:rPr>
              <a:t>骑手</a:t>
            </a:r>
            <a:r>
              <a:rPr altLang="en-US" b="0" sz="2300" lang="zh-CN_#Hans">
                <a:solidFill>
                  <a:srgbClr val="000000"/>
                </a:solidFill>
              </a:rPr>
              <a:t>的</a:t>
            </a:r>
            <a:r>
              <a:rPr altLang="en-US" b="0" sz="2300" lang="zh-CN_#Hans">
                <a:solidFill>
                  <a:srgbClr val="000000"/>
                </a:solidFill>
              </a:rPr>
              <a:t>“</a:t>
            </a:r>
            <a:r>
              <a:rPr altLang="en-US" b="0" sz="2300" lang="zh-CN_#Hans">
                <a:solidFill>
                  <a:srgbClr val="000000"/>
                </a:solidFill>
              </a:rPr>
              <a:t>流行索</a:t>
            </a:r>
            <a:r>
              <a:rPr altLang="en-US" b="0" sz="2300" lang="zh-CN_#Hans">
                <a:solidFill>
                  <a:srgbClr val="000000"/>
                </a:solidFill>
              </a:rPr>
              <a:t>”</a:t>
            </a:r>
            <a:r>
              <a:rPr altLang="en-US" b="0" sz="2300" lang="zh-CN_#Hans">
                <a:solidFill>
                  <a:srgbClr val="000000"/>
                </a:solidFill>
              </a:rPr>
              <a:t>可以</a:t>
            </a:r>
            <a:r>
              <a:rPr altLang="en-US" b="0" sz="2300" lang="zh-CN_#Hans">
                <a:solidFill>
                  <a:srgbClr val="000000"/>
                </a:solidFill>
              </a:rPr>
              <a:t>单独使用</a:t>
            </a:r>
            <a:r>
              <a:rPr altLang="en-US" b="0" sz="2300" lang="zh-CN_#Hans">
                <a:solidFill>
                  <a:srgbClr val="000000"/>
                </a:solidFill>
              </a:rPr>
              <a:t>，</a:t>
            </a:r>
            <a:r>
              <a:rPr altLang="en-US" b="0" sz="2300" lang="zh-CN_#Hans">
                <a:solidFill>
                  <a:srgbClr val="000000"/>
                </a:solidFill>
              </a:rPr>
              <a:t>为</a:t>
            </a:r>
            <a:r>
              <a:rPr altLang="en-US" b="0" sz="2300" lang="zh-CN_#Hans">
                <a:solidFill>
                  <a:srgbClr val="000000"/>
                </a:solidFill>
              </a:rPr>
              <a:t>敌人</a:t>
            </a:r>
            <a:r>
              <a:rPr altLang="en-US" b="0" sz="2300" lang="zh-CN_#Hans">
                <a:solidFill>
                  <a:srgbClr val="000000"/>
                </a:solidFill>
              </a:rPr>
              <a:t>造成</a:t>
            </a:r>
            <a:r>
              <a:rPr altLang="en-US" b="0" sz="2300" lang="zh-CN_#Hans">
                <a:solidFill>
                  <a:srgbClr val="000000"/>
                </a:solidFill>
              </a:rPr>
              <a:t>短暂</a:t>
            </a:r>
            <a:r>
              <a:rPr altLang="en-US" b="0" sz="2300" lang="zh-CN_#Hans">
                <a:solidFill>
                  <a:srgbClr val="000000"/>
                </a:solidFill>
              </a:rPr>
              <a:t>眩晕</a:t>
            </a:r>
            <a:r>
              <a:rPr altLang="en-US" b="0" sz="2300" lang="zh-CN_#Hans">
                <a:solidFill>
                  <a:srgbClr val="000000"/>
                </a:solidFill>
              </a:rPr>
              <a:t>和</a:t>
            </a:r>
            <a:r>
              <a:rPr altLang="en-US" b="0" sz="2300" lang="zh-CN_#Hans">
                <a:solidFill>
                  <a:srgbClr val="000000"/>
                </a:solidFill>
              </a:rPr>
              <a:t>伤害</a:t>
            </a:r>
            <a:endParaRPr b="1" sz="3100" lang="zh-CN-#Han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9" name=""/>
          <p:cNvSpPr txBox="1"/>
          <p:nvPr/>
        </p:nvSpPr>
        <p:spPr>
          <a:xfrm>
            <a:off x="0" y="0"/>
            <a:ext cx="4000000" cy="510540"/>
          </a:xfrm>
          <a:prstGeom prst="rect"/>
        </p:spPr>
        <p:txBody>
          <a:bodyPr rtlCol="0" wrap="square">
            <a:spAutoFit/>
          </a:bodyPr>
          <a:p>
            <a:r>
              <a:rPr altLang="en-US" sz="2800" lang="zh-CN_#Hans">
                <a:solidFill>
                  <a:srgbClr val="000000"/>
                </a:solidFill>
              </a:rPr>
              <a:t>沙雕乐园</a:t>
            </a:r>
            <a:endParaRPr sz="2800" lang="zh-CN-#Hans">
              <a:solidFill>
                <a:srgbClr val="000000"/>
              </a:solidFill>
            </a:endParaRPr>
          </a:p>
        </p:txBody>
      </p:sp>
      <p:sp>
        <p:nvSpPr>
          <p:cNvPr id="1048630" name=""/>
          <p:cNvSpPr txBox="1"/>
          <p:nvPr/>
        </p:nvSpPr>
        <p:spPr>
          <a:xfrm>
            <a:off x="8553793" y="0"/>
            <a:ext cx="4000000" cy="510540"/>
          </a:xfrm>
          <a:prstGeom prst="rect"/>
        </p:spPr>
        <p:txBody>
          <a:bodyPr rtlCol="0" wrap="square">
            <a:spAutoFit/>
          </a:bodyPr>
          <a:p>
            <a:r>
              <a:rPr sz="2800" lang="en-US">
                <a:solidFill>
                  <a:srgbClr val="000000"/>
                </a:solidFill>
              </a:rPr>
              <a:t>A</a:t>
            </a:r>
            <a:r>
              <a:rPr sz="2800" lang="en-US">
                <a:solidFill>
                  <a:srgbClr val="000000"/>
                </a:solidFill>
              </a:rPr>
              <a:t>4</a:t>
            </a:r>
            <a:endParaRPr sz="2800" lang="zh-CN-#Hans">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740856" y="708392"/>
            <a:ext cx="7324237" cy="4733377"/>
          </a:xfrm>
          <a:prstGeom prst="rect"/>
        </p:spPr>
      </p:pic>
      <p:pic>
        <p:nvPicPr>
          <p:cNvPr id="2097155" name=""/>
          <p:cNvPicPr>
            <a:picLocks/>
          </p:cNvPicPr>
          <p:nvPr/>
        </p:nvPicPr>
        <p:blipFill>
          <a:blip xmlns:r="http://schemas.openxmlformats.org/officeDocument/2006/relationships" r:embed="rId2"/>
          <a:stretch>
            <a:fillRect/>
          </a:stretch>
        </p:blipFill>
        <p:spPr>
          <a:xfrm rot="0">
            <a:off x="2000000" y="3881046"/>
            <a:ext cx="3147244" cy="2269115"/>
          </a:xfrm>
          <a:prstGeom prst="rect"/>
        </p:spPr>
      </p:pic>
      <p:pic>
        <p:nvPicPr>
          <p:cNvPr id="2097156" name=""/>
          <p:cNvPicPr>
            <a:picLocks/>
          </p:cNvPicPr>
          <p:nvPr/>
        </p:nvPicPr>
        <p:blipFill>
          <a:blip xmlns:r="http://schemas.openxmlformats.org/officeDocument/2006/relationships" r:embed="rId3"/>
          <a:stretch>
            <a:fillRect/>
          </a:stretch>
        </p:blipFill>
        <p:spPr>
          <a:xfrm rot="0">
            <a:off x="5788853" y="452046"/>
            <a:ext cx="3355147"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1" name=""/>
          <p:cNvSpPr txBox="1"/>
          <p:nvPr/>
        </p:nvSpPr>
        <p:spPr>
          <a:xfrm>
            <a:off x="3419170" y="442585"/>
            <a:ext cx="4000000" cy="777239"/>
          </a:xfrm>
          <a:prstGeom prst="rect"/>
        </p:spPr>
        <p:txBody>
          <a:bodyPr rtlCol="0" wrap="square">
            <a:spAutoFit/>
          </a:bodyPr>
          <a:p>
            <a:r>
              <a:rPr b="1" sz="3600" lang="en-US">
                <a:solidFill>
                  <a:srgbClr val="000000"/>
                </a:solidFill>
                <a:latin typeface="Google Sans Medium"/>
                <a:ea typeface="Google Sans Medium"/>
                <a:cs typeface="Google Sans Medium"/>
              </a:rPr>
              <a:t>A</a:t>
            </a:r>
            <a:r>
              <a:rPr b="1" sz="3600" lang="en-US">
                <a:solidFill>
                  <a:srgbClr val="000000"/>
                </a:solidFill>
                <a:latin typeface="Google Sans Medium"/>
                <a:ea typeface="Google Sans Medium"/>
                <a:cs typeface="Google Sans Medium"/>
              </a:rPr>
              <a:t>sk</a:t>
            </a:r>
            <a:r>
              <a:rPr b="1" sz="3600" lang="en-US">
                <a:solidFill>
                  <a:srgbClr val="000000"/>
                </a:solidFill>
                <a:latin typeface="Google Sans Medium"/>
                <a:ea typeface="Google Sans Medium"/>
                <a:cs typeface="Google Sans Medium"/>
              </a:rPr>
              <a:t> </a:t>
            </a:r>
            <a:r>
              <a:rPr b="1" sz="3600" lang="en-US">
                <a:solidFill>
                  <a:srgbClr val="000000"/>
                </a:solidFill>
                <a:latin typeface="Google Sans Medium"/>
                <a:ea typeface="Google Sans Medium"/>
                <a:cs typeface="Google Sans Medium"/>
              </a:rPr>
              <a:t>Time</a:t>
            </a:r>
            <a:endParaRPr sz="2800" lang="zh-CN-#Hans">
              <a:solidFill>
                <a:srgbClr val="000000"/>
              </a:solidFill>
            </a:endParaRPr>
          </a:p>
        </p:txBody>
      </p:sp>
      <p:sp>
        <p:nvSpPr>
          <p:cNvPr id="1048632" name=""/>
          <p:cNvSpPr txBox="1"/>
          <p:nvPr/>
        </p:nvSpPr>
        <p:spPr>
          <a:xfrm>
            <a:off x="8404611" y="0"/>
            <a:ext cx="4000000" cy="624839"/>
          </a:xfrm>
          <a:prstGeom prst="rect"/>
        </p:spPr>
        <p:txBody>
          <a:bodyPr rtlCol="0" wrap="square">
            <a:spAutoFit/>
          </a:bodyPr>
          <a:p>
            <a:r>
              <a:rPr altLang="en-US" sz="2800" lang="en-US">
                <a:solidFill>
                  <a:srgbClr val="000000"/>
                </a:solidFill>
                <a:latin typeface="Google Sans"/>
                <a:ea typeface="Google Sans"/>
                <a:cs typeface="Google Sans"/>
              </a:rPr>
              <a:t>B</a:t>
            </a:r>
            <a:r>
              <a:rPr altLang="en-US" sz="2800" lang="en-US">
                <a:solidFill>
                  <a:srgbClr val="000000"/>
                </a:solidFill>
                <a:latin typeface="Google Sans"/>
                <a:ea typeface="Google Sans"/>
                <a:cs typeface="Google Sans"/>
              </a:rPr>
              <a:t>1</a:t>
            </a:r>
            <a:endParaRPr sz="2800" lang="zh-CN-#Hans">
              <a:solidFill>
                <a:srgbClr val="000000"/>
              </a:solidFill>
            </a:endParaRPr>
          </a:p>
        </p:txBody>
      </p:sp>
      <p:sp>
        <p:nvSpPr>
          <p:cNvPr id="1048633" name=""/>
          <p:cNvSpPr txBox="1"/>
          <p:nvPr/>
        </p:nvSpPr>
        <p:spPr>
          <a:xfrm>
            <a:off x="2572000" y="3219450"/>
            <a:ext cx="4000000" cy="510540"/>
          </a:xfrm>
          <a:prstGeom prst="rect"/>
        </p:spPr>
        <p:txBody>
          <a:bodyPr rtlCol="0" wrap="square">
            <a:spAutoFit/>
          </a:bodyPr>
          <a:p>
            <a:r>
              <a:rPr altLang="en-US" sz="2800" lang="zh-CN_#Hans">
                <a:solidFill>
                  <a:srgbClr val="000000"/>
                </a:solidFill>
              </a:rPr>
              <a:t>本期</a:t>
            </a:r>
            <a:r>
              <a:rPr altLang="en-US" sz="2800" lang="zh-CN_#Hans">
                <a:solidFill>
                  <a:srgbClr val="000000"/>
                </a:solidFill>
              </a:rPr>
              <a:t>不会</a:t>
            </a:r>
            <a:r>
              <a:rPr altLang="en-US" sz="2800" lang="zh-CN_#Hans">
                <a:solidFill>
                  <a:srgbClr val="000000"/>
                </a:solidFill>
              </a:rPr>
              <a:t>出现</a:t>
            </a:r>
            <a:endParaRPr sz="2800" lang="zh-CN-#Han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4" name=""/>
          <p:cNvSpPr>
            <a:spLocks noGrp="1"/>
          </p:cNvSpPr>
          <p:nvPr>
            <p:ph type="title"/>
          </p:nvPr>
        </p:nvSpPr>
        <p:spPr/>
        <p:txBody>
          <a:bodyPr/>
          <a:p>
            <a:r>
              <a:rPr altLang="en-US" lang="zh-CN_#Hans"/>
              <a:t>封底</a:t>
            </a:r>
            <a:endParaRPr lang="zh-CN-#Hans"/>
          </a:p>
        </p:txBody>
      </p:sp>
      <p:sp>
        <p:nvSpPr>
          <p:cNvPr id="1048635" name=""/>
          <p:cNvSpPr>
            <a:spLocks noGrp="1"/>
          </p:cNvSpPr>
          <p:nvPr>
            <p:ph idx="1"/>
          </p:nvPr>
        </p:nvSpPr>
        <p:spPr/>
        <p:txBody>
          <a:bodyPr/>
          <a:p>
            <a:pPr indent="0" marL="0">
              <a:buNone/>
            </a:pPr>
            <a:r>
              <a:rPr altLang="en-US" lang="zh-CN_#Hans"/>
              <a:t>由于</a:t>
            </a:r>
            <a:r>
              <a:rPr altLang="en-US" lang="zh-CN_#Hans"/>
              <a:t>某些</a:t>
            </a:r>
            <a:r>
              <a:rPr altLang="en-US" lang="zh-CN_#Hans"/>
              <a:t>原因</a:t>
            </a:r>
            <a:r>
              <a:rPr altLang="en-US" lang="zh-CN_#Hans"/>
              <a:t>，</a:t>
            </a:r>
            <a:r>
              <a:rPr altLang="en-US" lang="zh-CN_#Hans"/>
              <a:t>本期</a:t>
            </a:r>
            <a:r>
              <a:rPr altLang="en-US" lang="zh-CN_#Hans"/>
              <a:t>没有</a:t>
            </a:r>
            <a:r>
              <a:rPr altLang="en-US" lang="zh-CN_#Hans"/>
              <a:t>超链接</a:t>
            </a:r>
            <a:r>
              <a:rPr altLang="en-US" lang="zh-CN_#Hans"/>
              <a:t>，</a:t>
            </a:r>
            <a:r>
              <a:rPr altLang="en-US" lang="zh-CN_#Hans"/>
              <a:t>请见谅</a:t>
            </a:r>
            <a:endParaRPr lang="zh-CN-#Hans"/>
          </a:p>
          <a:p>
            <a:pPr indent="0" marL="0">
              <a:buNone/>
            </a:pPr>
            <a:r>
              <a:rPr altLang="en-US" lang="zh-CN_#Hans"/>
              <a:t>下一期</a:t>
            </a:r>
            <a:r>
              <a:rPr altLang="en-US" lang="zh-CN_#Hans"/>
              <a:t>将</a:t>
            </a:r>
            <a:r>
              <a:rPr altLang="en-US" lang="zh-CN_#Hans"/>
              <a:t>会于</a:t>
            </a:r>
            <a:r>
              <a:rPr altLang="en-US" lang="en-US"/>
              <a:t> </a:t>
            </a:r>
            <a:r>
              <a:rPr altLang="en-US" lang="en-US"/>
              <a:t>2</a:t>
            </a:r>
            <a:r>
              <a:rPr altLang="en-US" lang="en-US"/>
              <a:t>0</a:t>
            </a:r>
            <a:r>
              <a:rPr altLang="en-US" lang="en-US"/>
              <a:t>1</a:t>
            </a:r>
            <a:r>
              <a:rPr altLang="en-US" lang="en-US"/>
              <a:t>9</a:t>
            </a:r>
            <a:r>
              <a:rPr altLang="en-US" lang="zh-CN_#Hans"/>
              <a:t>一月</a:t>
            </a:r>
            <a:r>
              <a:rPr altLang="en-US" lang="zh-CN_#Hans"/>
              <a:t>下旬</a:t>
            </a:r>
            <a:r>
              <a:rPr altLang="en-US" lang="zh-CN_#Hans"/>
              <a:t>发</a:t>
            </a:r>
            <a:r>
              <a:rPr altLang="en-US" lang="zh-CN_#Hans"/>
              <a:t>布</a:t>
            </a:r>
            <a:endParaRPr lang="zh-CN-#Hans"/>
          </a:p>
          <a:p>
            <a:pPr indent="0" marL="0">
              <a:buNone/>
            </a:pPr>
            <a:endParaRPr lang="zh-CN-#Hans"/>
          </a:p>
        </p:txBody>
      </p:sp>
      <p:pic>
        <p:nvPicPr>
          <p:cNvPr id="2097157" name=""/>
          <p:cNvPicPr>
            <a:picLocks/>
          </p:cNvPicPr>
          <p:nvPr/>
        </p:nvPicPr>
        <p:blipFill>
          <a:blip xmlns:r="http://schemas.openxmlformats.org/officeDocument/2006/relationships" r:embed="rId1"/>
          <a:stretch>
            <a:fillRect/>
          </a:stretch>
        </p:blipFill>
        <p:spPr>
          <a:xfrm rot="0">
            <a:off x="447573" y="2831812"/>
            <a:ext cx="5554969" cy="5928277"/>
          </a:xfrm>
          <a:prstGeom prst="rect"/>
        </p:spPr>
      </p:pic>
      <p:sp>
        <p:nvSpPr>
          <p:cNvPr id="1048636" name=""/>
          <p:cNvSpPr txBox="1"/>
          <p:nvPr/>
        </p:nvSpPr>
        <p:spPr>
          <a:xfrm>
            <a:off x="4846543" y="6347460"/>
            <a:ext cx="4000000" cy="510540"/>
          </a:xfrm>
          <a:prstGeom prst="rect"/>
        </p:spPr>
        <p:txBody>
          <a:bodyPr rtlCol="0" wrap="square">
            <a:spAutoFit/>
          </a:bodyPr>
          <a:p>
            <a:r>
              <a:rPr altLang="en-US" sz="2800" lang="zh-CN_#Hans">
                <a:solidFill>
                  <a:srgbClr val="000000"/>
                </a:solidFill>
              </a:rPr>
              <a:t>某</a:t>
            </a:r>
            <a:r>
              <a:rPr altLang="en-US" sz="2800" lang="zh-CN_#Hans">
                <a:solidFill>
                  <a:srgbClr val="000000"/>
                </a:solidFill>
              </a:rPr>
              <a:t>神秘</a:t>
            </a:r>
            <a:r>
              <a:rPr altLang="en-US" sz="2800" lang="zh-CN_#Hans">
                <a:solidFill>
                  <a:srgbClr val="000000"/>
                </a:solidFill>
              </a:rPr>
              <a:t>二维码</a:t>
            </a:r>
            <a:endParaRPr sz="2800" lang="zh-CN-#Hans">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3S</dc:creator>
  <dcterms:created xsi:type="dcterms:W3CDTF">2015-05-06T09:24:01Z</dcterms:created>
  <dcterms:modified xsi:type="dcterms:W3CDTF">2019-04-03T14:24:40Z</dcterms:modified>
</cp:coreProperties>
</file>