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T Sans Narrow" panose="020B0604020202020204" charset="0"/>
      <p:regular r:id="rId23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Progress Report:</a:t>
            </a:r>
            <a:br>
              <a:rPr lang="en" sz="4800"/>
            </a:br>
            <a:r>
              <a:rPr lang="en" sz="3600"/>
              <a:t>VISA Communication Tool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Group  64 • 15.02.2017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Wenbo Hou, Chenliang Wang, and Lucien Tamno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View                                                               </a:t>
            </a:r>
            <a:r>
              <a:rPr lang="en" sz="1200"/>
              <a:t>Wenbo Hou</a:t>
            </a:r>
          </a:p>
        </p:txBody>
      </p:sp>
      <p:pic>
        <p:nvPicPr>
          <p:cNvPr id="153" name="Shape 153" descr="Typ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5250"/>
            <a:ext cx="3930774" cy="275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bad_inp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824" y="1375250"/>
            <a:ext cx="3930775" cy="277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Next steps                                                             </a:t>
            </a:r>
            <a:r>
              <a:rPr lang="en" sz="1200" dirty="0"/>
              <a:t>Wenbo Hou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76400"/>
            <a:ext cx="8520600" cy="366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Query function in Code Complete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Generate querying algorithm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Prepare documentation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Assign certain icon to a command set</a:t>
            </a:r>
          </a:p>
          <a:p>
            <a:pPr marL="457200" lvl="0" indent="-33020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Unit tests and functional tests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Query Tool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Separate display window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Querying algorithm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next meeting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Fully functional Code Complete feature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Query Tool (alpha version)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3 pieces of whole project		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GUI Design ------ Almost done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GUI Implement ------ On the way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Function Test ------ Doing soon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Progress - past			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GUI Design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25" y="1821650"/>
            <a:ext cx="5303749" cy="26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Progress - current		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GUI Implement 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Enveriment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Pycharm + Python 3.6 + PyQt 5.71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Progress - current		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GUI Implement 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Navigation bar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Send command with query or write.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62" y="1356975"/>
            <a:ext cx="37052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00" y="2677050"/>
            <a:ext cx="1862350" cy="9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727" y="3493400"/>
            <a:ext cx="3087325" cy="11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dirty="0"/>
              <a:t>Progress - current</a:t>
            </a:r>
            <a:r>
              <a:rPr lang="en" sz="1200" dirty="0">
                <a:solidFill>
                  <a:srgbClr val="EF6C00"/>
                </a:solidFill>
              </a:rPr>
              <a:t> 		</a:t>
            </a:r>
            <a:r>
              <a:rPr lang="en" sz="2400" dirty="0"/>
              <a:t>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20465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GUI Implement 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lang="en" sz="1600" dirty="0">
                <a:solidFill>
                  <a:srgbClr val="000000"/>
                </a:solidFill>
              </a:rPr>
              <a:t>IP connection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925" y="1076912"/>
            <a:ext cx="37147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26478"/>
            <a:ext cx="4185199" cy="6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Progress - later			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Function Test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Human Test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Unit 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Future Plan							</a:t>
            </a:r>
            <a:r>
              <a:rPr lang="en" sz="1200" dirty="0"/>
              <a:t>Chenliang Wang</a:t>
            </a:r>
            <a:r>
              <a:rPr lang="en" sz="2400" dirty="0"/>
              <a:t> 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What I need to do next</a:t>
            </a:r>
          </a:p>
          <a:p>
            <a:pPr lvl="0" rtl="0">
              <a:spcBef>
                <a:spcPts val="0"/>
              </a:spcBef>
              <a:buNone/>
            </a:pPr>
            <a:endParaRPr sz="1000" b="1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Continue other functions.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Organize the code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Modify the UI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Unit Test part by part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</a:rPr>
              <a:t>Debug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Review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Expected delivery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Python Based VISA Communication App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Objectives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/>
              <a:t>Coding in Python</a:t>
            </a:r>
          </a:p>
          <a:p>
            <a:pPr marL="457200" lvl="0" indent="-323850">
              <a:spcBef>
                <a:spcPts val="0"/>
              </a:spcBef>
              <a:buSzPct val="100000"/>
              <a:buNone/>
            </a:pPr>
            <a:r>
              <a:rPr lang="en" sz="1500"/>
              <a:t>Graphic User Interface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Communication Layer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Block Data I/O 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Code Complete Feature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Querying Tool</a:t>
            </a:r>
          </a:p>
          <a:p>
            <a: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500"/>
              <a:t>Instrument Operations</a:t>
            </a: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747400" y="17459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Communication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Implementation Read/write:( Interface-OS, Interface-GUI,Other-File)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Integration Module interaction  interfaces and bus systems (GPIB, RS232, USB, Ethernet)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/>
              <a:t>Testing Module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964065" y="479775"/>
            <a:ext cx="1726500" cy="7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1155CC"/>
                </a:solidFill>
              </a:rPr>
              <a:t>Lucien </a:t>
            </a:r>
            <a:r>
              <a:rPr lang="en-US" b="1" dirty="0">
                <a:solidFill>
                  <a:srgbClr val="1155CC"/>
                </a:solidFill>
              </a:rPr>
              <a:t>Tamno</a:t>
            </a:r>
            <a:endParaRPr lang="en" b="1"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22725" y="8905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Implementation Read/write File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541050"/>
            <a:ext cx="8520600" cy="45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8800" lvl="0" indent="0" rtl="0">
              <a:spcBef>
                <a:spcPts val="0"/>
              </a:spcBef>
              <a:buNone/>
            </a:pPr>
            <a:r>
              <a:rPr lang="en"/>
              <a:t> sample code 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" sz="1200" b="1"/>
              <a:t>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infile =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"myFile.txt"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retrievedFile = open(infile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200" b="1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retrievedFile.mode ==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retrievedFile = (open(infile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StringIO(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"some initial text data"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retrievedFile.mode ==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"rb"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retrievedFile = (open(infile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"rb"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BytesIO(</a:t>
            </a:r>
            <a:r>
              <a:rPr lang="en" sz="1200" b="1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b"some initial binary data: 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\x00\x01</a:t>
            </a:r>
            <a:r>
              <a:rPr lang="en" sz="1200" b="1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b="1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"this file is not readable"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b="1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retrievedFile: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	outfile = line.readall()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	outfile.BufferedWriter()</a:t>
            </a:r>
          </a:p>
          <a:p>
            <a:pPr marL="18288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	outfile.flush()</a:t>
            </a:r>
          </a:p>
          <a:p>
            <a:pPr marL="1828800" lvl="0" indent="0">
              <a:spcBef>
                <a:spcPts val="0"/>
              </a:spcBef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retrievedFile.isatty()</a:t>
            </a:r>
            <a:b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retrievedFile.close()</a:t>
            </a:r>
          </a:p>
          <a:p>
            <a:pPr lvl="0">
              <a:spcBef>
                <a:spcPts val="0"/>
              </a:spcBef>
              <a:buNone/>
            </a:pP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2400"/>
              <a:t>Integration Module interaction  interfaces and bus systems (GPIB, RS232, USB, Ethernet)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697900"/>
            <a:ext cx="8520600" cy="287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code:</a:t>
            </a:r>
            <a:r>
              <a:rPr lang="en" sz="1200" b="1">
                <a:solidFill>
                  <a:srgbClr val="A9B7C6"/>
                </a:solidFill>
                <a:highlight>
                  <a:srgbClr val="40332B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 visa.ResourceManager()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344134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.list_resources()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'ASRL1::INSTR'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'ASRL2::INSTR'</a:t>
            </a:r>
            <a:r>
              <a:rPr lang="en" sz="1200" b="1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'GPIB0::12::INSTR'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 = </a:t>
            </a:r>
            <a:r>
              <a:rPr lang="en" sz="1200" b="1">
                <a:solidFill>
                  <a:srgbClr val="A9B7C6"/>
                </a:solidFill>
                <a:highlight>
                  <a:srgbClr val="344134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.open_resource(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'GPIB0::12::INSTR'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200" b="1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(inst.query(</a:t>
            </a:r>
            <a:r>
              <a:rPr lang="en" sz="1200" b="1">
                <a:solidFill>
                  <a:srgbClr val="0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"*IDN?"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module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To be Implemented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 descr="Background pointer shape in timeline graphic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01.30.17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06" name="Shape 10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Shape 107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127250" y="479375"/>
            <a:ext cx="2417700" cy="99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IDE Configuration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/>
              <a:t>Setup Source Structure</a:t>
            </a:r>
          </a:p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Put Setup instruction  </a:t>
            </a:r>
          </a:p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Generate root test script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09" name="Shape 109" descr="Background pointer shape in timeline graphic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01.31.17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12" name="Shape 112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" name="Shape 113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1563999" y="3757725"/>
            <a:ext cx="25572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Set Software Icon</a:t>
            </a:r>
          </a:p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Commands to acquire key</a:t>
            </a:r>
          </a:p>
          <a:p>
            <a:pPr marL="457200" lvl="0" indent="-30480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Related unit tests </a:t>
            </a:r>
          </a:p>
        </p:txBody>
      </p:sp>
      <p:sp>
        <p:nvSpPr>
          <p:cNvPr id="115" name="Shape 11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02.02.17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18" name="Shape 1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Shape 119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3312825" y="479375"/>
            <a:ext cx="2369400" cy="59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Try output function</a:t>
            </a:r>
          </a:p>
          <a:p>
            <a:pPr marL="457200" lvl="0" indent="-30480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Apply fake query results</a:t>
            </a:r>
          </a:p>
        </p:txBody>
      </p:sp>
      <p:sp>
        <p:nvSpPr>
          <p:cNvPr id="121" name="Shape 12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02.04.17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24" name="Shape 124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Shape 125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4811449" y="3757725"/>
            <a:ext cx="2681999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Remove extra space in display list </a:t>
            </a:r>
          </a:p>
        </p:txBody>
      </p:sp>
      <p:sp>
        <p:nvSpPr>
          <p:cNvPr id="127" name="Shape 12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02.05.17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30" name="Shape 13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Shape 131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6781825" y="915375"/>
            <a:ext cx="1872300" cy="47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Set inline Icon </a:t>
            </a:r>
          </a:p>
          <a:p>
            <a:pPr marL="457200" lvl="0" indent="-30480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Upload Icons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Progress - Code Complete                                                                              </a:t>
            </a:r>
            <a:r>
              <a:rPr lang="en" sz="1200"/>
              <a:t>Wenbo Hou</a:t>
            </a:r>
            <a:r>
              <a:rPr lang="en" sz="2400"/>
              <a:t> 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Acquire Key</a:t>
            </a:r>
          </a:p>
          <a:p>
            <a:pPr marL="457200" lvl="0" indent="-330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Active when text is changing</a:t>
            </a:r>
          </a:p>
          <a:p>
            <a:pPr marL="457200" lvl="0" indent="-330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Pass current input to the query function</a:t>
            </a:r>
          </a:p>
        </p:txBody>
      </p:sp>
      <p:pic>
        <p:nvPicPr>
          <p:cNvPr id="139" name="Shape 139" descr="Acquire_Ke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25" y="1152423"/>
            <a:ext cx="3250374" cy="18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Progress - Code Complete                                                                              </a:t>
            </a:r>
            <a:r>
              <a:rPr lang="en" sz="1200"/>
              <a:t>Wenbo Hou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Output Results</a:t>
            </a:r>
          </a:p>
          <a:p>
            <a:pPr marL="457200" lvl="0" indent="-330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Drop List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Icon associated with command</a:t>
            </a:r>
          </a:p>
          <a:p>
            <a:pPr marL="457200" lvl="0" indent="-330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Dynamic List Height</a:t>
            </a:r>
          </a:p>
        </p:txBody>
      </p:sp>
      <p:pic>
        <p:nvPicPr>
          <p:cNvPr id="146" name="Shape 146" descr="Acquire_Ke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025" y="1152425"/>
            <a:ext cx="3088274" cy="2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Captu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00" y="3183000"/>
            <a:ext cx="2194400" cy="12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On-screen Show (16:9)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PT Sans Narrow</vt:lpstr>
      <vt:lpstr>Open Sans</vt:lpstr>
      <vt:lpstr>Arial</vt:lpstr>
      <vt:lpstr>Courier New</vt:lpstr>
      <vt:lpstr>tropic</vt:lpstr>
      <vt:lpstr>Progress Report: VISA Communication Tool</vt:lpstr>
      <vt:lpstr>Review</vt:lpstr>
      <vt:lpstr>Communication</vt:lpstr>
      <vt:lpstr>Implementation Read/write File</vt:lpstr>
      <vt:lpstr>Integration Module interaction  interfaces and bus systems (GPIB, RS232, USB, Ethernet)</vt:lpstr>
      <vt:lpstr>Testing module</vt:lpstr>
      <vt:lpstr>PowerPoint Presentation</vt:lpstr>
      <vt:lpstr>Progress - Code Complete                                                                              Wenbo Hou </vt:lpstr>
      <vt:lpstr>Progress - Code Complete                                                                              Wenbo Hou</vt:lpstr>
      <vt:lpstr>Quick View                                                               Wenbo Hou</vt:lpstr>
      <vt:lpstr>Next steps                                                             Wenbo Hou</vt:lpstr>
      <vt:lpstr>Goals for next meeting</vt:lpstr>
      <vt:lpstr>3 pieces of whole project      Chenliang Wang  </vt:lpstr>
      <vt:lpstr>Progress - past       Chenliang Wang </vt:lpstr>
      <vt:lpstr>Progress - current      Chenliang Wang </vt:lpstr>
      <vt:lpstr>Progress - current      Chenliang Wang </vt:lpstr>
      <vt:lpstr>Progress - current       Chenliang Wang </vt:lpstr>
      <vt:lpstr>Progress - later       Chenliang Wang </vt:lpstr>
      <vt:lpstr>Future Plan       Chenliang Wang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VISA Communication Tool</dc:title>
  <cp:lastModifiedBy>Lucien Tamno Tamdja</cp:lastModifiedBy>
  <cp:revision>1</cp:revision>
  <dcterms:modified xsi:type="dcterms:W3CDTF">2017-02-16T23:04:17Z</dcterms:modified>
</cp:coreProperties>
</file>