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DFC4-36CF-4C2E-A5FA-8879E09D66E6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0C29-109F-49FE-A02C-E77BAE30C1A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6642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DFC4-36CF-4C2E-A5FA-8879E09D66E6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0C29-109F-49FE-A02C-E77BAE30C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84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DFC4-36CF-4C2E-A5FA-8879E09D66E6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0C29-109F-49FE-A02C-E77BAE30C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0232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DFC4-36CF-4C2E-A5FA-8879E09D66E6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0C29-109F-49FE-A02C-E77BAE30C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91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DFC4-36CF-4C2E-A5FA-8879E09D66E6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0C29-109F-49FE-A02C-E77BAE30C1A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5578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DFC4-36CF-4C2E-A5FA-8879E09D66E6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0C29-109F-49FE-A02C-E77BAE30C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59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DFC4-36CF-4C2E-A5FA-8879E09D66E6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0C29-109F-49FE-A02C-E77BAE30C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14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DFC4-36CF-4C2E-A5FA-8879E09D66E6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0C29-109F-49FE-A02C-E77BAE30C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86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DFC4-36CF-4C2E-A5FA-8879E09D66E6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0C29-109F-49FE-A02C-E77BAE30C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00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F6EDFC4-36CF-4C2E-A5FA-8879E09D66E6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690C29-109F-49FE-A02C-E77BAE30C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DFC4-36CF-4C2E-A5FA-8879E09D66E6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0C29-109F-49FE-A02C-E77BAE30C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28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6EDFC4-36CF-4C2E-A5FA-8879E09D66E6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0690C29-109F-49FE-A02C-E77BAE30C1A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44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Progress Report</a:t>
            </a:r>
            <a:endParaRPr lang="zh-CN" alt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Cs461 Senior Capstone</a:t>
            </a:r>
          </a:p>
          <a:p>
            <a:r>
              <a:rPr lang="en-US" altLang="zh-CN" dirty="0"/>
              <a:t>vISA Communication tool-----group 64(Wenbo </a:t>
            </a:r>
            <a:r>
              <a:rPr lang="en-US" altLang="zh-CN" dirty="0" err="1"/>
              <a:t>hou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720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Query</a:t>
            </a:r>
            <a:r>
              <a:rPr lang="en-US" altLang="zh-CN" dirty="0"/>
              <a:t> Tool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922" y="1846263"/>
            <a:ext cx="6426481" cy="4022725"/>
          </a:xfrm>
        </p:spPr>
      </p:pic>
    </p:spTree>
    <p:extLst>
      <p:ext uri="{BB962C8B-B14F-4D97-AF65-F5344CB8AC3E}">
        <p14:creationId xmlns:p14="http://schemas.microsoft.com/office/powerpoint/2010/main" val="965297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Device </a:t>
            </a:r>
            <a:r>
              <a:rPr lang="en-US" altLang="zh-CN" sz="4000" dirty="0" err="1"/>
              <a:t>Indentification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105" y="1846263"/>
            <a:ext cx="5774115" cy="4022725"/>
          </a:xfrm>
        </p:spPr>
      </p:pic>
    </p:spTree>
    <p:extLst>
      <p:ext uri="{BB962C8B-B14F-4D97-AF65-F5344CB8AC3E}">
        <p14:creationId xmlns:p14="http://schemas.microsoft.com/office/powerpoint/2010/main" val="1022751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Others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Solve Time conflict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determine concurrent work platform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Ask help from Kristen about documentation grammar/ format issues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Ask help from </a:t>
            </a:r>
            <a:r>
              <a:rPr lang="en-US" altLang="zh-CN" sz="2800" dirty="0" err="1"/>
              <a:t>Nels</a:t>
            </a:r>
            <a:r>
              <a:rPr lang="en-US" altLang="zh-CN" sz="2800" dirty="0"/>
              <a:t> about technical issues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Summarize Weekly progress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2927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908" y="700939"/>
            <a:ext cx="9356034" cy="2526836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Presentation</a:t>
            </a:r>
            <a:br>
              <a:rPr lang="en-US" sz="5400" dirty="0"/>
            </a:br>
            <a:r>
              <a:rPr lang="en-US" sz="5400" dirty="0"/>
              <a:t>		Python Based </a:t>
            </a:r>
            <a:br>
              <a:rPr lang="en-US" sz="5400" dirty="0"/>
            </a:br>
            <a:r>
              <a:rPr lang="en-US" sz="5400" dirty="0"/>
              <a:t>		VISA Communication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18303" y="4525958"/>
            <a:ext cx="3395942" cy="1143000"/>
          </a:xfrm>
        </p:spPr>
        <p:txBody>
          <a:bodyPr>
            <a:normAutofit/>
          </a:bodyPr>
          <a:lstStyle/>
          <a:p>
            <a:r>
              <a:rPr lang="en-US" sz="1800" dirty="0"/>
              <a:t>Group 64-Fall Term16</a:t>
            </a:r>
          </a:p>
          <a:p>
            <a:r>
              <a:rPr lang="en-US" sz="1800" cap="none" dirty="0" err="1"/>
              <a:t>Chenliang</a:t>
            </a:r>
            <a:r>
              <a:rPr lang="en-US" sz="1800" cap="none" dirty="0"/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1286428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0016" y="2054088"/>
            <a:ext cx="652007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Provides a detailed overview of the design and goals of our project.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Discusses any stumbling blocks we are run into and how we overcame them.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Includes project details as described above for document.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5131" y="622852"/>
            <a:ext cx="6255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Three aspects</a:t>
            </a:r>
          </a:p>
        </p:txBody>
      </p:sp>
    </p:spTree>
    <p:extLst>
      <p:ext uri="{BB962C8B-B14F-4D97-AF65-F5344CB8AC3E}">
        <p14:creationId xmlns:p14="http://schemas.microsoft.com/office/powerpoint/2010/main" val="1180046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5131" y="622852"/>
            <a:ext cx="6255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6453" y="1702396"/>
            <a:ext cx="6520071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Old VCT is hard to use, we need create new VCT easily, quickly, friendly for Tektronix.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New VCT</a:t>
            </a:r>
          </a:p>
          <a:p>
            <a:r>
              <a:rPr lang="en-US" sz="2000" dirty="0"/>
              <a:t>User interface</a:t>
            </a:r>
          </a:p>
          <a:p>
            <a:r>
              <a:rPr lang="en-US" sz="2000" dirty="0"/>
              <a:t>Internet connection</a:t>
            </a:r>
          </a:p>
          <a:p>
            <a:r>
              <a:rPr lang="en-US" sz="2000" dirty="0"/>
              <a:t>Functions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3 terms (9 months)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Design (Fall)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(Winter)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test, fix, expo (Spring)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04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5131" y="622852"/>
            <a:ext cx="6255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Stumbling blocks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30016" y="2054088"/>
            <a:ext cx="652007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English writing skill.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/>
          </a:p>
          <a:p>
            <a:r>
              <a:rPr lang="en-US" sz="2000" dirty="0"/>
              <a:t>---Get help from OSU writing center.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New skill of implement the project.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/>
          </a:p>
          <a:p>
            <a:r>
              <a:rPr lang="en-US" sz="2000" dirty="0"/>
              <a:t>---Research online, Get help from 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27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5131" y="622852"/>
            <a:ext cx="6255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Project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30016" y="2054088"/>
            <a:ext cx="652007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Blog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Requirements document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Technology review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Design document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Progress report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7630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5131" y="622852"/>
            <a:ext cx="6255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3 Pieces of Project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30016" y="2054088"/>
            <a:ext cx="652007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User Interface design</a:t>
            </a:r>
          </a:p>
          <a:p>
            <a:r>
              <a:rPr lang="en-US" sz="2000" dirty="0"/>
              <a:t>---</a:t>
            </a:r>
            <a:r>
              <a:rPr lang="en-US" dirty="0" err="1"/>
              <a:t>Balsamiq</a:t>
            </a:r>
            <a:r>
              <a:rPr lang="en-US" dirty="0"/>
              <a:t> Mockups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User Interface framework</a:t>
            </a:r>
          </a:p>
          <a:p>
            <a:r>
              <a:rPr lang="en-US" sz="2000" dirty="0"/>
              <a:t>---</a:t>
            </a:r>
            <a:r>
              <a:rPr lang="en-US" sz="2000" dirty="0" err="1"/>
              <a:t>Pyqt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Function testing</a:t>
            </a:r>
            <a:endParaRPr lang="en-US" dirty="0"/>
          </a:p>
          <a:p>
            <a:r>
              <a:rPr lang="en-US" dirty="0"/>
              <a:t>---Unit testing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1552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9156" y="2620259"/>
            <a:ext cx="6255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1142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Project</a:t>
            </a:r>
            <a:r>
              <a:rPr lang="en-US" altLang="zh-CN" dirty="0"/>
              <a:t> Overview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Project Purposes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/>
              <a:t>Current VISA communication application is not effective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Clunky Interface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Limited Functionality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Unsatisfying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55903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Project</a:t>
            </a:r>
            <a:r>
              <a:rPr lang="en-US" altLang="zh-CN" dirty="0"/>
              <a:t> Overview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Project Goal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/>
              <a:t>New VISA communication tool with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Graphic User Interface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Communication layer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Code Auto-completion &amp; Query Tool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File I/O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Instruments Detective and Identification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293650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Preparation 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Target problems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Specify Requirements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Assign Requirements to team members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Research relate technologies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General Design</a:t>
            </a:r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219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4000" dirty="0">
                <a:latin typeface="+mj-lt"/>
              </a:rPr>
              <a:t>Target problems &amp; Specify Requirements</a:t>
            </a:r>
            <a:endParaRPr lang="en-US" altLang="zh-CN" sz="66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Remote Conferences with clients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600" dirty="0"/>
              <a:t>Discuss drawbacks of current software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600" dirty="0"/>
              <a:t>Specify requirements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600" dirty="0"/>
              <a:t>Clarify abstract concepts </a:t>
            </a:r>
          </a:p>
        </p:txBody>
      </p:sp>
    </p:spTree>
    <p:extLst>
      <p:ext uri="{BB962C8B-B14F-4D97-AF65-F5344CB8AC3E}">
        <p14:creationId xmlns:p14="http://schemas.microsoft.com/office/powerpoint/2010/main" val="356289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Responsibilities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Code Auto-completion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Query Tool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Device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426073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Technologies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 err="1"/>
              <a:t>Intellisence</a:t>
            </a:r>
            <a:endParaRPr lang="en-US" altLang="zh-CN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CSV &amp; querycsv.py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PyVISA.py</a:t>
            </a:r>
          </a:p>
        </p:txBody>
      </p:sp>
    </p:spTree>
    <p:extLst>
      <p:ext uri="{BB962C8B-B14F-4D97-AF65-F5344CB8AC3E}">
        <p14:creationId xmlns:p14="http://schemas.microsoft.com/office/powerpoint/2010/main" val="2099591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Code Auto-completion</a:t>
            </a:r>
            <a:endParaRPr lang="zh-CN" alt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697" y="2350333"/>
            <a:ext cx="7067913" cy="2927500"/>
          </a:xfrm>
        </p:spPr>
      </p:pic>
    </p:spTree>
    <p:extLst>
      <p:ext uri="{BB962C8B-B14F-4D97-AF65-F5344CB8AC3E}">
        <p14:creationId xmlns:p14="http://schemas.microsoft.com/office/powerpoint/2010/main" val="4055425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Documentation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46" y="1846263"/>
            <a:ext cx="5363633" cy="4022725"/>
          </a:xfrm>
        </p:spPr>
      </p:pic>
    </p:spTree>
    <p:extLst>
      <p:ext uri="{BB962C8B-B14F-4D97-AF65-F5344CB8AC3E}">
        <p14:creationId xmlns:p14="http://schemas.microsoft.com/office/powerpoint/2010/main" val="26012669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201</TotalTime>
  <Words>284</Words>
  <Application>Microsoft Office PowerPoint</Application>
  <PresentationFormat>Widescreen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宋体</vt:lpstr>
      <vt:lpstr>Arial</vt:lpstr>
      <vt:lpstr>Calibri</vt:lpstr>
      <vt:lpstr>Calibri Light</vt:lpstr>
      <vt:lpstr>Wingdings</vt:lpstr>
      <vt:lpstr>Retrospect</vt:lpstr>
      <vt:lpstr>Progress Report</vt:lpstr>
      <vt:lpstr>Project Overview</vt:lpstr>
      <vt:lpstr>Project Overview</vt:lpstr>
      <vt:lpstr>Preparation </vt:lpstr>
      <vt:lpstr>Target problems &amp; Specify Requirements</vt:lpstr>
      <vt:lpstr>Responsibilities</vt:lpstr>
      <vt:lpstr>Technologies</vt:lpstr>
      <vt:lpstr>Code Auto-completion</vt:lpstr>
      <vt:lpstr>Documentation</vt:lpstr>
      <vt:lpstr>Query Tool</vt:lpstr>
      <vt:lpstr>Device Indentification</vt:lpstr>
      <vt:lpstr>Others</vt:lpstr>
      <vt:lpstr>Presentation   Python Based    VISA Communication 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Wenbo Hou</dc:creator>
  <cp:lastModifiedBy>Jason</cp:lastModifiedBy>
  <cp:revision>18</cp:revision>
  <dcterms:created xsi:type="dcterms:W3CDTF">2016-12-03T04:13:09Z</dcterms:created>
  <dcterms:modified xsi:type="dcterms:W3CDTF">2016-12-07T10:37:55Z</dcterms:modified>
</cp:coreProperties>
</file>