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6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118010141@link.cuhk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CSC3001</a:t>
            </a:r>
            <a:br>
              <a:rPr lang="en-US" altLang="zh-CN" dirty="0" smtClean="0"/>
            </a:br>
            <a:r>
              <a:rPr lang="en-US" altLang="zh-CN" dirty="0" smtClean="0"/>
              <a:t>Discrete Mathematics</a:t>
            </a:r>
            <a:br>
              <a:rPr lang="en-US" altLang="zh-CN" dirty="0" smtClean="0"/>
            </a:br>
            <a:r>
              <a:rPr lang="en-US" altLang="zh-CN" dirty="0" smtClean="0"/>
              <a:t>Tutorial 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4475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Li Jingyu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myself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 Jingyu </a:t>
            </a:r>
            <a:r>
              <a:rPr lang="zh-CN" altLang="en-US" dirty="0" smtClean="0"/>
              <a:t>（李璟瑜）</a:t>
            </a:r>
            <a:endParaRPr lang="en-US" altLang="zh-CN" dirty="0" smtClean="0"/>
          </a:p>
          <a:p>
            <a:r>
              <a:rPr lang="en-US" altLang="zh-CN" dirty="0" smtClean="0"/>
              <a:t>Year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Computer Science, SDS</a:t>
            </a:r>
          </a:p>
          <a:p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118010141@link.cuhk.edu.cn</a:t>
            </a:r>
            <a:endParaRPr lang="en-US" altLang="zh-CN" dirty="0" smtClean="0"/>
          </a:p>
          <a:p>
            <a:r>
              <a:rPr lang="en-US" altLang="zh-CN" dirty="0" smtClean="0"/>
              <a:t>Office Hour: Friday 16:00-17:00</a:t>
            </a:r>
          </a:p>
          <a:p>
            <a:r>
              <a:rPr lang="en-US" altLang="zh-CN" dirty="0" smtClean="0"/>
              <a:t>LG103, Start-up zone library (temporal)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Previous: MAT1001 USTF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0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the 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does “discrete” mean?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Countable, distinct,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separable…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What we are going to learn?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Logic, proof,  recursion,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gcd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 graph, counting…</a:t>
            </a:r>
          </a:p>
          <a:p>
            <a:endParaRPr lang="en-US" altLang="zh-CN" dirty="0"/>
          </a:p>
          <a:p>
            <a:r>
              <a:rPr lang="en-US" altLang="zh-CN" dirty="0" smtClean="0"/>
              <a:t>What’s the style of this course?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Interesting…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examples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595630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735436" cy="64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24379"/>
            <a:ext cx="1872208" cy="164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73430"/>
            <a:ext cx="5926855" cy="84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6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the tutorials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Practice </a:t>
            </a:r>
            <a:r>
              <a:rPr lang="en-US" altLang="zh-CN" dirty="0" smtClean="0"/>
              <a:t>questions</a:t>
            </a:r>
          </a:p>
          <a:p>
            <a:endParaRPr lang="en-US" altLang="zh-CN" dirty="0"/>
          </a:p>
          <a:p>
            <a:r>
              <a:rPr lang="en-US" altLang="zh-CN" dirty="0" smtClean="0"/>
              <a:t>Zoom: 251 184 7965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Handwriting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77072"/>
            <a:ext cx="2464573" cy="21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experience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Practice more!</a:t>
            </a:r>
          </a:p>
          <a:p>
            <a:endParaRPr lang="en-US" altLang="zh-CN" dirty="0"/>
          </a:p>
          <a:p>
            <a:r>
              <a:rPr lang="en-US" altLang="zh-CN" dirty="0"/>
              <a:t>Summarize the techniques in your own way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Review the lecture notes</a:t>
            </a:r>
          </a:p>
          <a:p>
            <a:endParaRPr lang="en-US" altLang="zh-CN" dirty="0"/>
          </a:p>
          <a:p>
            <a:r>
              <a:rPr lang="en-US" altLang="zh-CN" dirty="0" smtClean="0"/>
              <a:t>Prepare for </a:t>
            </a:r>
            <a:r>
              <a:rPr lang="en-US" altLang="zh-CN" smtClean="0"/>
              <a:t>the exam…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371</TotalTime>
  <Words>117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都市</vt:lpstr>
      <vt:lpstr>CSC3001 Discrete Mathematics Tutorial 0</vt:lpstr>
      <vt:lpstr>About myself</vt:lpstr>
      <vt:lpstr>About the course</vt:lpstr>
      <vt:lpstr>Some examples</vt:lpstr>
      <vt:lpstr>About the tutorials</vt:lpstr>
      <vt:lpstr>My experience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CSC3001 Discrete Mathematics</dc:title>
  <dc:creator>Whale</dc:creator>
  <cp:lastModifiedBy>ASUS</cp:lastModifiedBy>
  <cp:revision>13</cp:revision>
  <dcterms:created xsi:type="dcterms:W3CDTF">2020-09-10T06:50:52Z</dcterms:created>
  <dcterms:modified xsi:type="dcterms:W3CDTF">2020-09-15T08:32:01Z</dcterms:modified>
</cp:coreProperties>
</file>