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8" r:id="rId5"/>
    <p:sldId id="257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-92" y="-5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8580-E7A3-4919-B0C4-FE1958344FCA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6B31-6B73-4AED-9A7C-CE156852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787" y="1534830"/>
            <a:ext cx="10266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CSC3001 Discrete Mathematics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Tutorial 1</a:t>
            </a:r>
          </a:p>
        </p:txBody>
      </p:sp>
    </p:spTree>
    <p:extLst>
      <p:ext uri="{BB962C8B-B14F-4D97-AF65-F5344CB8AC3E}">
        <p14:creationId xmlns:p14="http://schemas.microsoft.com/office/powerpoint/2010/main" val="27217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 Question 2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" y="1494155"/>
            <a:ext cx="638175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21" y="2073910"/>
            <a:ext cx="6445639" cy="53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34" y="2606040"/>
            <a:ext cx="3568065" cy="383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1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" y="2006599"/>
            <a:ext cx="3243580" cy="372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62" y="2279758"/>
            <a:ext cx="8126018" cy="338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6680"/>
            <a:ext cx="8138160" cy="6751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64" y="1896110"/>
            <a:ext cx="4049736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79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23647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47"/>
            <a:ext cx="7861107" cy="5920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60576" y="1774556"/>
            <a:ext cx="551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a circuit so that it has the following input/output table.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8" y="2484572"/>
            <a:ext cx="3333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28575" cy="1325563"/>
          </a:xfrm>
        </p:spPr>
        <p:txBody>
          <a:bodyPr/>
          <a:lstStyle/>
          <a:p>
            <a:r>
              <a:rPr lang="en-US"/>
              <a:t>Question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3" y="1008495"/>
            <a:ext cx="10823170" cy="57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0" y="2967723"/>
            <a:ext cx="7886700" cy="11906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57724" y="240399"/>
            <a:ext cx="6402705" cy="201739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099970" y="240399"/>
            <a:ext cx="3771900" cy="29083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9" y="4431664"/>
            <a:ext cx="8163145" cy="70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9" y="5487670"/>
            <a:ext cx="7993173" cy="80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56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5000" dirty="0"/>
              <a:t>Question</a:t>
            </a:r>
            <a:r>
              <a:rPr lang="en-US" altLang="zh-CN" dirty="0"/>
              <a:t>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6584"/>
            <a:ext cx="1180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(a) </a:t>
            </a:r>
            <a:r>
              <a:rPr lang="en-US" altLang="zh-CN" sz="3200" dirty="0"/>
              <a:t>Determine whether</a:t>
            </a:r>
            <a:r>
              <a:rPr lang="en-US" sz="3200" dirty="0"/>
              <a:t> the following argument </a:t>
            </a:r>
            <a:r>
              <a:rPr lang="en-US" altLang="zh-CN" sz="3200" dirty="0"/>
              <a:t>is valid </a:t>
            </a:r>
            <a:r>
              <a:rPr lang="en-US" sz="3200" dirty="0"/>
              <a:t>by truth tables.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183"/>
            <a:ext cx="3695297" cy="1853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189710"/>
            <a:ext cx="11623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(b) Decide the following </a:t>
            </a:r>
            <a:r>
              <a:rPr lang="en-US" sz="3200" dirty="0" smtClean="0"/>
              <a:t>statement </a:t>
            </a:r>
            <a:r>
              <a:rPr lang="en-US" sz="3200" dirty="0"/>
              <a:t>is </a:t>
            </a:r>
            <a:r>
              <a:rPr lang="en-US" altLang="zh-CN" sz="3200" dirty="0" smtClean="0"/>
              <a:t>true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altLang="zh-CN" sz="3200" dirty="0"/>
              <a:t>not</a:t>
            </a:r>
            <a:r>
              <a:rPr lang="en-US" sz="32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3" y="4967852"/>
            <a:ext cx="10444649" cy="84401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F3171BC-3A2F-45BF-88DA-60BE0B38BC25}"/>
              </a:ext>
            </a:extLst>
          </p:cNvPr>
          <p:cNvSpPr/>
          <p:nvPr/>
        </p:nvSpPr>
        <p:spPr>
          <a:xfrm>
            <a:off x="4086225" y="180975"/>
            <a:ext cx="7858125" cy="1187245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90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 Question 1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5" y="1397738"/>
            <a:ext cx="11930298" cy="378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14" y="1887855"/>
            <a:ext cx="3390406" cy="315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1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57</Words>
  <Application>Microsoft Office PowerPoint</Application>
  <PresentationFormat>自定义</PresentationFormat>
  <Paragraphs>12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Logical operators</vt:lpstr>
      <vt:lpstr>PowerPoint 演示文稿</vt:lpstr>
      <vt:lpstr>PowerPoint 演示文稿</vt:lpstr>
      <vt:lpstr>Question 1</vt:lpstr>
      <vt:lpstr>Question 2</vt:lpstr>
      <vt:lpstr>PowerPoint 演示文稿</vt:lpstr>
      <vt:lpstr>Question 3</vt:lpstr>
      <vt:lpstr>Extra Question 1</vt:lpstr>
      <vt:lpstr>Extra Question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Chang (SSE)</dc:creator>
  <cp:lastModifiedBy>ASUS</cp:lastModifiedBy>
  <cp:revision>33</cp:revision>
  <dcterms:created xsi:type="dcterms:W3CDTF">2018-01-08T05:47:39Z</dcterms:created>
  <dcterms:modified xsi:type="dcterms:W3CDTF">2020-09-15T09:20:54Z</dcterms:modified>
</cp:coreProperties>
</file>